
<file path=[Content_Types].xml><?xml version="1.0" encoding="utf-8"?>
<Types xmlns="http://schemas.openxmlformats.org/package/2006/content-types">
  <Override PartName="/ppt/slides/slide47.xml" ContentType="application/vnd.openxmlformats-officedocument.presentationml.slide+xml"/>
  <Override PartName="/ppt/theme/theme5.xml" ContentType="application/vnd.openxmlformats-officedocument.them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46.xml" ContentType="application/vnd.openxmlformats-officedocument.presentationml.slideLayout+xml"/>
  <Override PartName="/ppt/slideLayouts/slideLayout1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Override PartName="/ppt/slideLayouts/slideLayout269.xml" ContentType="application/vnd.openxmlformats-officedocument.presentationml.slideLayout+xml"/>
  <Default Extension="xml" ContentType="application/xml"/>
  <Override PartName="/ppt/slides/slide50.xml" ContentType="application/vnd.openxmlformats-officedocument.presentationml.slide+xml"/>
  <Override PartName="/ppt/slideLayouts/slideLayout24.xml" ContentType="application/vnd.openxmlformats-officedocument.presentationml.slideLayout+xml"/>
  <Override PartName="/ppt/slideLayouts/slideLayout71.xml" ContentType="application/vnd.openxmlformats-officedocument.presentationml.slideLayout+xml"/>
  <Override PartName="/ppt/slideLayouts/slideLayout247.xml" ContentType="application/vnd.openxmlformats-officedocument.presentationml.slideLayout+xml"/>
  <Override PartName="/ppt/notesSlides/notesSlide16.xml" ContentType="application/vnd.openxmlformats-officedocument.presentationml.notesSlide+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225.xml" ContentType="application/vnd.openxmlformats-officedocument.presentationml.slideLayout+xml"/>
  <Override PartName="/ppt/slideLayouts/slideLayout272.xml" ContentType="application/vnd.openxmlformats-officedocument.presentationml.slideLayout+xml"/>
  <Override PartName="/ppt/slideLayouts/slideLayout203.xml" ContentType="application/vnd.openxmlformats-officedocument.presentationml.slideLayout+xml"/>
  <Override PartName="/ppt/slideLayouts/slideLayout250.xml" ContentType="application/vnd.openxmlformats-officedocument.presentationml.slideLayout+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slides/slide19.xml" ContentType="application/vnd.openxmlformats-officedocument.presentationml.slide+xml"/>
  <Default Extension="png" ContentType="image/png"/>
  <Override PartName="/ppt/slideLayouts/slideLayout118.xml" ContentType="application/vnd.openxmlformats-officedocument.presentationml.slideLayout+xml"/>
  <Override PartName="/ppt/slideLayouts/slideLayout165.xml" ContentType="application/vnd.openxmlformats-officedocument.presentationml.slideLayout+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theme/themeOverride6.xml" ContentType="application/vnd.openxmlformats-officedocument.themeOverride+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Override PartName="/ppt/slideLayouts/slideLayout277.xml" ContentType="application/vnd.openxmlformats-officedocument.presentationml.slideLayout+xml"/>
  <Default Extension="emf" ContentType="image/x-emf"/>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slideLayouts/slideLayout219.xml" ContentType="application/vnd.openxmlformats-officedocument.presentationml.slideLayout+xml"/>
  <Override PartName="/ppt/slideLayouts/slideLayout266.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208.xml" ContentType="application/vnd.openxmlformats-officedocument.presentationml.slideLayout+xml"/>
  <Override PartName="/ppt/slideLayouts/slideLayout255.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theme/theme15.xml" ContentType="application/vnd.openxmlformats-officedocument.theme+xml"/>
  <Override PartName="/ppt/slideLayouts/slideLayout233.xml" ContentType="application/vnd.openxmlformats-officedocument.presentationml.slideLayout+xml"/>
  <Override PartName="/ppt/slideLayouts/slideLayout244.xml" ContentType="application/vnd.openxmlformats-officedocument.presentationml.slideLayout+xml"/>
  <Override PartName="/ppt/slideLayouts/slideLayout222.xml" ContentType="application/vnd.openxmlformats-officedocument.presentationml.slideLayout+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slideLayouts/slideLayout159.xml" ContentType="application/vnd.openxmlformats-officedocument.presentationml.slideLayout+xml"/>
  <Override PartName="/ppt/theme/themeOverride14.xml" ContentType="application/vnd.openxmlformats-officedocument.themeOverride+xml"/>
  <Override PartName="/ppt/slideLayouts/slideLayout211.xml" ContentType="application/vnd.openxmlformats-officedocument.presentationml.slideLayout+xml"/>
  <Override PartName="/ppt/notesSlides/notesSlide4.xml" ContentType="application/vnd.openxmlformats-officedocument.presentationml.notesSlide+xml"/>
  <Override PartName="/ppt/slides/slide38.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84.xml" ContentType="application/vnd.openxmlformats-officedocument.presentationml.slideLayout+xml"/>
  <Override PartName="/ppt/slideLayouts/slideLayout195.xml" ContentType="application/vnd.openxmlformats-officedocument.presentationml.slideLayout+xml"/>
  <Override PartName="/ppt/slideLayouts/slideLayout200.xml" ContentType="application/vnd.openxmlformats-officedocument.presentationml.slideLayout+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theme/themeOverride3.xml" ContentType="application/vnd.openxmlformats-officedocument.themeOverride+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slideLayouts/slideLayout249.xml" ContentType="application/vnd.openxmlformats-officedocument.presentationml.slideLayout+xml"/>
  <Override PartName="/ppt/notesSlides/notesSlide18.xml" ContentType="application/vnd.openxmlformats-officedocument.presentationml.notesSlide+xml"/>
  <Override PartName="/ppt/slides/slide41.xml" ContentType="application/vnd.openxmlformats-officedocument.presentationml.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Layouts/slideLayout238.xml" ContentType="application/vnd.openxmlformats-officedocument.presentationml.slideLayout+xml"/>
  <Override PartName="/ppt/slideMasters/slideMaster24.xml" ContentType="application/vnd.openxmlformats-officedocument.presentationml.slideMaster+xml"/>
  <Override PartName="/ppt/slides/slide30.xml" ContentType="application/vnd.openxmlformats-officedocument.presentationml.slide+xml"/>
  <Override PartName="/ppt/slideLayouts/slideLayout40.xml" ContentType="application/vnd.openxmlformats-officedocument.presentationml.slideLayout+xml"/>
  <Override PartName="/ppt/slideLayouts/slideLayout227.xml" ContentType="application/vnd.openxmlformats-officedocument.presentationml.slideLayout+xml"/>
  <Override PartName="/ppt/slideLayouts/slideLayout274.xml" ContentType="application/vnd.openxmlformats-officedocument.presentationml.slideLayout+xml"/>
  <Override PartName="/ppt/slideMasters/slideMaster13.xml" ContentType="application/vnd.openxmlformats-officedocument.presentationml.slideMaster+xml"/>
  <Override PartName="/ppt/slideLayouts/slideLayout205.xml" ContentType="application/vnd.openxmlformats-officedocument.presentationml.slideLayout+xml"/>
  <Override PartName="/ppt/slideLayouts/slideLayout216.xml" ContentType="application/vnd.openxmlformats-officedocument.presentationml.slideLayout+xml"/>
  <Override PartName="/ppt/slideLayouts/slideLayout252.xml" ContentType="application/vnd.openxmlformats-officedocument.presentationml.slideLayout+xml"/>
  <Override PartName="/ppt/theme/theme23.xml" ContentType="application/vnd.openxmlformats-officedocument.theme+xml"/>
  <Override PartName="/ppt/slideLayouts/slideLayout263.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Layouts/slideLayout89.xml" ContentType="application/vnd.openxmlformats-officedocument.presentationml.slideLayout+xml"/>
  <Override PartName="/ppt/theme/theme12.xml" ContentType="application/vnd.openxmlformats-officedocument.theme+xml"/>
  <Override PartName="/ppt/slideLayouts/slideLayout189.xml" ContentType="application/vnd.openxmlformats-officedocument.presentationml.slideLayout+xml"/>
  <Override PartName="/ppt/slideLayouts/slideLayout241.xml" ContentType="application/vnd.openxmlformats-officedocument.presentationml.slideLayou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78.xml" ContentType="application/vnd.openxmlformats-officedocument.presentationml.slideLayout+xml"/>
  <Override PartName="/ppt/slideLayouts/slideLayout230.xml" ContentType="application/vnd.openxmlformats-officedocument.presentationml.slideLayout+xml"/>
  <Override PartName="/ppt/slideMasters/slideMaster2.xml" ContentType="application/vnd.openxmlformats-officedocument.presentationml.slideMaster+xml"/>
  <Override PartName="/ppt/slides/slide57.xml" ContentType="application/vnd.openxmlformats-officedocument.presentationml.slide+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theme/themeOverride8.xml" ContentType="application/vnd.openxmlformats-officedocument.themeOverride+xml"/>
  <Override PartName="/ppt/slideLayouts/slideLayout156.xml" ContentType="application/vnd.openxmlformats-officedocument.presentationml.slideLayout+xml"/>
  <Override PartName="/ppt/theme/themeOverride11.xml" ContentType="application/vnd.openxmlformats-officedocument.themeOverride+xml"/>
  <Override PartName="/ppt/slideLayouts/slideLayout167.xml" ContentType="application/vnd.openxmlformats-officedocument.presentationml.slideLayout+xml"/>
  <Override PartName="/ppt/notesSlides/notesSlide1.xml" ContentType="application/vnd.openxmlformats-officedocument.presentationml.notesSlide+xml"/>
  <Override PartName="/ppt/slides/slide46.xml" ContentType="application/vnd.openxmlformats-officedocument.presentationml.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145.xml" ContentType="application/vnd.openxmlformats-officedocument.presentationml.slideLayout+xml"/>
  <Override PartName="/ppt/slideLayouts/slideLayout192.xml" ContentType="application/vnd.openxmlformats-officedocument.presentationml.slideLayout+xml"/>
  <Override PartName="/ppt/slideMasters/slideMaster18.xml" ContentType="application/vnd.openxmlformats-officedocument.presentationml.slideMaster+xml"/>
  <Override PartName="/ppt/slides/slide24.xml" ContentType="application/vnd.openxmlformats-officedocument.presentationml.slide+xml"/>
  <Override PartName="/ppt/slides/slide35.xml" ContentType="application/vnd.openxmlformats-officedocument.presentationml.slide+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34.xml" ContentType="application/vnd.openxmlformats-officedocument.presentationml.slideLayout+xml"/>
  <Override PartName="/ppt/slideLayouts/slideLayout181.xml" ContentType="application/vnd.openxmlformats-officedocument.presentationml.slideLayout+xml"/>
  <Override PartName="/ppt/slideLayouts/slideLayout268.xml" ContentType="application/vnd.openxmlformats-officedocument.presentationml.slideLayout+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70.xml" ContentType="application/vnd.openxmlformats-officedocument.presentationml.slideLayout+xml"/>
  <Override PartName="/ppt/slideLayouts/slideLayout257.xml" ContentType="application/vnd.openxmlformats-officedocument.presentationml.slideLayout+xml"/>
  <Override PartName="/ppt/notesSlides/notesSlide15.xml" ContentType="application/vnd.openxmlformats-officedocument.presentationml.notesSlide+xml"/>
  <Override PartName="/ppt/slideLayouts/slideLayout12.xml" ContentType="application/vnd.openxmlformats-officedocument.presentationml.slideLayout+xml"/>
  <Override PartName="/ppt/slideLayouts/slideLayout101.xml" ContentType="application/vnd.openxmlformats-officedocument.presentationml.slideLayout+xml"/>
  <Override PartName="/ppt/theme/theme17.xml" ContentType="application/vnd.openxmlformats-officedocument.theme+xml"/>
  <Override PartName="/ppt/slideLayouts/slideLayout235.xml" ContentType="application/vnd.openxmlformats-officedocument.presentationml.slideLayout+xml"/>
  <Override PartName="/ppt/slideLayouts/slideLayout246.xml" ContentType="application/vnd.openxmlformats-officedocument.presentationml.slideLayout+xml"/>
  <Override PartName="/ppt/slideMasters/slideMaster21.xml" ContentType="application/vnd.openxmlformats-officedocument.presentationml.slideMaster+xml"/>
  <Override PartName="/ppt/slideLayouts/slideLayout224.xml" ContentType="application/vnd.openxmlformats-officedocument.presentationml.slideLayout+xml"/>
  <Override PartName="/ppt/slideLayouts/slideLayout271.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slideLayouts/slideLayout213.xml" ContentType="application/vnd.openxmlformats-officedocument.presentationml.slideLayout+xml"/>
  <Override PartName="/ppt/slideLayouts/slideLayout260.xml" ContentType="application/vnd.openxmlformats-officedocument.presentationml.slideLayout+xml"/>
  <Override PartName="/ppt/notesSlides/notesSlide6.xml" ContentType="application/vnd.openxmlformats-officedocument.presentationml.notesSlide+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86.xml" ContentType="application/vnd.openxmlformats-officedocument.presentationml.slideLayout+xml"/>
  <Override PartName="/ppt/slideLayouts/slideLayout197.xml" ContentType="application/vnd.openxmlformats-officedocument.presentationml.slideLayout+xml"/>
  <Override PartName="/ppt/slideLayouts/slideLayout202.xml" ContentType="application/vnd.openxmlformats-officedocument.presentationml.slideLayout+xml"/>
  <Override PartName="/ppt/theme/theme20.xml" ContentType="application/vnd.openxmlformats-officedocument.theme+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theme/themeOverride5.xml" ContentType="application/vnd.openxmlformats-officedocument.themeOverride+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Layouts/slideLayout229.xml" ContentType="application/vnd.openxmlformats-officedocument.presentationml.slideLayout+xml"/>
  <Override PartName="/ppt/slideLayouts/slideLayout276.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slideLayouts/slideLayout207.xml" ContentType="application/vnd.openxmlformats-officedocument.presentationml.slideLayout+xml"/>
  <Override PartName="/ppt/slideLayouts/slideLayout218.xml" ContentType="application/vnd.openxmlformats-officedocument.presentationml.slideLayout+xml"/>
  <Override PartName="/ppt/slideLayouts/slideLayout254.xml" ContentType="application/vnd.openxmlformats-officedocument.presentationml.slideLayout+xml"/>
  <Override PartName="/ppt/slideLayouts/slideLayout265.xml" ContentType="application/vnd.openxmlformats-officedocument.presentationml.slideLayout+xml"/>
  <Override PartName="/ppt/theme/theme14.xml" ContentType="application/vnd.openxmlformats-officedocument.theme+xml"/>
  <Override PartName="/ppt/slideLayouts/slideLayout243.xml" ContentType="application/vnd.openxmlformats-officedocument.presentationml.slideLayout+xml"/>
  <Override PartName="/ppt/theme/theme25.xml" ContentType="application/vnd.openxmlformats-officedocument.theme+xml"/>
  <Override PartName="/ppt/notesSlides/notesSlide12.xml" ContentType="application/vnd.openxmlformats-officedocument.presentationml.notesSlide+xml"/>
  <Override PartName="/ppt/slideLayouts/slideLayout232.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theme/themeOverride13.xml" ContentType="application/vnd.openxmlformats-officedocument.themeOverride+xml"/>
  <Override PartName="/ppt/slideLayouts/slideLayout210.xml" ContentType="application/vnd.openxmlformats-officedocument.presentationml.slideLayout+xml"/>
  <Override PartName="/ppt/slideLayouts/slideLayout221.xml" ContentType="application/vnd.openxmlformats-officedocument.presentationml.slideLayout+xml"/>
  <Override PartName="/ppt/slides/slide48.xml" ContentType="application/vnd.openxmlformats-officedocument.presentationml.slide+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slideLayouts/slideLayout259.xml" ContentType="application/vnd.openxmlformats-officedocument.presentationml.slideLayout+xml"/>
  <Override PartName="/ppt/notesSlides/notesSlide17.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theme/themeOverride2.xml" ContentType="application/vnd.openxmlformats-officedocument.themeOverride+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theme/theme19.xml" ContentType="application/vnd.openxmlformats-officedocument.theme+xml"/>
  <Override PartName="/ppt/slideLayouts/slideLayout248.xml" ContentType="application/vnd.openxmlformats-officedocument.presentationml.slideLayout+xml"/>
  <Override PartName="/ppt/slideMasters/slideMaster23.xml" ContentType="application/vnd.openxmlformats-officedocument.presentationml.slideMaster+xml"/>
  <Override PartName="/ppt/slides/slide40.xml" ContentType="application/vnd.openxmlformats-officedocument.presentationml.slide+xml"/>
  <Override PartName="/ppt/slideLayouts/slideLayout50.xml" ContentType="application/vnd.openxmlformats-officedocument.presentationml.slideLayout+xml"/>
  <Override PartName="/ppt/slideLayouts/slideLayout226.xml" ContentType="application/vnd.openxmlformats-officedocument.presentationml.slideLayout+xml"/>
  <Override PartName="/ppt/slideLayouts/slideLayout237.xml" ContentType="application/vnd.openxmlformats-officedocument.presentationml.slideLayout+xml"/>
  <Override PartName="/ppt/slideLayouts/slideLayout273.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215.xml" ContentType="application/vnd.openxmlformats-officedocument.presentationml.slideLayout+xml"/>
  <Override PartName="/ppt/slideLayouts/slideLayout262.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Layouts/slideLayout199.xml" ContentType="application/vnd.openxmlformats-officedocument.presentationml.slideLayout+xml"/>
  <Override PartName="/ppt/slideLayouts/slideLayout204.xml" ContentType="application/vnd.openxmlformats-officedocument.presentationml.slideLayout+xml"/>
  <Override PartName="/ppt/theme/theme22.xml" ContentType="application/vnd.openxmlformats-officedocument.theme+xml"/>
  <Override PartName="/ppt/slideLayouts/slideLayout251.xml" ContentType="application/vnd.openxmlformats-officedocument.presentationml.slideLayout+xml"/>
  <Override PartName="/ppt/slideLayouts/slideLayout88.xml" ContentType="application/vnd.openxmlformats-officedocument.presentationml.slideLayout+xml"/>
  <Override PartName="/ppt/theme/theme11.xml" ContentType="application/vnd.openxmlformats-officedocument.theme+xml"/>
  <Override PartName="/ppt/slideLayouts/slideLayout177.xml" ContentType="application/vnd.openxmlformats-officedocument.presentationml.slideLayout+xml"/>
  <Override PartName="/ppt/slideLayouts/slideLayout240.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theme/themeOverride7.xml" ContentType="application/vnd.openxmlformats-officedocument.themeOverride+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theme/themeOverride10.xml" ContentType="application/vnd.openxmlformats-officedocument.themeOverride+xml"/>
  <Override PartName="/ppt/slideLayouts/slideLayout155.xml" ContentType="application/vnd.openxmlformats-officedocument.presentationml.slideLayout+xml"/>
  <Override PartName="/ppt/slides/slide34.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Override PartName="/ppt/slideLayouts/slideLayout278.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Layouts/slideLayout209.xml" ContentType="application/vnd.openxmlformats-officedocument.presentationml.slideLayout+xml"/>
  <Override PartName="/ppt/slideLayouts/slideLayout256.xml" ContentType="application/vnd.openxmlformats-officedocument.presentationml.slideLayout+xml"/>
  <Override PartName="/ppt/slideLayouts/slideLayout267.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Layouts/slideLayout245.xml" ContentType="application/vnd.openxmlformats-officedocument.presentationml.slideLayout+xml"/>
  <Override PartName="/ppt/notesSlides/notesSlide14.xml" ContentType="application/vnd.openxmlformats-officedocument.presentationml.notesSlide+xml"/>
  <Override PartName="/ppt/slideLayouts/slideLayout100.xml" ContentType="application/vnd.openxmlformats-officedocument.presentationml.slideLayout+xml"/>
  <Override PartName="/ppt/slideLayouts/slideLayout234.xml" ContentType="application/vnd.openxmlformats-officedocument.presentationml.slideLayout+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theme/themeOverride15.xml" ContentType="application/vnd.openxmlformats-officedocument.themeOverride+xml"/>
  <Override PartName="/ppt/slideLayouts/slideLayout223.xml" ContentType="application/vnd.openxmlformats-officedocument.presentationml.slideLayout+xml"/>
  <Override PartName="/ppt/slideLayouts/slideLayout270.xml" ContentType="application/vnd.openxmlformats-officedocument.presentationml.slideLayout+xml"/>
  <Override PartName="/ppt/slideLayouts/slideLayout149.xml" ContentType="application/vnd.openxmlformats-officedocument.presentationml.slideLayout+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slideLayouts/slideLayout212.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Layouts/slideLayout185.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notesSlides/notesSlide19.xml" ContentType="application/vnd.openxmlformats-officedocument.presentationml.notes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63.xml" ContentType="application/vnd.openxmlformats-officedocument.presentationml.slideLayout+xml"/>
  <Override PartName="/ppt/theme/themeOverride4.xml" ContentType="application/vnd.openxmlformats-officedocument.themeOverride+xml"/>
  <Override PartName="/ppt/slideLayouts/slideLayout105.xml" ContentType="application/vnd.openxmlformats-officedocument.presentationml.slideLayout+xml"/>
  <Override PartName="/ppt/slideLayouts/slideLayout152.xml" ContentType="application/vnd.openxmlformats-officedocument.presentationml.slideLayout+xml"/>
  <Override PartName="/ppt/slides/slide31.xml" ContentType="application/vnd.openxmlformats-officedocument.presentationml.slide+xml"/>
  <Override PartName="/ppt/slides/slide42.xml" ContentType="application/vnd.openxmlformats-officedocument.presentationml.slide+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141.xml" ContentType="application/vnd.openxmlformats-officedocument.presentationml.slideLayout+xml"/>
  <Override PartName="/ppt/slideLayouts/slideLayout228.xml" ContentType="application/vnd.openxmlformats-officedocument.presentationml.slideLayout+xml"/>
  <Override PartName="/ppt/slideLayouts/slideLayout239.xml" ContentType="application/vnd.openxmlformats-officedocument.presentationml.slideLayout+xml"/>
  <Override PartName="/ppt/slideLayouts/slideLayout275.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30.xml" ContentType="application/vnd.openxmlformats-officedocument.presentationml.slideLayout+xml"/>
  <Override PartName="/ppt/slideLayouts/slideLayout130.xml" ContentType="application/vnd.openxmlformats-officedocument.presentationml.slideLayout+xml"/>
  <Override PartName="/ppt/slideLayouts/slideLayout217.xml" ContentType="application/vnd.openxmlformats-officedocument.presentationml.slideLayout+xml"/>
  <Override PartName="/ppt/slideLayouts/slideLayout264.xml" ContentType="application/vnd.openxmlformats-officedocument.presentationml.slideLayout+xml"/>
  <Override PartName="/ppt/notesSlides/notesSlide22.xml" ContentType="application/vnd.openxmlformats-officedocument.presentationml.notesSlide+xml"/>
  <Override PartName="/ppt/slideLayouts/slideLayout206.xml" ContentType="application/vnd.openxmlformats-officedocument.presentationml.slideLayout+xml"/>
  <Override PartName="/ppt/slideLayouts/slideLayout253.xml" ContentType="application/vnd.openxmlformats-officedocument.presentationml.slideLayout+xml"/>
  <Override PartName="/ppt/theme/theme24.xml" ContentType="application/vnd.openxmlformats-officedocument.theme+xml"/>
  <Override PartName="/ppt/notesSlides/notesSlide11.xml" ContentType="application/vnd.openxmlformats-officedocument.presentationml.notesSlide+xml"/>
  <Override PartName="/ppt/theme/theme13.xml" ContentType="application/vnd.openxmlformats-officedocument.theme+xml"/>
  <Override PartName="/ppt/slideLayouts/slideLayout179.xml" ContentType="application/vnd.openxmlformats-officedocument.presentationml.slideLayout+xml"/>
  <Override PartName="/ppt/slideLayouts/slideLayout231.xml" ContentType="application/vnd.openxmlformats-officedocument.presentationml.slideLayout+xml"/>
  <Override PartName="/ppt/slideLayouts/slideLayout242.xml" ContentType="application/vnd.openxmlformats-officedocument.presentationml.slideLayout+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theme/themeOverride9.xml" ContentType="application/vnd.openxmlformats-officedocument.themeOverride+xml"/>
  <Override PartName="/ppt/slideLayouts/slideLayout168.xml" ContentType="application/vnd.openxmlformats-officedocument.presentationml.slideLayout+xml"/>
  <Override PartName="/ppt/slideLayouts/slideLayout220.xml" ContentType="application/vnd.openxmlformats-officedocument.presentationml.slideLayout+xml"/>
  <Override PartName="/ppt/slideMasters/slideMaster3.xml" ContentType="application/vnd.openxmlformats-officedocument.presentationml.slideMaster+xml"/>
  <Override PartName="/ppt/slides/slide58.xml" ContentType="application/vnd.openxmlformats-officedocument.presentationml.slide+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theme/themeOverride12.xml" ContentType="application/vnd.openxmlformats-officedocument.themeOverrid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135.xml" ContentType="application/vnd.openxmlformats-officedocument.presentationml.slideLayout+xml"/>
  <Override PartName="/ppt/slideLayouts/slideLayout182.xml" ContentType="application/vnd.openxmlformats-officedocument.presentationml.slideLayout+xml"/>
  <Override PartName="/ppt/slideMasters/slideMaster19.xml" ContentType="application/vnd.openxmlformats-officedocument.presentationml.slideMaster+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258.xml" ContentType="application/vnd.openxmlformats-officedocument.presentationml.slideLayout+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Layouts/slideLayout60.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tableStyles.xml" ContentType="application/vnd.openxmlformats-officedocument.presentationml.tableStyles+xml"/>
  <Override PartName="/ppt/slideLayouts/slideLayout236.xml" ContentType="application/vnd.openxmlformats-officedocument.presentationml.slideLayout+xml"/>
  <Override PartName="/ppt/slideMasters/slideMaster22.xml" ContentType="application/vnd.openxmlformats-officedocument.presentationml.slideMaster+xml"/>
  <Override PartName="/ppt/slideLayouts/slideLayout198.xml" ContentType="application/vnd.openxmlformats-officedocument.presentationml.slideLayout+xml"/>
  <Override PartName="/ppt/slideLayouts/slideLayout214.xml" ContentType="application/vnd.openxmlformats-officedocument.presentationml.slideLayout+xml"/>
  <Override PartName="/ppt/theme/theme21.xml" ContentType="application/vnd.openxmlformats-officedocument.theme+xml"/>
  <Override PartName="/ppt/slideLayouts/slideLayout261.xml" ContentType="application/vnd.openxmlformats-officedocument.presentationml.slideLayout+xml"/>
  <Override PartName="/ppt/slideLayouts/slideLayout98.xml" ContentType="application/vnd.openxmlformats-officedocument.presentationml.slideLayout+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29.xml" ContentType="application/vnd.openxmlformats-officedocument.presentationml.slideLayout+xml"/>
  <Override PartName="/ppt/slideLayouts/slideLayout17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1" r:id="rId1"/>
    <p:sldMasterId id="2147483963" r:id="rId2"/>
    <p:sldMasterId id="2147483976" r:id="rId3"/>
    <p:sldMasterId id="2147483989" r:id="rId4"/>
    <p:sldMasterId id="2147484001" r:id="rId5"/>
    <p:sldMasterId id="2147484013" r:id="rId6"/>
    <p:sldMasterId id="2147484025" r:id="rId7"/>
    <p:sldMasterId id="2147484037" r:id="rId8"/>
    <p:sldMasterId id="2147484049" r:id="rId9"/>
    <p:sldMasterId id="2147484097" r:id="rId10"/>
    <p:sldMasterId id="2147484109" r:id="rId11"/>
    <p:sldMasterId id="2147484121" r:id="rId12"/>
    <p:sldMasterId id="2147484146" r:id="rId13"/>
    <p:sldMasterId id="2147484158" r:id="rId14"/>
    <p:sldMasterId id="2147484170" r:id="rId15"/>
    <p:sldMasterId id="2147484183" r:id="rId16"/>
    <p:sldMasterId id="2147484195" r:id="rId17"/>
    <p:sldMasterId id="2147484207" r:id="rId18"/>
    <p:sldMasterId id="2147484219" r:id="rId19"/>
    <p:sldMasterId id="2147484231" r:id="rId20"/>
    <p:sldMasterId id="2147484244" r:id="rId21"/>
    <p:sldMasterId id="2147484280" r:id="rId22"/>
    <p:sldMasterId id="2147484292" r:id="rId23"/>
    <p:sldMasterId id="2147484309" r:id="rId24"/>
  </p:sldMasterIdLst>
  <p:notesMasterIdLst>
    <p:notesMasterId r:id="rId86"/>
  </p:notesMasterIdLst>
  <p:sldIdLst>
    <p:sldId id="547" r:id="rId25"/>
    <p:sldId id="560" r:id="rId26"/>
    <p:sldId id="566" r:id="rId27"/>
    <p:sldId id="567" r:id="rId28"/>
    <p:sldId id="568" r:id="rId29"/>
    <p:sldId id="569" r:id="rId30"/>
    <p:sldId id="570" r:id="rId31"/>
    <p:sldId id="571" r:id="rId32"/>
    <p:sldId id="572" r:id="rId33"/>
    <p:sldId id="573" r:id="rId34"/>
    <p:sldId id="575" r:id="rId35"/>
    <p:sldId id="577" r:id="rId36"/>
    <p:sldId id="580" r:id="rId37"/>
    <p:sldId id="581" r:id="rId38"/>
    <p:sldId id="582" r:id="rId39"/>
    <p:sldId id="583" r:id="rId40"/>
    <p:sldId id="634" r:id="rId41"/>
    <p:sldId id="584" r:id="rId42"/>
    <p:sldId id="585" r:id="rId43"/>
    <p:sldId id="586" r:id="rId44"/>
    <p:sldId id="587" r:id="rId45"/>
    <p:sldId id="588" r:id="rId46"/>
    <p:sldId id="589" r:id="rId47"/>
    <p:sldId id="590" r:id="rId48"/>
    <p:sldId id="591" r:id="rId49"/>
    <p:sldId id="592" r:id="rId50"/>
    <p:sldId id="593" r:id="rId51"/>
    <p:sldId id="594" r:id="rId52"/>
    <p:sldId id="595" r:id="rId53"/>
    <p:sldId id="596" r:id="rId54"/>
    <p:sldId id="635" r:id="rId55"/>
    <p:sldId id="597" r:id="rId56"/>
    <p:sldId id="600" r:id="rId57"/>
    <p:sldId id="599" r:id="rId58"/>
    <p:sldId id="640" r:id="rId59"/>
    <p:sldId id="637" r:id="rId60"/>
    <p:sldId id="642" r:id="rId61"/>
    <p:sldId id="641" r:id="rId62"/>
    <p:sldId id="601" r:id="rId63"/>
    <p:sldId id="602" r:id="rId64"/>
    <p:sldId id="603" r:id="rId65"/>
    <p:sldId id="604" r:id="rId66"/>
    <p:sldId id="605" r:id="rId67"/>
    <p:sldId id="606" r:id="rId68"/>
    <p:sldId id="607" r:id="rId69"/>
    <p:sldId id="608" r:id="rId70"/>
    <p:sldId id="612" r:id="rId71"/>
    <p:sldId id="613" r:id="rId72"/>
    <p:sldId id="614" r:id="rId73"/>
    <p:sldId id="616" r:id="rId74"/>
    <p:sldId id="617" r:id="rId75"/>
    <p:sldId id="618" r:id="rId76"/>
    <p:sldId id="619" r:id="rId77"/>
    <p:sldId id="620" r:id="rId78"/>
    <p:sldId id="621" r:id="rId79"/>
    <p:sldId id="622" r:id="rId80"/>
    <p:sldId id="623" r:id="rId81"/>
    <p:sldId id="624" r:id="rId82"/>
    <p:sldId id="625" r:id="rId83"/>
    <p:sldId id="626" r:id="rId84"/>
    <p:sldId id="632" r:id="rId8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59533F"/>
    <a:srgbClr val="FF0066"/>
    <a:srgbClr val="FEFEFD"/>
    <a:srgbClr val="FDFDFB"/>
    <a:srgbClr val="0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 xmlns:p15="http://schemas.microsoft.com/office/powerpoint/2012/main" val="1"/>
    </p:ext>
    <p:ext uri="{1BD7E111-0CB8-44D6-8891-C1BB2F81B7CC}">
      <p1710:readonlyRecommended xmlns=""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995" autoAdjust="0"/>
    <p:restoredTop sz="94662" autoAdjust="0"/>
  </p:normalViewPr>
  <p:slideViewPr>
    <p:cSldViewPr snapToGrid="0">
      <p:cViewPr varScale="1">
        <p:scale>
          <a:sx n="86" d="100"/>
          <a:sy n="86" d="100"/>
        </p:scale>
        <p:origin x="-696"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2.xml"/><Relationship Id="rId39" Type="http://schemas.openxmlformats.org/officeDocument/2006/relationships/slide" Target="slides/slide15.xml"/><Relationship Id="rId21" Type="http://schemas.openxmlformats.org/officeDocument/2006/relationships/slideMaster" Target="slideMasters/slideMaster21.xml"/><Relationship Id="rId34" Type="http://schemas.openxmlformats.org/officeDocument/2006/relationships/slide" Target="slides/slide10.xml"/><Relationship Id="rId42" Type="http://schemas.openxmlformats.org/officeDocument/2006/relationships/slide" Target="slides/slide18.xml"/><Relationship Id="rId47" Type="http://schemas.openxmlformats.org/officeDocument/2006/relationships/slide" Target="slides/slide23.xml"/><Relationship Id="rId50" Type="http://schemas.openxmlformats.org/officeDocument/2006/relationships/slide" Target="slides/slide26.xml"/><Relationship Id="rId55" Type="http://schemas.openxmlformats.org/officeDocument/2006/relationships/slide" Target="slides/slide31.xml"/><Relationship Id="rId63" Type="http://schemas.openxmlformats.org/officeDocument/2006/relationships/slide" Target="slides/slide39.xml"/><Relationship Id="rId68" Type="http://schemas.openxmlformats.org/officeDocument/2006/relationships/slide" Target="slides/slide44.xml"/><Relationship Id="rId76" Type="http://schemas.openxmlformats.org/officeDocument/2006/relationships/slide" Target="slides/slide52.xml"/><Relationship Id="rId84" Type="http://schemas.openxmlformats.org/officeDocument/2006/relationships/slide" Target="slides/slide60.xml"/><Relationship Id="rId89"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4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5.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8.xml"/><Relationship Id="rId37" Type="http://schemas.openxmlformats.org/officeDocument/2006/relationships/slide" Target="slides/slide13.xml"/><Relationship Id="rId40" Type="http://schemas.openxmlformats.org/officeDocument/2006/relationships/slide" Target="slides/slide16.xml"/><Relationship Id="rId45" Type="http://schemas.openxmlformats.org/officeDocument/2006/relationships/slide" Target="slides/slide21.xml"/><Relationship Id="rId53" Type="http://schemas.openxmlformats.org/officeDocument/2006/relationships/slide" Target="slides/slide29.xml"/><Relationship Id="rId58" Type="http://schemas.openxmlformats.org/officeDocument/2006/relationships/slide" Target="slides/slide34.xml"/><Relationship Id="rId66" Type="http://schemas.openxmlformats.org/officeDocument/2006/relationships/slide" Target="slides/slide42.xml"/><Relationship Id="rId74" Type="http://schemas.openxmlformats.org/officeDocument/2006/relationships/slide" Target="slides/slide50.xml"/><Relationship Id="rId79" Type="http://schemas.openxmlformats.org/officeDocument/2006/relationships/slide" Target="slides/slide55.xml"/><Relationship Id="rId87"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37.xml"/><Relationship Id="rId82" Type="http://schemas.openxmlformats.org/officeDocument/2006/relationships/slide" Target="slides/slide58.xml"/><Relationship Id="rId90" Type="http://schemas.openxmlformats.org/officeDocument/2006/relationships/tableStyles" Target="tableStyles.xml"/><Relationship Id="rId19" Type="http://schemas.openxmlformats.org/officeDocument/2006/relationships/slideMaster" Target="slideMasters/slideMaster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3.xml"/><Relationship Id="rId30" Type="http://schemas.openxmlformats.org/officeDocument/2006/relationships/slide" Target="slides/slide6.xml"/><Relationship Id="rId35" Type="http://schemas.openxmlformats.org/officeDocument/2006/relationships/slide" Target="slides/slide11.xml"/><Relationship Id="rId43" Type="http://schemas.openxmlformats.org/officeDocument/2006/relationships/slide" Target="slides/slide19.xml"/><Relationship Id="rId48" Type="http://schemas.openxmlformats.org/officeDocument/2006/relationships/slide" Target="slides/slide24.xml"/><Relationship Id="rId56" Type="http://schemas.openxmlformats.org/officeDocument/2006/relationships/slide" Target="slides/slide32.xml"/><Relationship Id="rId64" Type="http://schemas.openxmlformats.org/officeDocument/2006/relationships/slide" Target="slides/slide40.xml"/><Relationship Id="rId69" Type="http://schemas.openxmlformats.org/officeDocument/2006/relationships/slide" Target="slides/slide45.xml"/><Relationship Id="rId77" Type="http://schemas.openxmlformats.org/officeDocument/2006/relationships/slide" Target="slides/slide53.xml"/><Relationship Id="rId8" Type="http://schemas.openxmlformats.org/officeDocument/2006/relationships/slideMaster" Target="slideMasters/slideMaster8.xml"/><Relationship Id="rId51" Type="http://schemas.openxmlformats.org/officeDocument/2006/relationships/slide" Target="slides/slide27.xml"/><Relationship Id="rId72" Type="http://schemas.openxmlformats.org/officeDocument/2006/relationships/slide" Target="slides/slide48.xml"/><Relationship Id="rId80" Type="http://schemas.openxmlformats.org/officeDocument/2006/relationships/slide" Target="slides/slide56.xml"/><Relationship Id="rId85" Type="http://schemas.openxmlformats.org/officeDocument/2006/relationships/slide" Target="slides/slide6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1.xml"/><Relationship Id="rId33" Type="http://schemas.openxmlformats.org/officeDocument/2006/relationships/slide" Target="slides/slide9.xml"/><Relationship Id="rId38" Type="http://schemas.openxmlformats.org/officeDocument/2006/relationships/slide" Target="slides/slide14.xml"/><Relationship Id="rId46" Type="http://schemas.openxmlformats.org/officeDocument/2006/relationships/slide" Target="slides/slide22.xml"/><Relationship Id="rId59" Type="http://schemas.openxmlformats.org/officeDocument/2006/relationships/slide" Target="slides/slide35.xml"/><Relationship Id="rId67" Type="http://schemas.openxmlformats.org/officeDocument/2006/relationships/slide" Target="slides/slide43.xml"/><Relationship Id="rId20" Type="http://schemas.openxmlformats.org/officeDocument/2006/relationships/slideMaster" Target="slideMasters/slideMaster20.xml"/><Relationship Id="rId41" Type="http://schemas.openxmlformats.org/officeDocument/2006/relationships/slide" Target="slides/slide17.xml"/><Relationship Id="rId54" Type="http://schemas.openxmlformats.org/officeDocument/2006/relationships/slide" Target="slides/slide30.xml"/><Relationship Id="rId62" Type="http://schemas.openxmlformats.org/officeDocument/2006/relationships/slide" Target="slides/slide38.xml"/><Relationship Id="rId70" Type="http://schemas.openxmlformats.org/officeDocument/2006/relationships/slide" Target="slides/slide46.xml"/><Relationship Id="rId75" Type="http://schemas.openxmlformats.org/officeDocument/2006/relationships/slide" Target="slides/slide51.xml"/><Relationship Id="rId83" Type="http://schemas.openxmlformats.org/officeDocument/2006/relationships/slide" Target="slides/slide59.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4.xml"/><Relationship Id="rId36" Type="http://schemas.openxmlformats.org/officeDocument/2006/relationships/slide" Target="slides/slide12.xml"/><Relationship Id="rId49" Type="http://schemas.openxmlformats.org/officeDocument/2006/relationships/slide" Target="slides/slide25.xml"/><Relationship Id="rId57" Type="http://schemas.openxmlformats.org/officeDocument/2006/relationships/slide" Target="slides/slide33.xml"/><Relationship Id="rId10" Type="http://schemas.openxmlformats.org/officeDocument/2006/relationships/slideMaster" Target="slideMasters/slideMaster10.xml"/><Relationship Id="rId31" Type="http://schemas.openxmlformats.org/officeDocument/2006/relationships/slide" Target="slides/slide7.xml"/><Relationship Id="rId44" Type="http://schemas.openxmlformats.org/officeDocument/2006/relationships/slide" Target="slides/slide20.xml"/><Relationship Id="rId52" Type="http://schemas.openxmlformats.org/officeDocument/2006/relationships/slide" Target="slides/slide28.xml"/><Relationship Id="rId60" Type="http://schemas.openxmlformats.org/officeDocument/2006/relationships/slide" Target="slides/slide36.xml"/><Relationship Id="rId65" Type="http://schemas.openxmlformats.org/officeDocument/2006/relationships/slide" Target="slides/slide41.xml"/><Relationship Id="rId73" Type="http://schemas.openxmlformats.org/officeDocument/2006/relationships/slide" Target="slides/slide49.xml"/><Relationship Id="rId78" Type="http://schemas.openxmlformats.org/officeDocument/2006/relationships/slide" Target="slides/slide54.xml"/><Relationship Id="rId81" Type="http://schemas.openxmlformats.org/officeDocument/2006/relationships/slide" Target="slides/slide57.xml"/><Relationship Id="rId86"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4530BB-693D-4BE3-9E94-5B92A47E1846}" type="datetimeFigureOut">
              <a:rPr lang="tr-TR" smtClean="0"/>
              <a:pPr/>
              <a:t>2.10.2023</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817756-6F7E-4544-A9B6-02B678B6EAC8}" type="slidenum">
              <a:rPr lang="tr-TR" smtClean="0"/>
              <a:pPr/>
              <a:t>‹#›</a:t>
            </a:fld>
            <a:endParaRPr lang="tr-TR"/>
          </a:p>
        </p:txBody>
      </p:sp>
    </p:spTree>
    <p:extLst>
      <p:ext uri="{BB962C8B-B14F-4D97-AF65-F5344CB8AC3E}">
        <p14:creationId xmlns:p14="http://schemas.microsoft.com/office/powerpoint/2010/main" xmlns="" val="3078223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0817756-6F7E-4544-A9B6-02B678B6EAC8}" type="slidenum">
              <a:rPr lang="tr-TR" smtClean="0"/>
              <a:pPr/>
              <a:t>8</a:t>
            </a:fld>
            <a:endParaRPr lang="tr-TR"/>
          </a:p>
        </p:txBody>
      </p:sp>
    </p:spTree>
    <p:extLst>
      <p:ext uri="{BB962C8B-B14F-4D97-AF65-F5344CB8AC3E}">
        <p14:creationId xmlns:p14="http://schemas.microsoft.com/office/powerpoint/2010/main" xmlns="" val="9682108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ayt Görüntüsü Yer Tutucusu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23235" name="Not Yer Tutucusu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223236" name="Slayt Numarası Yer Tutucusu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38BF95AC-C5D0-4557-A066-BC21AB245E87}" type="slidenum">
              <a:rPr lang="tr-TR" altLang="tr-TR" smtClean="0"/>
              <a:pPr/>
              <a:t>23</a:t>
            </a:fld>
            <a:endParaRPr lang="tr-TR" altLang="tr-T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ayt Görüntüsü Yer Tutucusu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24259" name="Not Yer Tutucusu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224260" name="Slayt Numarası Yer Tutucusu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637DD594-944A-4199-9F4B-7D04DF6A8CB2}" type="slidenum">
              <a:rPr lang="tr-TR" altLang="tr-TR" smtClean="0"/>
              <a:pPr/>
              <a:t>24</a:t>
            </a:fld>
            <a:endParaRPr lang="tr-TR" altLang="tr-T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ayt Görüntüsü Yer Tutucusu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25283" name="Not Yer Tutucusu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225284" name="Slayt Numarası Yer Tutucusu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4AFDC5A2-AE65-47A2-B058-348A2E946487}" type="slidenum">
              <a:rPr lang="tr-TR" altLang="tr-TR" smtClean="0"/>
              <a:pPr/>
              <a:t>25</a:t>
            </a:fld>
            <a:endParaRPr lang="tr-TR" altLang="tr-T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ayt Görüntüsü Yer Tutucusu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26307" name="Not Yer Tutucusu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226308" name="Slayt Numarası Yer Tutucusu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B8A1CCB0-0E0F-4B7E-A6E6-0437321C571E}" type="slidenum">
              <a:rPr lang="tr-TR" altLang="tr-TR" smtClean="0"/>
              <a:pPr/>
              <a:t>26</a:t>
            </a:fld>
            <a:endParaRPr lang="tr-TR" altLang="tr-T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ayt Görüntüsü Yer Tutucusu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27331" name="Not Yer Tutucusu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227332" name="Slayt Numarası Yer Tutucusu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267989BE-8723-45D9-BD15-6DA4F97BEB9A}" type="slidenum">
              <a:rPr lang="tr-TR" altLang="tr-TR" smtClean="0"/>
              <a:pPr/>
              <a:t>27</a:t>
            </a:fld>
            <a:endParaRPr lang="tr-TR" altLang="tr-T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ayt Görüntüsü Yer Tutucusu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28355" name="Not Yer Tutucusu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228356" name="Slayt Numarası Yer Tutucusu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D47BAD9A-0127-41D5-9ECD-9597863D0EDA}" type="slidenum">
              <a:rPr lang="tr-TR" altLang="tr-TR" smtClean="0"/>
              <a:pPr/>
              <a:t>28</a:t>
            </a:fld>
            <a:endParaRPr lang="tr-TR" altLang="tr-T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ayt Görüntüsü Yer Tutucusu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29379" name="Not Yer Tutucusu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229380" name="Slayt Numarası Yer Tutucusu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6C58793C-1A79-4D58-88CC-D58F1A2BACCE}" type="slidenum">
              <a:rPr lang="tr-TR" altLang="tr-TR" smtClean="0"/>
              <a:pPr/>
              <a:t>29</a:t>
            </a:fld>
            <a:endParaRPr lang="tr-TR" altLang="tr-T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ayt Görüntüsü Yer Tutucusu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0403" name="Not Yer Tutucusu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230404" name="Slayt Numarası Yer Tutucusu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83997E96-2197-4181-BFB7-F826EC0DBFEF}" type="slidenum">
              <a:rPr lang="tr-TR" altLang="tr-TR" smtClean="0"/>
              <a:pPr/>
              <a:t>32</a:t>
            </a:fld>
            <a:endParaRPr lang="tr-TR" altLang="tr-T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ayt Görüntüsü Yer Tutucusu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1427" name="Not Yer Tutucusu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231428" name="Slayt Numarası Yer Tutucusu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C8BA679C-D489-4945-ADB0-DE3EE3590407}" type="slidenum">
              <a:rPr lang="tr-TR" altLang="tr-TR" smtClean="0"/>
              <a:pPr/>
              <a:t>39</a:t>
            </a:fld>
            <a:endParaRPr lang="tr-TR" altLang="tr-T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0817756-6F7E-4544-A9B6-02B678B6EAC8}" type="slidenum">
              <a:rPr lang="tr-TR" smtClean="0"/>
              <a:pPr/>
              <a:t>40</a:t>
            </a:fld>
            <a:endParaRPr lang="tr-TR"/>
          </a:p>
        </p:txBody>
      </p:sp>
    </p:spTree>
    <p:extLst>
      <p:ext uri="{BB962C8B-B14F-4D97-AF65-F5344CB8AC3E}">
        <p14:creationId xmlns:p14="http://schemas.microsoft.com/office/powerpoint/2010/main" xmlns="" val="1965691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ayt Görüntüsü Yer Tutucusu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12995" name="Not Yer Tutucusu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212996" name="Slayt Numarası Yer Tutucusu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1B40A963-4D06-4040-96C5-6A31F7AC696B}" type="slidenum">
              <a:rPr lang="tr-TR" altLang="tr-TR" smtClean="0"/>
              <a:pPr/>
              <a:t>11</a:t>
            </a:fld>
            <a:endParaRPr lang="tr-TR" altLang="tr-T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0817756-6F7E-4544-A9B6-02B678B6EAC8}" type="slidenum">
              <a:rPr lang="tr-TR" smtClean="0"/>
              <a:pPr/>
              <a:t>41</a:t>
            </a:fld>
            <a:endParaRPr lang="tr-TR"/>
          </a:p>
        </p:txBody>
      </p:sp>
    </p:spTree>
    <p:extLst>
      <p:ext uri="{BB962C8B-B14F-4D97-AF65-F5344CB8AC3E}">
        <p14:creationId xmlns:p14="http://schemas.microsoft.com/office/powerpoint/2010/main" xmlns="" val="7145248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ayt Görüntüsü Yer Tutucusu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2451" name="Not Yer Tutucusu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232452" name="Slayt Numarası Yer Tutucusu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471AD5BF-A15E-4AA3-88EB-7D409D43442D}" type="slidenum">
              <a:rPr lang="tr-TR" altLang="tr-TR">
                <a:solidFill>
                  <a:prstClr val="black"/>
                </a:solidFill>
              </a:rPr>
              <a:pPr/>
              <a:t>60</a:t>
            </a:fld>
            <a:endParaRPr lang="tr-TR" altLang="tr-TR">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FCA4D509-28DE-42C9-B4CF-BBAD2B07AB94}" type="slidenum">
              <a:rPr lang="en-US" sz="1200">
                <a:solidFill>
                  <a:prstClr val="black"/>
                </a:solidFill>
              </a:rPr>
              <a:pPr eaLnBrk="1" hangingPunct="1"/>
              <a:t>61</a:t>
            </a:fld>
            <a:endParaRPr lang="en-US" sz="1200">
              <a:solidFill>
                <a:prstClr val="black"/>
              </a:solidFill>
            </a:endParaRPr>
          </a:p>
        </p:txBody>
      </p:sp>
      <p:sp>
        <p:nvSpPr>
          <p:cNvPr id="8195" name="Rectangle 2"/>
          <p:cNvSpPr>
            <a:spLocks noGrp="1" noRot="1" noChangeAspect="1" noChangeArrowheads="1" noTextEdit="1"/>
          </p:cNvSpPr>
          <p:nvPr>
            <p:ph type="sldImg"/>
          </p:nvPr>
        </p:nvSpPr>
        <p:spPr>
          <a:xfrm>
            <a:off x="381000" y="685800"/>
            <a:ext cx="6096000" cy="3429000"/>
          </a:xfrm>
        </p:spPr>
      </p:sp>
      <p:sp>
        <p:nvSpPr>
          <p:cNvPr id="8196" name="Rectangle 3"/>
          <p:cNvSpPr>
            <a:spLocks noGrp="1" noChangeArrowheads="1"/>
          </p:cNvSpPr>
          <p:nvPr>
            <p:ph type="body" idx="1"/>
          </p:nvPr>
        </p:nvSpPr>
        <p:spPr>
          <a:noFill/>
        </p:spPr>
        <p:txBody>
          <a:bodyPr/>
          <a:lstStyle/>
          <a:p>
            <a:pPr eaLnBrk="1" hangingPunct="1"/>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ayt Görüntüsü Yer Tutucusu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15043" name="Not Yer Tutucusu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215044" name="Slayt Numarası Yer Tutucusu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27217719-5C56-4C2F-9274-1E7C3D3FBA7A}" type="slidenum">
              <a:rPr lang="tr-TR" altLang="tr-TR" smtClean="0"/>
              <a:pPr/>
              <a:t>12</a:t>
            </a:fld>
            <a:endParaRPr lang="tr-TR" altLang="tr-T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ayt Görüntüsü Yer Tutucusu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17091" name="Not Yer Tutucusu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217092" name="Slayt Numarası Yer Tutucusu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FE70561A-84EB-413E-A5CD-9342700E72E9}" type="slidenum">
              <a:rPr lang="tr-TR" altLang="tr-TR" smtClean="0"/>
              <a:pPr/>
              <a:t>13</a:t>
            </a:fld>
            <a:endParaRPr lang="tr-TR" altLang="tr-T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ayt Görüntüsü Yer Tutucusu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18115" name="Not Yer Tutucusu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218116" name="Slayt Numarası Yer Tutucusu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E31C9534-836F-4280-886F-93C552883D9B}" type="slidenum">
              <a:rPr lang="tr-TR" altLang="tr-TR" smtClean="0"/>
              <a:pPr/>
              <a:t>18</a:t>
            </a:fld>
            <a:endParaRPr lang="tr-TR" altLang="tr-T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ayt Görüntüsü Yer Tutucusu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19139" name="Not Yer Tutucusu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219140" name="Slayt Numarası Yer Tutucusu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B404987A-7879-44E7-9FFA-372B8301AF2D}" type="slidenum">
              <a:rPr lang="tr-TR" altLang="tr-TR" smtClean="0"/>
              <a:pPr/>
              <a:t>19</a:t>
            </a:fld>
            <a:endParaRPr lang="tr-TR" altLang="tr-T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ayt Görüntüsü Yer Tutucusu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20163" name="Not Yer Tutucusu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220164" name="Slayt Numarası Yer Tutucusu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0FF05C3A-B6DB-4511-9C90-A0EA2695BF97}" type="slidenum">
              <a:rPr lang="tr-TR" altLang="tr-TR" smtClean="0"/>
              <a:pPr/>
              <a:t>20</a:t>
            </a:fld>
            <a:endParaRPr lang="tr-TR" altLang="tr-T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ayt Görüntüsü Yer Tutucusu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21187" name="Not Yer Tutucusu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221188" name="Slayt Numarası Yer Tutucusu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CB7CF011-9339-4F2B-AB56-32E4B9A33B61}" type="slidenum">
              <a:rPr lang="tr-TR" altLang="tr-TR" smtClean="0"/>
              <a:pPr/>
              <a:t>21</a:t>
            </a:fld>
            <a:endParaRPr lang="tr-TR" altLang="tr-T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ayt Görüntüsü Yer Tutucusu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22211" name="Not Yer Tutucusu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222212" name="Slayt Numarası Yer Tutucusu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270B7CD2-5951-4BA2-81EF-41AC5045CCB9}" type="slidenum">
              <a:rPr lang="tr-TR" altLang="tr-TR" smtClean="0"/>
              <a:pPr/>
              <a:t>22</a:t>
            </a:fld>
            <a:endParaRPr lang="tr-TR" altLang="tr-TR"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hemeOverride" Target="../theme/themeOverride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hemeOverride" Target="../theme/themeOverride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hemeOverride" Target="../theme/themeOverride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hemeOverride" Target="../theme/themeOverride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themeOverride" Target="../theme/themeOverride1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2" Type="http://schemas.openxmlformats.org/officeDocument/2006/relationships/slideMaster" Target="../slideMasters/slideMaster16.xml"/><Relationship Id="rId1" Type="http://schemas.openxmlformats.org/officeDocument/2006/relationships/themeOverride" Target="../theme/themeOverride1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hemeOverride" Target="../theme/themeOverride1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themeOverride" Target="../theme/themeOverride14.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2" Type="http://schemas.openxmlformats.org/officeDocument/2006/relationships/slideMaster" Target="../slideMasters/slideMaster19.xml"/><Relationship Id="rId1" Type="http://schemas.openxmlformats.org/officeDocument/2006/relationships/themeOverride" Target="../theme/themeOverride15.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hemeOverride" Target="../theme/themeOverride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hemeOverride" Target="../theme/themeOverride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hemeOverride" Target="../theme/themeOverride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hemeOverride" Target="../theme/themeOverride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16778"/>
            <a:ext cx="12192000" cy="1052736"/>
          </a:xfrm>
          <a:prstGeom prst="rect">
            <a:avLst/>
          </a:prstGeom>
        </p:spPr>
        <p:txBody>
          <a:bodyPr/>
          <a:lstStyle/>
          <a:p>
            <a:r>
              <a:rPr lang="en-US" altLang="ko-KR" smtClean="0"/>
              <a:t>Click to edit Master title style</a:t>
            </a:r>
            <a:endParaRPr lang="ko-KR" altLang="en-US"/>
          </a:p>
        </p:txBody>
      </p:sp>
      <p:sp>
        <p:nvSpPr>
          <p:cNvPr id="3" name="Vertical Text Placeholder 2"/>
          <p:cNvSpPr>
            <a:spLocks noGrp="1"/>
          </p:cNvSpPr>
          <p:nvPr>
            <p:ph type="body" orient="vert" idx="1"/>
          </p:nvPr>
        </p:nvSpPr>
        <p:spPr>
          <a:xfrm>
            <a:off x="609600" y="1600206"/>
            <a:ext cx="10972800" cy="4525963"/>
          </a:xfrm>
          <a:prstGeom prst="rect">
            <a:avLst/>
          </a:prstGeom>
        </p:spPr>
        <p:txBody>
          <a:bodyPr vert="eaVert"/>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4" name="Date Placeholder 3"/>
          <p:cNvSpPr>
            <a:spLocks noGrp="1"/>
          </p:cNvSpPr>
          <p:nvPr>
            <p:ph type="dt" sz="half" idx="10"/>
          </p:nvPr>
        </p:nvSpPr>
        <p:spPr>
          <a:xfrm>
            <a:off x="609600" y="6356823"/>
            <a:ext cx="2844800" cy="365125"/>
          </a:xfrm>
          <a:prstGeom prst="rect">
            <a:avLst/>
          </a:prstGeom>
        </p:spPr>
        <p:txBody>
          <a:bodyPr/>
          <a:lstStyle/>
          <a:p>
            <a:pPr defTabSz="914400" latinLnBrk="1"/>
            <a:fld id="{D2E587EC-4A3E-4030-BABC-5E0C0236501C}" type="datetimeFigureOut">
              <a:rPr lang="ko-KR" altLang="en-US" smtClean="0">
                <a:solidFill>
                  <a:prstClr val="black"/>
                </a:solidFill>
              </a:rPr>
              <a:pPr defTabSz="914400" latinLnBrk="1"/>
              <a:t>2023-10-02</a:t>
            </a:fld>
            <a:endParaRPr lang="ko-KR" altLang="en-US">
              <a:solidFill>
                <a:prstClr val="black"/>
              </a:solidFill>
            </a:endParaRPr>
          </a:p>
        </p:txBody>
      </p:sp>
      <p:sp>
        <p:nvSpPr>
          <p:cNvPr id="5" name="Footer Placeholder 4"/>
          <p:cNvSpPr>
            <a:spLocks noGrp="1"/>
          </p:cNvSpPr>
          <p:nvPr>
            <p:ph type="ftr" sz="quarter" idx="11"/>
          </p:nvPr>
        </p:nvSpPr>
        <p:spPr>
          <a:xfrm>
            <a:off x="4165600" y="6356823"/>
            <a:ext cx="3860800" cy="365125"/>
          </a:xfrm>
          <a:prstGeom prst="rect">
            <a:avLst/>
          </a:prstGeom>
        </p:spPr>
        <p:txBody>
          <a:bodyPr/>
          <a:lstStyle/>
          <a:p>
            <a:pPr defTabSz="914400" latinLnBrk="1"/>
            <a:endParaRPr lang="ko-KR" altLang="en-US">
              <a:solidFill>
                <a:prstClr val="black"/>
              </a:solidFill>
            </a:endParaRPr>
          </a:p>
        </p:txBody>
      </p:sp>
      <p:sp>
        <p:nvSpPr>
          <p:cNvPr id="6" name="Slide Number Placeholder 5"/>
          <p:cNvSpPr>
            <a:spLocks noGrp="1"/>
          </p:cNvSpPr>
          <p:nvPr>
            <p:ph type="sldNum" sz="quarter" idx="12"/>
          </p:nvPr>
        </p:nvSpPr>
        <p:spPr>
          <a:xfrm>
            <a:off x="8737600" y="6356823"/>
            <a:ext cx="2844800" cy="365125"/>
          </a:xfrm>
          <a:prstGeom prst="rect">
            <a:avLst/>
          </a:prstGeom>
        </p:spPr>
        <p:txBody>
          <a:bodyPr/>
          <a:lstStyle/>
          <a:p>
            <a:pPr defTabSz="914400" latinLnBrk="1"/>
            <a:fld id="{6F4B9519-C8B1-4E82-966F-744A36AA8BB2}" type="slidenum">
              <a:rPr lang="ko-KR" altLang="en-US" smtClean="0">
                <a:solidFill>
                  <a:prstClr val="black"/>
                </a:solidFill>
              </a:rPr>
              <a:pPr defTabSz="914400" latinLnBrk="1"/>
              <a:t>‹#›</a:t>
            </a:fld>
            <a:endParaRPr lang="ko-KR" altLang="en-US">
              <a:solidFill>
                <a:prstClr val="black"/>
              </a:solidFill>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13"/>
          <p:cNvSpPr>
            <a:spLocks noGrp="1"/>
          </p:cNvSpPr>
          <p:nvPr>
            <p:ph type="dt" sz="half" idx="10"/>
          </p:nvPr>
        </p:nvSpPr>
        <p:spPr/>
        <p:txBody>
          <a:bodyPr/>
          <a:lstStyle>
            <a:lvl1pPr>
              <a:defRPr>
                <a:cs typeface="Arial" charset="0"/>
              </a:defRPr>
            </a:lvl1pPr>
          </a:lstStyle>
          <a:p>
            <a:pPr>
              <a:defRPr/>
            </a:pPr>
            <a:endParaRPr lang="tr-TR"/>
          </a:p>
        </p:txBody>
      </p:sp>
      <p:sp>
        <p:nvSpPr>
          <p:cNvPr id="5" name="Altbilgi Yer Tutucusu 2"/>
          <p:cNvSpPr>
            <a:spLocks noGrp="1"/>
          </p:cNvSpPr>
          <p:nvPr>
            <p:ph type="ftr" sz="quarter" idx="11"/>
          </p:nvPr>
        </p:nvSpPr>
        <p:spPr/>
        <p:txBody>
          <a:bodyPr/>
          <a:lstStyle>
            <a:lvl1pPr>
              <a:defRPr>
                <a:cs typeface="Arial" charset="0"/>
              </a:defRPr>
            </a:lvl1pPr>
          </a:lstStyle>
          <a:p>
            <a:pPr>
              <a:defRPr/>
            </a:pPr>
            <a:endParaRPr lang="tr-TR"/>
          </a:p>
        </p:txBody>
      </p:sp>
      <p:sp>
        <p:nvSpPr>
          <p:cNvPr id="6" name="Slayt Numarası Yer Tutucusu 22"/>
          <p:cNvSpPr>
            <a:spLocks noGrp="1"/>
          </p:cNvSpPr>
          <p:nvPr>
            <p:ph type="sldNum" sz="quarter" idx="12"/>
          </p:nvPr>
        </p:nvSpPr>
        <p:spPr/>
        <p:txBody>
          <a:bodyPr/>
          <a:lstStyle>
            <a:lvl1pPr>
              <a:defRPr/>
            </a:lvl1pPr>
          </a:lstStyle>
          <a:p>
            <a:pPr>
              <a:defRPr/>
            </a:pPr>
            <a:fld id="{A1FE16B0-14B7-4A46-B071-6AD0FA208D5C}" type="slidenum">
              <a:rPr lang="tr-TR" altLang="tr-TR"/>
              <a:pPr>
                <a:defRPr/>
              </a:pPr>
              <a:t>‹#›</a:t>
            </a:fld>
            <a:endParaRPr lang="tr-TR" altLang="tr-TR"/>
          </a:p>
        </p:txBody>
      </p:sp>
    </p:spTree>
    <p:extLst>
      <p:ext uri="{BB962C8B-B14F-4D97-AF65-F5344CB8AC3E}">
        <p14:creationId xmlns:p14="http://schemas.microsoft.com/office/powerpoint/2010/main" xmlns="" val="14363333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839200" y="274639"/>
            <a:ext cx="2235200" cy="5851525"/>
          </a:xfrm>
        </p:spPr>
        <p:txBody>
          <a:bodyPr vert="eaVert"/>
          <a:lstStyle/>
          <a:p>
            <a:r>
              <a:rPr lang="tr-TR"/>
              <a:t>Asıl başlık stili için tıklatın</a:t>
            </a:r>
            <a:endParaRPr lang="en-US"/>
          </a:p>
        </p:txBody>
      </p:sp>
      <p:sp>
        <p:nvSpPr>
          <p:cNvPr id="3" name="Dikey Metin Yer Tutucusu 2"/>
          <p:cNvSpPr>
            <a:spLocks noGrp="1"/>
          </p:cNvSpPr>
          <p:nvPr>
            <p:ph type="body" orient="vert" idx="1"/>
          </p:nvPr>
        </p:nvSpPr>
        <p:spPr>
          <a:xfrm>
            <a:off x="609600" y="274639"/>
            <a:ext cx="80264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13"/>
          <p:cNvSpPr>
            <a:spLocks noGrp="1"/>
          </p:cNvSpPr>
          <p:nvPr>
            <p:ph type="dt" sz="half" idx="10"/>
          </p:nvPr>
        </p:nvSpPr>
        <p:spPr/>
        <p:txBody>
          <a:bodyPr/>
          <a:lstStyle>
            <a:lvl1pPr>
              <a:defRPr>
                <a:cs typeface="Arial" charset="0"/>
              </a:defRPr>
            </a:lvl1pPr>
          </a:lstStyle>
          <a:p>
            <a:pPr>
              <a:defRPr/>
            </a:pPr>
            <a:endParaRPr lang="tr-TR"/>
          </a:p>
        </p:txBody>
      </p:sp>
      <p:sp>
        <p:nvSpPr>
          <p:cNvPr id="5" name="Altbilgi Yer Tutucusu 2"/>
          <p:cNvSpPr>
            <a:spLocks noGrp="1"/>
          </p:cNvSpPr>
          <p:nvPr>
            <p:ph type="ftr" sz="quarter" idx="11"/>
          </p:nvPr>
        </p:nvSpPr>
        <p:spPr/>
        <p:txBody>
          <a:bodyPr/>
          <a:lstStyle>
            <a:lvl1pPr>
              <a:defRPr>
                <a:cs typeface="Arial" charset="0"/>
              </a:defRPr>
            </a:lvl1pPr>
          </a:lstStyle>
          <a:p>
            <a:pPr>
              <a:defRPr/>
            </a:pPr>
            <a:endParaRPr lang="tr-TR"/>
          </a:p>
        </p:txBody>
      </p:sp>
      <p:sp>
        <p:nvSpPr>
          <p:cNvPr id="6" name="Slayt Numarası Yer Tutucusu 22"/>
          <p:cNvSpPr>
            <a:spLocks noGrp="1"/>
          </p:cNvSpPr>
          <p:nvPr>
            <p:ph type="sldNum" sz="quarter" idx="12"/>
          </p:nvPr>
        </p:nvSpPr>
        <p:spPr/>
        <p:txBody>
          <a:bodyPr/>
          <a:lstStyle>
            <a:lvl1pPr>
              <a:defRPr/>
            </a:lvl1pPr>
          </a:lstStyle>
          <a:p>
            <a:pPr>
              <a:defRPr/>
            </a:pPr>
            <a:fld id="{108E4940-FE2F-4559-A8EA-212098928C75}" type="slidenum">
              <a:rPr lang="tr-TR" altLang="tr-TR"/>
              <a:pPr>
                <a:defRPr/>
              </a:pPr>
              <a:t>‹#›</a:t>
            </a:fld>
            <a:endParaRPr lang="tr-TR" altLang="tr-TR"/>
          </a:p>
        </p:txBody>
      </p:sp>
    </p:spTree>
    <p:extLst>
      <p:ext uri="{BB962C8B-B14F-4D97-AF65-F5344CB8AC3E}">
        <p14:creationId xmlns:p14="http://schemas.microsoft.com/office/powerpoint/2010/main" xmlns="" val="416124423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4" name="Dikdörtgen 14"/>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5" name="Dikdörtgen 16"/>
          <p:cNvSpPr/>
          <p:nvPr/>
        </p:nvSpPr>
        <p:spPr bwMode="auto">
          <a:xfrm>
            <a:off x="368303" y="0"/>
            <a:ext cx="139700"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6" name="Dikdörtgen 17"/>
          <p:cNvSpPr/>
          <p:nvPr/>
        </p:nvSpPr>
        <p:spPr bwMode="auto">
          <a:xfrm>
            <a:off x="1320982" y="0"/>
            <a:ext cx="243417"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7" name="Dikdörtgen 18"/>
          <p:cNvSpPr/>
          <p:nvPr/>
        </p:nvSpPr>
        <p:spPr bwMode="auto">
          <a:xfrm>
            <a:off x="1521887" y="0"/>
            <a:ext cx="306916"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10" name="Düz Bağlayıcı 19"/>
          <p:cNvSpPr>
            <a:spLocks noChangeShapeType="1"/>
          </p:cNvSpPr>
          <p:nvPr/>
        </p:nvSpPr>
        <p:spPr bwMode="auto">
          <a:xfrm>
            <a:off x="141817"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latin typeface="Arial" charset="0"/>
              <a:cs typeface="Arial" pitchFamily="34" charset="0"/>
            </a:endParaRPr>
          </a:p>
        </p:txBody>
      </p:sp>
      <p:sp>
        <p:nvSpPr>
          <p:cNvPr id="11" name="Düz Bağlayıcı 20"/>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latin typeface="Arial" charset="0"/>
              <a:cs typeface="Arial" pitchFamily="34" charset="0"/>
            </a:endParaRPr>
          </a:p>
        </p:txBody>
      </p:sp>
      <p:sp>
        <p:nvSpPr>
          <p:cNvPr id="12" name="Düz Bağlayıcı 23"/>
          <p:cNvSpPr>
            <a:spLocks noChangeShapeType="1"/>
          </p:cNvSpPr>
          <p:nvPr/>
        </p:nvSpPr>
        <p:spPr bwMode="auto">
          <a:xfrm>
            <a:off x="1138767"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latin typeface="Arial" charset="0"/>
              <a:cs typeface="Arial" pitchFamily="34" charset="0"/>
            </a:endParaRPr>
          </a:p>
        </p:txBody>
      </p:sp>
      <p:sp>
        <p:nvSpPr>
          <p:cNvPr id="13" name="Düz Bağlayıcı 24"/>
          <p:cNvSpPr>
            <a:spLocks noChangeShapeType="1"/>
          </p:cNvSpPr>
          <p:nvPr/>
        </p:nvSpPr>
        <p:spPr bwMode="auto">
          <a:xfrm>
            <a:off x="2302933"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latin typeface="Arial" charset="0"/>
              <a:cs typeface="Arial" pitchFamily="34" charset="0"/>
            </a:endParaRPr>
          </a:p>
        </p:txBody>
      </p:sp>
      <p:sp>
        <p:nvSpPr>
          <p:cNvPr id="14" name="Düz Bağlayıcı 25"/>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latin typeface="Arial" charset="0"/>
              <a:cs typeface="Arial" pitchFamily="34" charset="0"/>
            </a:endParaRPr>
          </a:p>
        </p:txBody>
      </p:sp>
      <p:sp>
        <p:nvSpPr>
          <p:cNvPr id="15" name="Düz Bağlayıcı 26"/>
          <p:cNvSpPr>
            <a:spLocks noChangeShapeType="1"/>
          </p:cNvSpPr>
          <p:nvPr/>
        </p:nvSpPr>
        <p:spPr bwMode="auto">
          <a:xfrm>
            <a:off x="1215178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latin typeface="Arial" charset="0"/>
              <a:cs typeface="Arial" pitchFamily="34" charset="0"/>
            </a:endParaRPr>
          </a:p>
        </p:txBody>
      </p:sp>
      <p:sp>
        <p:nvSpPr>
          <p:cNvPr id="16" name="Dikdörtgen 2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7" name="Oval 28"/>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8" name="Oval 29"/>
          <p:cNvSpPr/>
          <p:nvPr/>
        </p:nvSpPr>
        <p:spPr bwMode="auto">
          <a:xfrm>
            <a:off x="1746252" y="4867275"/>
            <a:ext cx="855133"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9" name="Oval 30"/>
          <p:cNvSpPr/>
          <p:nvPr/>
        </p:nvSpPr>
        <p:spPr bwMode="auto">
          <a:xfrm>
            <a:off x="1454151" y="5500961"/>
            <a:ext cx="184149"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20" name="Oval 31"/>
          <p:cNvSpPr/>
          <p:nvPr/>
        </p:nvSpPr>
        <p:spPr bwMode="auto">
          <a:xfrm>
            <a:off x="2218267" y="5788025"/>
            <a:ext cx="366184"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21" name="Oval 32"/>
          <p:cNvSpPr/>
          <p:nvPr/>
        </p:nvSpPr>
        <p:spPr>
          <a:xfrm>
            <a:off x="2540182" y="4496073"/>
            <a:ext cx="486833"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8" name="Başlık 7"/>
          <p:cNvSpPr>
            <a:spLocks noGrp="1"/>
          </p:cNvSpPr>
          <p:nvPr>
            <p:ph type="ctrTitle"/>
          </p:nvPr>
        </p:nvSpPr>
        <p:spPr>
          <a:xfrm>
            <a:off x="3048000" y="3124200"/>
            <a:ext cx="8229600" cy="1894362"/>
          </a:xfrm>
        </p:spPr>
        <p:txBody>
          <a:bodyPr/>
          <a:lstStyle>
            <a:lvl1pPr>
              <a:defRPr b="1"/>
            </a:lvl1pPr>
          </a:lstStyle>
          <a:p>
            <a:r>
              <a:rPr lang="tr-TR"/>
              <a:t>Asıl başlık stili için tıklatın</a:t>
            </a:r>
            <a:endParaRPr lang="en-US"/>
          </a:p>
        </p:txBody>
      </p:sp>
      <p:sp>
        <p:nvSpPr>
          <p:cNvPr id="9" name="Alt Başlık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a:t>Asıl alt başlık stilini düzenlemek için tıklatın</a:t>
            </a:r>
            <a:endParaRPr lang="en-US"/>
          </a:p>
        </p:txBody>
      </p:sp>
      <p:sp>
        <p:nvSpPr>
          <p:cNvPr id="22" name="Veri Yer Tutucusu 27"/>
          <p:cNvSpPr>
            <a:spLocks noGrp="1"/>
          </p:cNvSpPr>
          <p:nvPr>
            <p:ph type="dt" sz="half" idx="10"/>
          </p:nvPr>
        </p:nvSpPr>
        <p:spPr bwMode="auto">
          <a:xfrm rot="5400000">
            <a:off x="10733617" y="1111250"/>
            <a:ext cx="2286000" cy="508000"/>
          </a:xfrm>
        </p:spPr>
        <p:txBody>
          <a:bodyPr/>
          <a:lstStyle>
            <a:lvl1pPr>
              <a:defRPr>
                <a:cs typeface="Arial" charset="0"/>
              </a:defRPr>
            </a:lvl1pPr>
          </a:lstStyle>
          <a:p>
            <a:pPr>
              <a:defRPr/>
            </a:pPr>
            <a:endParaRPr lang="tr-TR"/>
          </a:p>
        </p:txBody>
      </p:sp>
      <p:sp>
        <p:nvSpPr>
          <p:cNvPr id="23" name="Altbilgi Yer Tutucusu 16"/>
          <p:cNvSpPr>
            <a:spLocks noGrp="1"/>
          </p:cNvSpPr>
          <p:nvPr>
            <p:ph type="ftr" sz="quarter" idx="11"/>
          </p:nvPr>
        </p:nvSpPr>
        <p:spPr bwMode="auto">
          <a:xfrm rot="5400000">
            <a:off x="10045701" y="4117452"/>
            <a:ext cx="3657600" cy="512233"/>
          </a:xfrm>
        </p:spPr>
        <p:txBody>
          <a:bodyPr/>
          <a:lstStyle>
            <a:lvl1pPr>
              <a:defRPr>
                <a:cs typeface="Arial" charset="0"/>
              </a:defRPr>
            </a:lvl1pPr>
          </a:lstStyle>
          <a:p>
            <a:pPr>
              <a:defRPr/>
            </a:pPr>
            <a:endParaRPr lang="tr-TR"/>
          </a:p>
        </p:txBody>
      </p:sp>
      <p:sp>
        <p:nvSpPr>
          <p:cNvPr id="24" name="Slayt Numarası Yer Tutucusu 28"/>
          <p:cNvSpPr>
            <a:spLocks noGrp="1"/>
          </p:cNvSpPr>
          <p:nvPr>
            <p:ph type="sldNum" sz="quarter" idx="12"/>
          </p:nvPr>
        </p:nvSpPr>
        <p:spPr bwMode="auto">
          <a:xfrm>
            <a:off x="1767417" y="4929461"/>
            <a:ext cx="812800" cy="517525"/>
          </a:xfrm>
        </p:spPr>
        <p:txBody>
          <a:bodyPr/>
          <a:lstStyle>
            <a:lvl1pPr>
              <a:defRPr/>
            </a:lvl1pPr>
          </a:lstStyle>
          <a:p>
            <a:pPr>
              <a:defRPr/>
            </a:pPr>
            <a:fld id="{BFA70326-10BB-4DFC-8BED-939DC589632A}" type="slidenum">
              <a:rPr lang="tr-TR" altLang="tr-TR"/>
              <a:pPr>
                <a:defRPr/>
              </a:pPr>
              <a:t>‹#›</a:t>
            </a:fld>
            <a:endParaRPr lang="tr-TR" altLang="tr-TR"/>
          </a:p>
        </p:txBody>
      </p:sp>
    </p:spTree>
    <p:extLst>
      <p:ext uri="{BB962C8B-B14F-4D97-AF65-F5344CB8AC3E}">
        <p14:creationId xmlns:p14="http://schemas.microsoft.com/office/powerpoint/2010/main" xmlns="" val="2031836801"/>
      </p:ext>
    </p:extLst>
  </p:cSld>
  <p:clrMapOvr>
    <a:overrideClrMapping bg1="lt1" tx1="dk1" bg2="lt2" tx2="dk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8" name="İçerik Yer Tutucusu 7"/>
          <p:cNvSpPr>
            <a:spLocks noGrp="1"/>
          </p:cNvSpPr>
          <p:nvPr>
            <p:ph sz="quarter" idx="1"/>
          </p:nvPr>
        </p:nvSpPr>
        <p:spPr>
          <a:xfrm>
            <a:off x="609600" y="1600200"/>
            <a:ext cx="9956800" cy="4873752"/>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6"/>
          <p:cNvSpPr>
            <a:spLocks noGrp="1"/>
          </p:cNvSpPr>
          <p:nvPr>
            <p:ph type="dt" sz="half" idx="10"/>
          </p:nvPr>
        </p:nvSpPr>
        <p:spPr/>
        <p:txBody>
          <a:bodyPr rtlCol="0"/>
          <a:lstStyle>
            <a:lvl1pPr>
              <a:defRPr>
                <a:cs typeface="Arial" charset="0"/>
              </a:defRPr>
            </a:lvl1pPr>
          </a:lstStyle>
          <a:p>
            <a:pPr>
              <a:defRPr/>
            </a:pPr>
            <a:endParaRPr lang="tr-TR"/>
          </a:p>
        </p:txBody>
      </p:sp>
      <p:sp>
        <p:nvSpPr>
          <p:cNvPr id="5" name="Slayt Numarası Yer Tutucusu 8"/>
          <p:cNvSpPr>
            <a:spLocks noGrp="1"/>
          </p:cNvSpPr>
          <p:nvPr>
            <p:ph type="sldNum" sz="quarter" idx="11"/>
          </p:nvPr>
        </p:nvSpPr>
        <p:spPr/>
        <p:txBody>
          <a:bodyPr/>
          <a:lstStyle>
            <a:lvl1pPr>
              <a:defRPr/>
            </a:lvl1pPr>
          </a:lstStyle>
          <a:p>
            <a:pPr>
              <a:defRPr/>
            </a:pPr>
            <a:fld id="{46CF195B-4663-49A5-8347-52A0860B3C77}" type="slidenum">
              <a:rPr lang="tr-TR" altLang="tr-TR"/>
              <a:pPr>
                <a:defRPr/>
              </a:pPr>
              <a:t>‹#›</a:t>
            </a:fld>
            <a:endParaRPr lang="tr-TR" altLang="tr-TR"/>
          </a:p>
        </p:txBody>
      </p:sp>
      <p:sp>
        <p:nvSpPr>
          <p:cNvPr id="6" name="Altbilgi Yer Tutucusu 9"/>
          <p:cNvSpPr>
            <a:spLocks noGrp="1"/>
          </p:cNvSpPr>
          <p:nvPr>
            <p:ph type="ftr" sz="quarter" idx="12"/>
          </p:nvPr>
        </p:nvSpPr>
        <p:spPr/>
        <p:txBody>
          <a:bodyPr rtlCol="0"/>
          <a:lstStyle>
            <a:lvl1pPr>
              <a:defRPr>
                <a:cs typeface="Arial" charset="0"/>
              </a:defRPr>
            </a:lvl1pPr>
          </a:lstStyle>
          <a:p>
            <a:pPr>
              <a:defRPr/>
            </a:pPr>
            <a:endParaRPr lang="tr-TR"/>
          </a:p>
        </p:txBody>
      </p:sp>
    </p:spTree>
    <p:extLst>
      <p:ext uri="{BB962C8B-B14F-4D97-AF65-F5344CB8AC3E}">
        <p14:creationId xmlns:p14="http://schemas.microsoft.com/office/powerpoint/2010/main" xmlns="" val="200370878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2"/>
        </a:solidFill>
        <a:effectLst/>
      </p:bgPr>
    </p:bg>
    <p:spTree>
      <p:nvGrpSpPr>
        <p:cNvPr id="1" name=""/>
        <p:cNvGrpSpPr/>
        <p:nvPr/>
      </p:nvGrpSpPr>
      <p:grpSpPr>
        <a:xfrm>
          <a:off x="0" y="0"/>
          <a:ext cx="0" cy="0"/>
          <a:chOff x="0" y="0"/>
          <a:chExt cx="0" cy="0"/>
        </a:xfrm>
      </p:grpSpPr>
      <p:sp>
        <p:nvSpPr>
          <p:cNvPr id="4" name="Dikdörtgen 14"/>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5" name="Dikdörtgen 16"/>
          <p:cNvSpPr/>
          <p:nvPr/>
        </p:nvSpPr>
        <p:spPr bwMode="auto">
          <a:xfrm>
            <a:off x="368303" y="0"/>
            <a:ext cx="139700"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6" name="Dikdörtgen 17"/>
          <p:cNvSpPr/>
          <p:nvPr/>
        </p:nvSpPr>
        <p:spPr bwMode="auto">
          <a:xfrm>
            <a:off x="1320982" y="0"/>
            <a:ext cx="243417"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7" name="Dikdörtgen 18"/>
          <p:cNvSpPr/>
          <p:nvPr/>
        </p:nvSpPr>
        <p:spPr bwMode="auto">
          <a:xfrm>
            <a:off x="1521887" y="0"/>
            <a:ext cx="306916"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8" name="Düz Bağlayıcı 19"/>
          <p:cNvSpPr>
            <a:spLocks noChangeShapeType="1"/>
          </p:cNvSpPr>
          <p:nvPr/>
        </p:nvSpPr>
        <p:spPr bwMode="auto">
          <a:xfrm>
            <a:off x="141817"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white"/>
              </a:solidFill>
              <a:latin typeface="Arial" charset="0"/>
              <a:cs typeface="Arial" pitchFamily="34" charset="0"/>
            </a:endParaRPr>
          </a:p>
        </p:txBody>
      </p:sp>
      <p:sp>
        <p:nvSpPr>
          <p:cNvPr id="9" name="Düz Bağlayıcı 20"/>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white"/>
              </a:solidFill>
              <a:latin typeface="Arial" charset="0"/>
              <a:cs typeface="Arial" pitchFamily="34" charset="0"/>
            </a:endParaRPr>
          </a:p>
        </p:txBody>
      </p:sp>
      <p:sp>
        <p:nvSpPr>
          <p:cNvPr id="10" name="Düz Bağlayıcı 23"/>
          <p:cNvSpPr>
            <a:spLocks noChangeShapeType="1"/>
          </p:cNvSpPr>
          <p:nvPr/>
        </p:nvSpPr>
        <p:spPr bwMode="auto">
          <a:xfrm>
            <a:off x="1138767"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white"/>
              </a:solidFill>
              <a:latin typeface="Arial" charset="0"/>
              <a:cs typeface="Arial" pitchFamily="34" charset="0"/>
            </a:endParaRPr>
          </a:p>
        </p:txBody>
      </p:sp>
      <p:sp>
        <p:nvSpPr>
          <p:cNvPr id="11" name="Düz Bağlayıcı 24"/>
          <p:cNvSpPr>
            <a:spLocks noChangeShapeType="1"/>
          </p:cNvSpPr>
          <p:nvPr/>
        </p:nvSpPr>
        <p:spPr bwMode="auto">
          <a:xfrm>
            <a:off x="2302933"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white"/>
              </a:solidFill>
              <a:latin typeface="Arial" charset="0"/>
              <a:cs typeface="Arial" pitchFamily="34" charset="0"/>
            </a:endParaRPr>
          </a:p>
        </p:txBody>
      </p:sp>
      <p:sp>
        <p:nvSpPr>
          <p:cNvPr id="12" name="Düz Bağlayıcı 25"/>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white"/>
              </a:solidFill>
              <a:latin typeface="Arial" charset="0"/>
              <a:cs typeface="Arial" pitchFamily="34" charset="0"/>
            </a:endParaRPr>
          </a:p>
        </p:txBody>
      </p:sp>
      <p:sp>
        <p:nvSpPr>
          <p:cNvPr id="13" name="Dikdörtgen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4" name="Oval 27"/>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5" name="Oval 28"/>
          <p:cNvSpPr/>
          <p:nvPr/>
        </p:nvSpPr>
        <p:spPr bwMode="auto">
          <a:xfrm>
            <a:off x="1765301" y="4867275"/>
            <a:ext cx="857251"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6" name="Oval 29"/>
          <p:cNvSpPr/>
          <p:nvPr/>
        </p:nvSpPr>
        <p:spPr bwMode="auto">
          <a:xfrm>
            <a:off x="1454151" y="5500961"/>
            <a:ext cx="184149"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7" name="Oval 30"/>
          <p:cNvSpPr/>
          <p:nvPr/>
        </p:nvSpPr>
        <p:spPr bwMode="auto">
          <a:xfrm>
            <a:off x="2218267" y="5791200"/>
            <a:ext cx="366184"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8" name="Oval 31"/>
          <p:cNvSpPr/>
          <p:nvPr/>
        </p:nvSpPr>
        <p:spPr bwMode="auto">
          <a:xfrm>
            <a:off x="2506316" y="4480198"/>
            <a:ext cx="486833"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9" name="Düz Bağlayıcı 32"/>
          <p:cNvSpPr>
            <a:spLocks noChangeShapeType="1"/>
          </p:cNvSpPr>
          <p:nvPr/>
        </p:nvSpPr>
        <p:spPr bwMode="auto">
          <a:xfrm>
            <a:off x="12130617"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white"/>
              </a:solidFill>
              <a:latin typeface="Arial" charset="0"/>
              <a:cs typeface="Arial" pitchFamily="34" charset="0"/>
            </a:endParaRPr>
          </a:p>
        </p:txBody>
      </p:sp>
      <p:sp>
        <p:nvSpPr>
          <p:cNvPr id="2" name="Başlık 1"/>
          <p:cNvSpPr>
            <a:spLocks noGrp="1"/>
          </p:cNvSpPr>
          <p:nvPr>
            <p:ph type="title"/>
          </p:nvPr>
        </p:nvSpPr>
        <p:spPr>
          <a:xfrm>
            <a:off x="3048000" y="2895600"/>
            <a:ext cx="8229600" cy="2053590"/>
          </a:xfrm>
        </p:spPr>
        <p:txBody>
          <a:bodyPr/>
          <a:lstStyle>
            <a:lvl1pPr algn="l">
              <a:buNone/>
              <a:defRPr sz="3000" b="1" cap="small" baseline="0"/>
            </a:lvl1pPr>
          </a:lstStyle>
          <a:p>
            <a:r>
              <a:rPr lang="tr-TR"/>
              <a:t>Asıl başlık stili için tıklatın</a:t>
            </a:r>
            <a:endParaRPr lang="en-US"/>
          </a:p>
        </p:txBody>
      </p:sp>
      <p:sp>
        <p:nvSpPr>
          <p:cNvPr id="3" name="Metin Yer Tutucusu 2"/>
          <p:cNvSpPr>
            <a:spLocks noGrp="1"/>
          </p:cNvSpPr>
          <p:nvPr>
            <p:ph type="body" idx="1"/>
          </p:nvPr>
        </p:nvSpPr>
        <p:spPr>
          <a:xfrm>
            <a:off x="3048000" y="5010150"/>
            <a:ext cx="82296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a:t>Asıl metin stillerini düzenlemek için tıklatın</a:t>
            </a:r>
          </a:p>
        </p:txBody>
      </p:sp>
      <p:sp>
        <p:nvSpPr>
          <p:cNvPr id="20" name="Veri Yer Tutucusu 3"/>
          <p:cNvSpPr>
            <a:spLocks noGrp="1"/>
          </p:cNvSpPr>
          <p:nvPr>
            <p:ph type="dt" sz="half" idx="10"/>
          </p:nvPr>
        </p:nvSpPr>
        <p:spPr bwMode="auto">
          <a:xfrm rot="5400000">
            <a:off x="10731500" y="1106488"/>
            <a:ext cx="2286000" cy="508000"/>
          </a:xfrm>
        </p:spPr>
        <p:txBody>
          <a:bodyPr/>
          <a:lstStyle>
            <a:lvl1pPr>
              <a:defRPr>
                <a:solidFill>
                  <a:srgbClr val="FFF39D"/>
                </a:solidFill>
                <a:cs typeface="Arial" charset="0"/>
              </a:defRPr>
            </a:lvl1pPr>
          </a:lstStyle>
          <a:p>
            <a:pPr>
              <a:defRPr/>
            </a:pPr>
            <a:endParaRPr lang="tr-TR"/>
          </a:p>
        </p:txBody>
      </p:sp>
      <p:sp>
        <p:nvSpPr>
          <p:cNvPr id="21" name="Altbilgi Yer Tutucusu 4"/>
          <p:cNvSpPr>
            <a:spLocks noGrp="1"/>
          </p:cNvSpPr>
          <p:nvPr>
            <p:ph type="ftr" sz="quarter" idx="11"/>
          </p:nvPr>
        </p:nvSpPr>
        <p:spPr bwMode="auto">
          <a:xfrm rot="5400000">
            <a:off x="10045701" y="4114273"/>
            <a:ext cx="3657600" cy="512233"/>
          </a:xfrm>
        </p:spPr>
        <p:txBody>
          <a:bodyPr/>
          <a:lstStyle>
            <a:lvl1pPr>
              <a:defRPr>
                <a:solidFill>
                  <a:srgbClr val="FFF39D"/>
                </a:solidFill>
                <a:cs typeface="Arial" charset="0"/>
              </a:defRPr>
            </a:lvl1pPr>
          </a:lstStyle>
          <a:p>
            <a:pPr>
              <a:defRPr/>
            </a:pPr>
            <a:endParaRPr lang="tr-TR"/>
          </a:p>
        </p:txBody>
      </p:sp>
      <p:sp>
        <p:nvSpPr>
          <p:cNvPr id="22" name="Slayt Numarası Yer Tutucusu 5"/>
          <p:cNvSpPr>
            <a:spLocks noGrp="1"/>
          </p:cNvSpPr>
          <p:nvPr>
            <p:ph type="sldNum" sz="quarter" idx="12"/>
          </p:nvPr>
        </p:nvSpPr>
        <p:spPr bwMode="auto">
          <a:xfrm>
            <a:off x="1786467" y="4929461"/>
            <a:ext cx="812800" cy="517525"/>
          </a:xfrm>
        </p:spPr>
        <p:txBody>
          <a:bodyPr/>
          <a:lstStyle>
            <a:lvl1pPr>
              <a:defRPr/>
            </a:lvl1pPr>
          </a:lstStyle>
          <a:p>
            <a:pPr>
              <a:defRPr/>
            </a:pPr>
            <a:fld id="{A05E0884-89D3-44AF-8BCA-B2BC5C406756}" type="slidenum">
              <a:rPr lang="tr-TR" altLang="tr-TR"/>
              <a:pPr>
                <a:defRPr/>
              </a:pPr>
              <a:t>‹#›</a:t>
            </a:fld>
            <a:endParaRPr lang="tr-TR" altLang="tr-TR"/>
          </a:p>
        </p:txBody>
      </p:sp>
    </p:spTree>
    <p:extLst>
      <p:ext uri="{BB962C8B-B14F-4D97-AF65-F5344CB8AC3E}">
        <p14:creationId xmlns:p14="http://schemas.microsoft.com/office/powerpoint/2010/main" xmlns="" val="1341909634"/>
      </p:ext>
    </p:extLst>
  </p:cSld>
  <p:clrMapOvr>
    <a:overrideClrMapping bg1="dk1" tx1="lt1" bg2="dk2" tx2="lt2" accent1="accent1" accent2="accent2" accent3="accent3" accent4="accent4" accent5="accent5" accent6="accent6" hlink="hlink" folHlink="folHlink"/>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9" name="İçerik Yer Tutucusu 8"/>
          <p:cNvSpPr>
            <a:spLocks noGrp="1"/>
          </p:cNvSpPr>
          <p:nvPr>
            <p:ph sz="quarter" idx="1"/>
          </p:nvPr>
        </p:nvSpPr>
        <p:spPr>
          <a:xfrm>
            <a:off x="609600" y="1600200"/>
            <a:ext cx="4876800" cy="45720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1" name="İçerik Yer Tutucusu 10"/>
          <p:cNvSpPr>
            <a:spLocks noGrp="1"/>
          </p:cNvSpPr>
          <p:nvPr>
            <p:ph sz="quarter" idx="2"/>
          </p:nvPr>
        </p:nvSpPr>
        <p:spPr>
          <a:xfrm>
            <a:off x="5693664" y="1600200"/>
            <a:ext cx="4876800" cy="45720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Veri Yer Tutucusu 13"/>
          <p:cNvSpPr>
            <a:spLocks noGrp="1"/>
          </p:cNvSpPr>
          <p:nvPr>
            <p:ph type="dt" sz="half" idx="10"/>
          </p:nvPr>
        </p:nvSpPr>
        <p:spPr/>
        <p:txBody>
          <a:bodyPr/>
          <a:lstStyle>
            <a:lvl1pPr>
              <a:defRPr>
                <a:cs typeface="Arial" charset="0"/>
              </a:defRPr>
            </a:lvl1pPr>
          </a:lstStyle>
          <a:p>
            <a:pPr>
              <a:defRPr/>
            </a:pPr>
            <a:endParaRPr lang="tr-TR"/>
          </a:p>
        </p:txBody>
      </p:sp>
      <p:sp>
        <p:nvSpPr>
          <p:cNvPr id="6" name="Altbilgi Yer Tutucusu 2"/>
          <p:cNvSpPr>
            <a:spLocks noGrp="1"/>
          </p:cNvSpPr>
          <p:nvPr>
            <p:ph type="ftr" sz="quarter" idx="11"/>
          </p:nvPr>
        </p:nvSpPr>
        <p:spPr/>
        <p:txBody>
          <a:bodyPr/>
          <a:lstStyle>
            <a:lvl1pPr>
              <a:defRPr>
                <a:cs typeface="Arial" charset="0"/>
              </a:defRPr>
            </a:lvl1pPr>
          </a:lstStyle>
          <a:p>
            <a:pPr>
              <a:defRPr/>
            </a:pPr>
            <a:endParaRPr lang="tr-TR"/>
          </a:p>
        </p:txBody>
      </p:sp>
      <p:sp>
        <p:nvSpPr>
          <p:cNvPr id="7" name="Slayt Numarası Yer Tutucusu 22"/>
          <p:cNvSpPr>
            <a:spLocks noGrp="1"/>
          </p:cNvSpPr>
          <p:nvPr>
            <p:ph type="sldNum" sz="quarter" idx="12"/>
          </p:nvPr>
        </p:nvSpPr>
        <p:spPr/>
        <p:txBody>
          <a:bodyPr/>
          <a:lstStyle>
            <a:lvl1pPr>
              <a:defRPr/>
            </a:lvl1pPr>
          </a:lstStyle>
          <a:p>
            <a:pPr>
              <a:defRPr/>
            </a:pPr>
            <a:fld id="{1A39647D-A562-44CF-B099-1BDACB3775E4}" type="slidenum">
              <a:rPr lang="tr-TR" altLang="tr-TR"/>
              <a:pPr>
                <a:defRPr/>
              </a:pPr>
              <a:t>‹#›</a:t>
            </a:fld>
            <a:endParaRPr lang="tr-TR" altLang="tr-TR"/>
          </a:p>
        </p:txBody>
      </p:sp>
    </p:spTree>
    <p:extLst>
      <p:ext uri="{BB962C8B-B14F-4D97-AF65-F5344CB8AC3E}">
        <p14:creationId xmlns:p14="http://schemas.microsoft.com/office/powerpoint/2010/main" xmlns="" val="215602214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3050"/>
            <a:ext cx="10058400" cy="1143000"/>
          </a:xfrm>
        </p:spPr>
        <p:txBody>
          <a:bodyPr/>
          <a:lstStyle>
            <a:lvl1pPr>
              <a:defRPr/>
            </a:lvl1pPr>
          </a:lstStyle>
          <a:p>
            <a:r>
              <a:rPr lang="tr-TR"/>
              <a:t>Asıl başlık stili için tıklatın</a:t>
            </a:r>
            <a:endParaRPr lang="en-US"/>
          </a:p>
        </p:txBody>
      </p:sp>
      <p:sp>
        <p:nvSpPr>
          <p:cNvPr id="11" name="İçerik Yer Tutucusu 10"/>
          <p:cNvSpPr>
            <a:spLocks noGrp="1"/>
          </p:cNvSpPr>
          <p:nvPr>
            <p:ph sz="quarter" idx="2"/>
          </p:nvPr>
        </p:nvSpPr>
        <p:spPr>
          <a:xfrm>
            <a:off x="609600" y="2362200"/>
            <a:ext cx="4876800" cy="3886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3" name="İçerik Yer Tutucusu 12"/>
          <p:cNvSpPr>
            <a:spLocks noGrp="1"/>
          </p:cNvSpPr>
          <p:nvPr>
            <p:ph sz="quarter" idx="4"/>
          </p:nvPr>
        </p:nvSpPr>
        <p:spPr>
          <a:xfrm>
            <a:off x="5829300" y="2362200"/>
            <a:ext cx="4876800" cy="3886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2" name="Metin Yer Tutucusu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tr-TR"/>
              <a:t>Asıl metin stillerini düzenlemek için tıklatın</a:t>
            </a:r>
          </a:p>
        </p:txBody>
      </p:sp>
      <p:sp>
        <p:nvSpPr>
          <p:cNvPr id="14" name="Metin Yer Tutucusu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tr-TR"/>
              <a:t>Asıl metin stillerini düzenlemek için tıklatın</a:t>
            </a:r>
          </a:p>
        </p:txBody>
      </p:sp>
      <p:sp>
        <p:nvSpPr>
          <p:cNvPr id="7" name="Veri Yer Tutucusu 13"/>
          <p:cNvSpPr>
            <a:spLocks noGrp="1"/>
          </p:cNvSpPr>
          <p:nvPr>
            <p:ph type="dt" sz="half" idx="10"/>
          </p:nvPr>
        </p:nvSpPr>
        <p:spPr/>
        <p:txBody>
          <a:bodyPr/>
          <a:lstStyle>
            <a:lvl1pPr>
              <a:defRPr>
                <a:cs typeface="Arial" charset="0"/>
              </a:defRPr>
            </a:lvl1pPr>
          </a:lstStyle>
          <a:p>
            <a:pPr>
              <a:defRPr/>
            </a:pPr>
            <a:endParaRPr lang="tr-TR"/>
          </a:p>
        </p:txBody>
      </p:sp>
      <p:sp>
        <p:nvSpPr>
          <p:cNvPr id="8" name="Altbilgi Yer Tutucusu 2"/>
          <p:cNvSpPr>
            <a:spLocks noGrp="1"/>
          </p:cNvSpPr>
          <p:nvPr>
            <p:ph type="ftr" sz="quarter" idx="11"/>
          </p:nvPr>
        </p:nvSpPr>
        <p:spPr/>
        <p:txBody>
          <a:bodyPr/>
          <a:lstStyle>
            <a:lvl1pPr>
              <a:defRPr>
                <a:cs typeface="Arial" charset="0"/>
              </a:defRPr>
            </a:lvl1pPr>
          </a:lstStyle>
          <a:p>
            <a:pPr>
              <a:defRPr/>
            </a:pPr>
            <a:endParaRPr lang="tr-TR"/>
          </a:p>
        </p:txBody>
      </p:sp>
      <p:sp>
        <p:nvSpPr>
          <p:cNvPr id="9" name="Slayt Numarası Yer Tutucusu 22"/>
          <p:cNvSpPr>
            <a:spLocks noGrp="1"/>
          </p:cNvSpPr>
          <p:nvPr>
            <p:ph type="sldNum" sz="quarter" idx="12"/>
          </p:nvPr>
        </p:nvSpPr>
        <p:spPr/>
        <p:txBody>
          <a:bodyPr/>
          <a:lstStyle>
            <a:lvl1pPr>
              <a:defRPr/>
            </a:lvl1pPr>
          </a:lstStyle>
          <a:p>
            <a:pPr>
              <a:defRPr/>
            </a:pPr>
            <a:fld id="{CA5C0EE2-189E-4BD8-9510-83729FA0BE32}" type="slidenum">
              <a:rPr lang="tr-TR" altLang="tr-TR"/>
              <a:pPr>
                <a:defRPr/>
              </a:pPr>
              <a:t>‹#›</a:t>
            </a:fld>
            <a:endParaRPr lang="tr-TR" altLang="tr-TR"/>
          </a:p>
        </p:txBody>
      </p:sp>
    </p:spTree>
    <p:extLst>
      <p:ext uri="{BB962C8B-B14F-4D97-AF65-F5344CB8AC3E}">
        <p14:creationId xmlns:p14="http://schemas.microsoft.com/office/powerpoint/2010/main" xmlns="" val="156223421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Veri Yer Tutucusu 5"/>
          <p:cNvSpPr>
            <a:spLocks noGrp="1"/>
          </p:cNvSpPr>
          <p:nvPr>
            <p:ph type="dt" sz="half" idx="10"/>
          </p:nvPr>
        </p:nvSpPr>
        <p:spPr/>
        <p:txBody>
          <a:bodyPr rtlCol="0"/>
          <a:lstStyle>
            <a:lvl1pPr>
              <a:defRPr>
                <a:cs typeface="Arial" charset="0"/>
              </a:defRPr>
            </a:lvl1pPr>
          </a:lstStyle>
          <a:p>
            <a:pPr>
              <a:defRPr/>
            </a:pPr>
            <a:endParaRPr lang="tr-TR"/>
          </a:p>
        </p:txBody>
      </p:sp>
      <p:sp>
        <p:nvSpPr>
          <p:cNvPr id="4" name="Slayt Numarası Yer Tutucusu 6"/>
          <p:cNvSpPr>
            <a:spLocks noGrp="1"/>
          </p:cNvSpPr>
          <p:nvPr>
            <p:ph type="sldNum" sz="quarter" idx="11"/>
          </p:nvPr>
        </p:nvSpPr>
        <p:spPr/>
        <p:txBody>
          <a:bodyPr/>
          <a:lstStyle>
            <a:lvl1pPr>
              <a:defRPr/>
            </a:lvl1pPr>
          </a:lstStyle>
          <a:p>
            <a:pPr>
              <a:defRPr/>
            </a:pPr>
            <a:fld id="{1B838C83-B665-4E41-9423-7B583826D8B1}" type="slidenum">
              <a:rPr lang="tr-TR" altLang="tr-TR"/>
              <a:pPr>
                <a:defRPr/>
              </a:pPr>
              <a:t>‹#›</a:t>
            </a:fld>
            <a:endParaRPr lang="tr-TR" altLang="tr-TR"/>
          </a:p>
        </p:txBody>
      </p:sp>
      <p:sp>
        <p:nvSpPr>
          <p:cNvPr id="5" name="Altbilgi Yer Tutucusu 7"/>
          <p:cNvSpPr>
            <a:spLocks noGrp="1"/>
          </p:cNvSpPr>
          <p:nvPr>
            <p:ph type="ftr" sz="quarter" idx="12"/>
          </p:nvPr>
        </p:nvSpPr>
        <p:spPr/>
        <p:txBody>
          <a:bodyPr rtlCol="0"/>
          <a:lstStyle>
            <a:lvl1pPr>
              <a:defRPr>
                <a:cs typeface="Arial" charset="0"/>
              </a:defRPr>
            </a:lvl1pPr>
          </a:lstStyle>
          <a:p>
            <a:pPr>
              <a:defRPr/>
            </a:pPr>
            <a:endParaRPr lang="tr-TR"/>
          </a:p>
        </p:txBody>
      </p:sp>
    </p:spTree>
    <p:extLst>
      <p:ext uri="{BB962C8B-B14F-4D97-AF65-F5344CB8AC3E}">
        <p14:creationId xmlns:p14="http://schemas.microsoft.com/office/powerpoint/2010/main" xmlns="" val="330507049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3"/>
          <p:cNvSpPr>
            <a:spLocks noGrp="1"/>
          </p:cNvSpPr>
          <p:nvPr>
            <p:ph type="dt" sz="half" idx="10"/>
          </p:nvPr>
        </p:nvSpPr>
        <p:spPr/>
        <p:txBody>
          <a:bodyPr/>
          <a:lstStyle>
            <a:lvl1pPr>
              <a:defRPr>
                <a:cs typeface="Arial" charset="0"/>
              </a:defRPr>
            </a:lvl1pPr>
          </a:lstStyle>
          <a:p>
            <a:pPr>
              <a:defRPr/>
            </a:pPr>
            <a:endParaRPr lang="tr-TR"/>
          </a:p>
        </p:txBody>
      </p:sp>
      <p:sp>
        <p:nvSpPr>
          <p:cNvPr id="3" name="Altbilgi Yer Tutucusu 2"/>
          <p:cNvSpPr>
            <a:spLocks noGrp="1"/>
          </p:cNvSpPr>
          <p:nvPr>
            <p:ph type="ftr" sz="quarter" idx="11"/>
          </p:nvPr>
        </p:nvSpPr>
        <p:spPr/>
        <p:txBody>
          <a:bodyPr/>
          <a:lstStyle>
            <a:lvl1pPr>
              <a:defRPr>
                <a:cs typeface="Arial" charset="0"/>
              </a:defRPr>
            </a:lvl1pPr>
          </a:lstStyle>
          <a:p>
            <a:pPr>
              <a:defRPr/>
            </a:pPr>
            <a:endParaRPr lang="tr-TR"/>
          </a:p>
        </p:txBody>
      </p:sp>
      <p:sp>
        <p:nvSpPr>
          <p:cNvPr id="4" name="Slayt Numarası Yer Tutucusu 22"/>
          <p:cNvSpPr>
            <a:spLocks noGrp="1"/>
          </p:cNvSpPr>
          <p:nvPr>
            <p:ph type="sldNum" sz="quarter" idx="12"/>
          </p:nvPr>
        </p:nvSpPr>
        <p:spPr/>
        <p:txBody>
          <a:bodyPr/>
          <a:lstStyle>
            <a:lvl1pPr>
              <a:defRPr/>
            </a:lvl1pPr>
          </a:lstStyle>
          <a:p>
            <a:pPr>
              <a:defRPr/>
            </a:pPr>
            <a:fld id="{001863B4-8FCD-4BAC-92A8-85F8E33F82D1}" type="slidenum">
              <a:rPr lang="tr-TR" altLang="tr-TR"/>
              <a:pPr>
                <a:defRPr/>
              </a:pPr>
              <a:t>‹#›</a:t>
            </a:fld>
            <a:endParaRPr lang="tr-TR" altLang="tr-TR"/>
          </a:p>
        </p:txBody>
      </p:sp>
    </p:spTree>
    <p:extLst>
      <p:ext uri="{BB962C8B-B14F-4D97-AF65-F5344CB8AC3E}">
        <p14:creationId xmlns:p14="http://schemas.microsoft.com/office/powerpoint/2010/main" xmlns="" val="349219165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5" name="Düz Bağlayıcı 14"/>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dirty="0">
              <a:solidFill>
                <a:prstClr val="black"/>
              </a:solidFill>
              <a:latin typeface="Arial" charset="0"/>
              <a:cs typeface="Arial" pitchFamily="34" charset="0"/>
            </a:endParaRPr>
          </a:p>
        </p:txBody>
      </p:sp>
      <p:sp>
        <p:nvSpPr>
          <p:cNvPr id="6" name="Düz Bağlayıcı 16"/>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dirty="0">
              <a:solidFill>
                <a:prstClr val="black"/>
              </a:solidFill>
              <a:latin typeface="Arial" charset="0"/>
              <a:cs typeface="Arial" pitchFamily="34" charset="0"/>
            </a:endParaRPr>
          </a:p>
        </p:txBody>
      </p:sp>
      <p:sp>
        <p:nvSpPr>
          <p:cNvPr id="7" name="Düz Bağlayıcı 17"/>
          <p:cNvSpPr>
            <a:spLocks noChangeShapeType="1"/>
          </p:cNvSpPr>
          <p:nvPr/>
        </p:nvSpPr>
        <p:spPr bwMode="auto">
          <a:xfrm>
            <a:off x="8257117"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8" name="Düz Bağlayıcı 18"/>
          <p:cNvSpPr>
            <a:spLocks noChangeShapeType="1"/>
          </p:cNvSpPr>
          <p:nvPr/>
        </p:nvSpPr>
        <p:spPr bwMode="auto">
          <a:xfrm>
            <a:off x="119888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9" name="Dikdörtgen 1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10" name="Düz Bağlayıcı 20"/>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11" name="Oval 23"/>
          <p:cNvSpPr/>
          <p:nvPr/>
        </p:nvSpPr>
        <p:spPr>
          <a:xfrm>
            <a:off x="10875615" y="5715273"/>
            <a:ext cx="73236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2" name="Başlık 1"/>
          <p:cNvSpPr>
            <a:spLocks noGrp="1"/>
          </p:cNvSpPr>
          <p:nvPr>
            <p:ph type="title"/>
          </p:nvPr>
        </p:nvSpPr>
        <p:spPr>
          <a:xfrm rot="5400000">
            <a:off x="5547360" y="3124200"/>
            <a:ext cx="6309360" cy="609600"/>
          </a:xfrm>
        </p:spPr>
        <p:txBody>
          <a:bodyPr/>
          <a:lstStyle>
            <a:lvl1pPr algn="l">
              <a:buNone/>
              <a:defRPr sz="2000" b="1" cap="small" baseline="0"/>
            </a:lvl1pPr>
          </a:lstStyle>
          <a:p>
            <a:r>
              <a:rPr lang="tr-TR"/>
              <a:t>Asıl başlık stili için tıklatın</a:t>
            </a:r>
            <a:endParaRPr lang="en-US"/>
          </a:p>
        </p:txBody>
      </p:sp>
      <p:sp>
        <p:nvSpPr>
          <p:cNvPr id="3" name="Metin Yer Tutucusu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tr-TR"/>
              <a:t>Asıl metin stillerini düzenlemek için tıklatın</a:t>
            </a:r>
          </a:p>
        </p:txBody>
      </p:sp>
      <p:sp>
        <p:nvSpPr>
          <p:cNvPr id="18" name="İçerik Yer Tutucusu 17"/>
          <p:cNvSpPr>
            <a:spLocks noGrp="1"/>
          </p:cNvSpPr>
          <p:nvPr>
            <p:ph sz="quarter" idx="1"/>
          </p:nvPr>
        </p:nvSpPr>
        <p:spPr>
          <a:xfrm>
            <a:off x="406400" y="274320"/>
            <a:ext cx="7518400" cy="632764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2" name="Veri Yer Tutucusu 20"/>
          <p:cNvSpPr>
            <a:spLocks noGrp="1"/>
          </p:cNvSpPr>
          <p:nvPr>
            <p:ph type="dt" sz="half" idx="10"/>
          </p:nvPr>
        </p:nvSpPr>
        <p:spPr/>
        <p:txBody>
          <a:bodyPr rtlCol="0"/>
          <a:lstStyle>
            <a:lvl1pPr>
              <a:defRPr>
                <a:cs typeface="Arial" charset="0"/>
              </a:defRPr>
            </a:lvl1pPr>
          </a:lstStyle>
          <a:p>
            <a:pPr>
              <a:defRPr/>
            </a:pPr>
            <a:endParaRPr lang="tr-TR"/>
          </a:p>
        </p:txBody>
      </p:sp>
      <p:sp>
        <p:nvSpPr>
          <p:cNvPr id="13" name="Slayt Numarası Yer Tutucusu 21"/>
          <p:cNvSpPr>
            <a:spLocks noGrp="1"/>
          </p:cNvSpPr>
          <p:nvPr>
            <p:ph type="sldNum" sz="quarter" idx="11"/>
          </p:nvPr>
        </p:nvSpPr>
        <p:spPr/>
        <p:txBody>
          <a:bodyPr/>
          <a:lstStyle>
            <a:lvl1pPr>
              <a:defRPr/>
            </a:lvl1pPr>
          </a:lstStyle>
          <a:p>
            <a:pPr>
              <a:defRPr/>
            </a:pPr>
            <a:fld id="{BB6DB957-2652-4818-A92C-95BCE2D35705}" type="slidenum">
              <a:rPr lang="tr-TR" altLang="tr-TR"/>
              <a:pPr>
                <a:defRPr/>
              </a:pPr>
              <a:t>‹#›</a:t>
            </a:fld>
            <a:endParaRPr lang="tr-TR" altLang="tr-TR"/>
          </a:p>
        </p:txBody>
      </p:sp>
      <p:sp>
        <p:nvSpPr>
          <p:cNvPr id="14" name="Altbilgi Yer Tutucusu 22"/>
          <p:cNvSpPr>
            <a:spLocks noGrp="1"/>
          </p:cNvSpPr>
          <p:nvPr>
            <p:ph type="ftr" sz="quarter" idx="12"/>
          </p:nvPr>
        </p:nvSpPr>
        <p:spPr/>
        <p:txBody>
          <a:bodyPr rtlCol="0"/>
          <a:lstStyle>
            <a:lvl1pPr>
              <a:defRPr>
                <a:cs typeface="Arial" charset="0"/>
              </a:defRPr>
            </a:lvl1pPr>
          </a:lstStyle>
          <a:p>
            <a:pPr>
              <a:defRPr/>
            </a:pPr>
            <a:endParaRPr lang="tr-TR"/>
          </a:p>
        </p:txBody>
      </p:sp>
    </p:spTree>
    <p:extLst>
      <p:ext uri="{BB962C8B-B14F-4D97-AF65-F5344CB8AC3E}">
        <p14:creationId xmlns:p14="http://schemas.microsoft.com/office/powerpoint/2010/main" xmlns="" val="3982431673"/>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727"/>
            <a:ext cx="2743200" cy="5851525"/>
          </a:xfrm>
          <a:prstGeom prst="rect">
            <a:avLst/>
          </a:prstGeom>
        </p:spPr>
        <p:txBody>
          <a:bodyPr vert="eaVert"/>
          <a:lstStyle/>
          <a:p>
            <a:r>
              <a:rPr lang="en-US" altLang="ko-KR" smtClean="0"/>
              <a:t>Click to edit Master title style</a:t>
            </a:r>
            <a:endParaRPr lang="ko-KR" altLang="en-US"/>
          </a:p>
        </p:txBody>
      </p:sp>
      <p:sp>
        <p:nvSpPr>
          <p:cNvPr id="3" name="Vertical Text Placeholder 2"/>
          <p:cNvSpPr>
            <a:spLocks noGrp="1"/>
          </p:cNvSpPr>
          <p:nvPr>
            <p:ph type="body" orient="vert" idx="1"/>
          </p:nvPr>
        </p:nvSpPr>
        <p:spPr>
          <a:xfrm>
            <a:off x="609600" y="274727"/>
            <a:ext cx="8026400" cy="5851525"/>
          </a:xfrm>
          <a:prstGeom prst="rect">
            <a:avLst/>
          </a:prstGeom>
        </p:spPr>
        <p:txBody>
          <a:bodyPr vert="eaVert"/>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4" name="Date Placeholder 3"/>
          <p:cNvSpPr>
            <a:spLocks noGrp="1"/>
          </p:cNvSpPr>
          <p:nvPr>
            <p:ph type="dt" sz="half" idx="10"/>
          </p:nvPr>
        </p:nvSpPr>
        <p:spPr>
          <a:xfrm>
            <a:off x="609600" y="6356823"/>
            <a:ext cx="2844800" cy="365125"/>
          </a:xfrm>
          <a:prstGeom prst="rect">
            <a:avLst/>
          </a:prstGeom>
        </p:spPr>
        <p:txBody>
          <a:bodyPr/>
          <a:lstStyle/>
          <a:p>
            <a:pPr defTabSz="914400" latinLnBrk="1"/>
            <a:fld id="{D2E587EC-4A3E-4030-BABC-5E0C0236501C}" type="datetimeFigureOut">
              <a:rPr lang="ko-KR" altLang="en-US" smtClean="0">
                <a:solidFill>
                  <a:prstClr val="black"/>
                </a:solidFill>
              </a:rPr>
              <a:pPr defTabSz="914400" latinLnBrk="1"/>
              <a:t>2023-10-02</a:t>
            </a:fld>
            <a:endParaRPr lang="ko-KR" altLang="en-US">
              <a:solidFill>
                <a:prstClr val="black"/>
              </a:solidFill>
            </a:endParaRPr>
          </a:p>
        </p:txBody>
      </p:sp>
      <p:sp>
        <p:nvSpPr>
          <p:cNvPr id="5" name="Footer Placeholder 4"/>
          <p:cNvSpPr>
            <a:spLocks noGrp="1"/>
          </p:cNvSpPr>
          <p:nvPr>
            <p:ph type="ftr" sz="quarter" idx="11"/>
          </p:nvPr>
        </p:nvSpPr>
        <p:spPr>
          <a:xfrm>
            <a:off x="4165600" y="6356823"/>
            <a:ext cx="3860800" cy="365125"/>
          </a:xfrm>
          <a:prstGeom prst="rect">
            <a:avLst/>
          </a:prstGeom>
        </p:spPr>
        <p:txBody>
          <a:bodyPr/>
          <a:lstStyle/>
          <a:p>
            <a:pPr defTabSz="914400" latinLnBrk="1"/>
            <a:endParaRPr lang="ko-KR" altLang="en-US">
              <a:solidFill>
                <a:prstClr val="black"/>
              </a:solidFill>
            </a:endParaRPr>
          </a:p>
        </p:txBody>
      </p:sp>
      <p:sp>
        <p:nvSpPr>
          <p:cNvPr id="6" name="Slide Number Placeholder 5"/>
          <p:cNvSpPr>
            <a:spLocks noGrp="1"/>
          </p:cNvSpPr>
          <p:nvPr>
            <p:ph type="sldNum" sz="quarter" idx="12"/>
          </p:nvPr>
        </p:nvSpPr>
        <p:spPr>
          <a:xfrm>
            <a:off x="8737600" y="6356823"/>
            <a:ext cx="2844800" cy="365125"/>
          </a:xfrm>
          <a:prstGeom prst="rect">
            <a:avLst/>
          </a:prstGeom>
        </p:spPr>
        <p:txBody>
          <a:bodyPr/>
          <a:lstStyle/>
          <a:p>
            <a:pPr defTabSz="914400" latinLnBrk="1"/>
            <a:fld id="{6F4B9519-C8B1-4E82-966F-744A36AA8BB2}" type="slidenum">
              <a:rPr lang="ko-KR" altLang="en-US" smtClean="0">
                <a:solidFill>
                  <a:prstClr val="black"/>
                </a:solidFill>
              </a:rPr>
              <a:pPr defTabSz="914400" latinLnBrk="1"/>
              <a:t>‹#›</a:t>
            </a:fld>
            <a:endParaRPr lang="ko-KR" altLang="en-US">
              <a:solidFill>
                <a:prstClr val="black"/>
              </a:solidFill>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5" name="Düz Bağlayıcı 14"/>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latin typeface="Arial" charset="0"/>
              <a:cs typeface="Arial" pitchFamily="34" charset="0"/>
            </a:endParaRPr>
          </a:p>
        </p:txBody>
      </p:sp>
      <p:sp>
        <p:nvSpPr>
          <p:cNvPr id="6" name="Oval 16"/>
          <p:cNvSpPr/>
          <p:nvPr/>
        </p:nvSpPr>
        <p:spPr>
          <a:xfrm>
            <a:off x="10875615" y="5715273"/>
            <a:ext cx="73236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7" name="Düz Bağlayıcı 17"/>
          <p:cNvSpPr>
            <a:spLocks noChangeShapeType="1"/>
          </p:cNvSpPr>
          <p:nvPr/>
        </p:nvSpPr>
        <p:spPr bwMode="auto">
          <a:xfrm>
            <a:off x="11988800" y="0"/>
            <a:ext cx="0" cy="6858000"/>
          </a:xfrm>
          <a:prstGeom prst="line">
            <a:avLst/>
          </a:prstGeom>
          <a:noFill/>
          <a:ln w="9525" algn="ctr">
            <a:solidFill>
              <a:schemeClr val="tx1"/>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8" name="Dikdörtgen 18"/>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9" name="Düz Bağlayıcı 19"/>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10" name="Düz Bağlayıcı 20"/>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dirty="0">
              <a:solidFill>
                <a:prstClr val="black"/>
              </a:solidFill>
              <a:latin typeface="Arial" charset="0"/>
              <a:cs typeface="Arial" pitchFamily="34" charset="0"/>
            </a:endParaRPr>
          </a:p>
        </p:txBody>
      </p:sp>
      <p:sp>
        <p:nvSpPr>
          <p:cNvPr id="11" name="Düz Bağlayıcı 23"/>
          <p:cNvSpPr>
            <a:spLocks noChangeShapeType="1"/>
          </p:cNvSpPr>
          <p:nvPr/>
        </p:nvSpPr>
        <p:spPr bwMode="auto">
          <a:xfrm>
            <a:off x="8257117"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2" name="Başlık 1"/>
          <p:cNvSpPr>
            <a:spLocks noGrp="1"/>
          </p:cNvSpPr>
          <p:nvPr>
            <p:ph type="title"/>
          </p:nvPr>
        </p:nvSpPr>
        <p:spPr>
          <a:xfrm rot="5400000">
            <a:off x="5518404" y="3124200"/>
            <a:ext cx="6309360" cy="609600"/>
          </a:xfrm>
        </p:spPr>
        <p:txBody>
          <a:bodyPr/>
          <a:lstStyle>
            <a:lvl1pPr algn="l">
              <a:buNone/>
              <a:defRPr sz="2000" b="1"/>
            </a:lvl1pPr>
          </a:lstStyle>
          <a:p>
            <a:r>
              <a:rPr lang="tr-TR"/>
              <a:t>Asıl başlık stili için tıklatın</a:t>
            </a:r>
            <a:endParaRPr lang="en-US"/>
          </a:p>
        </p:txBody>
      </p:sp>
      <p:sp>
        <p:nvSpPr>
          <p:cNvPr id="3" name="Resim Yer Tutucusu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tr-TR" noProof="0"/>
              <a:t>Resim eklemek için simgeyi tıklatın</a:t>
            </a:r>
            <a:endParaRPr lang="en-US" noProof="0" dirty="0"/>
          </a:p>
        </p:txBody>
      </p:sp>
      <p:sp>
        <p:nvSpPr>
          <p:cNvPr id="4" name="Metin Yer Tutucusu 3"/>
          <p:cNvSpPr>
            <a:spLocks noGrp="1"/>
          </p:cNvSpPr>
          <p:nvPr>
            <p:ph type="body" sz="half" idx="2"/>
          </p:nvPr>
        </p:nvSpPr>
        <p:spPr>
          <a:xfrm>
            <a:off x="9021064" y="264795"/>
            <a:ext cx="2032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tr-TR"/>
              <a:t>Asıl metin stillerini düzenlemek için tıklatın</a:t>
            </a:r>
          </a:p>
        </p:txBody>
      </p:sp>
      <p:sp>
        <p:nvSpPr>
          <p:cNvPr id="12" name="Veri Yer Tutucusu 16"/>
          <p:cNvSpPr>
            <a:spLocks noGrp="1"/>
          </p:cNvSpPr>
          <p:nvPr>
            <p:ph type="dt" sz="half" idx="10"/>
          </p:nvPr>
        </p:nvSpPr>
        <p:spPr/>
        <p:txBody>
          <a:bodyPr rtlCol="0"/>
          <a:lstStyle>
            <a:lvl1pPr>
              <a:defRPr>
                <a:cs typeface="Arial" charset="0"/>
              </a:defRPr>
            </a:lvl1pPr>
          </a:lstStyle>
          <a:p>
            <a:pPr>
              <a:defRPr/>
            </a:pPr>
            <a:endParaRPr lang="tr-TR"/>
          </a:p>
        </p:txBody>
      </p:sp>
      <p:sp>
        <p:nvSpPr>
          <p:cNvPr id="13" name="Slayt Numarası Yer Tutucusu 17"/>
          <p:cNvSpPr>
            <a:spLocks noGrp="1"/>
          </p:cNvSpPr>
          <p:nvPr>
            <p:ph type="sldNum" sz="quarter" idx="11"/>
          </p:nvPr>
        </p:nvSpPr>
        <p:spPr/>
        <p:txBody>
          <a:bodyPr/>
          <a:lstStyle>
            <a:lvl1pPr>
              <a:defRPr/>
            </a:lvl1pPr>
          </a:lstStyle>
          <a:p>
            <a:pPr>
              <a:defRPr/>
            </a:pPr>
            <a:fld id="{3F8FDBA9-3FE5-4F6D-8697-A36488A2B719}" type="slidenum">
              <a:rPr lang="tr-TR" altLang="tr-TR"/>
              <a:pPr>
                <a:defRPr/>
              </a:pPr>
              <a:t>‹#›</a:t>
            </a:fld>
            <a:endParaRPr lang="tr-TR" altLang="tr-TR"/>
          </a:p>
        </p:txBody>
      </p:sp>
      <p:sp>
        <p:nvSpPr>
          <p:cNvPr id="14" name="Altbilgi Yer Tutucusu 20"/>
          <p:cNvSpPr>
            <a:spLocks noGrp="1"/>
          </p:cNvSpPr>
          <p:nvPr>
            <p:ph type="ftr" sz="quarter" idx="12"/>
          </p:nvPr>
        </p:nvSpPr>
        <p:spPr/>
        <p:txBody>
          <a:bodyPr rtlCol="0"/>
          <a:lstStyle>
            <a:lvl1pPr>
              <a:defRPr>
                <a:cs typeface="Arial" charset="0"/>
              </a:defRPr>
            </a:lvl1pPr>
          </a:lstStyle>
          <a:p>
            <a:pPr>
              <a:defRPr/>
            </a:pPr>
            <a:endParaRPr lang="tr-TR"/>
          </a:p>
        </p:txBody>
      </p:sp>
    </p:spTree>
    <p:extLst>
      <p:ext uri="{BB962C8B-B14F-4D97-AF65-F5344CB8AC3E}">
        <p14:creationId xmlns:p14="http://schemas.microsoft.com/office/powerpoint/2010/main" xmlns="" val="126843968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13"/>
          <p:cNvSpPr>
            <a:spLocks noGrp="1"/>
          </p:cNvSpPr>
          <p:nvPr>
            <p:ph type="dt" sz="half" idx="10"/>
          </p:nvPr>
        </p:nvSpPr>
        <p:spPr/>
        <p:txBody>
          <a:bodyPr/>
          <a:lstStyle>
            <a:lvl1pPr>
              <a:defRPr>
                <a:cs typeface="Arial" charset="0"/>
              </a:defRPr>
            </a:lvl1pPr>
          </a:lstStyle>
          <a:p>
            <a:pPr>
              <a:defRPr/>
            </a:pPr>
            <a:endParaRPr lang="tr-TR"/>
          </a:p>
        </p:txBody>
      </p:sp>
      <p:sp>
        <p:nvSpPr>
          <p:cNvPr id="5" name="Altbilgi Yer Tutucusu 2"/>
          <p:cNvSpPr>
            <a:spLocks noGrp="1"/>
          </p:cNvSpPr>
          <p:nvPr>
            <p:ph type="ftr" sz="quarter" idx="11"/>
          </p:nvPr>
        </p:nvSpPr>
        <p:spPr/>
        <p:txBody>
          <a:bodyPr/>
          <a:lstStyle>
            <a:lvl1pPr>
              <a:defRPr>
                <a:cs typeface="Arial" charset="0"/>
              </a:defRPr>
            </a:lvl1pPr>
          </a:lstStyle>
          <a:p>
            <a:pPr>
              <a:defRPr/>
            </a:pPr>
            <a:endParaRPr lang="tr-TR"/>
          </a:p>
        </p:txBody>
      </p:sp>
      <p:sp>
        <p:nvSpPr>
          <p:cNvPr id="6" name="Slayt Numarası Yer Tutucusu 22"/>
          <p:cNvSpPr>
            <a:spLocks noGrp="1"/>
          </p:cNvSpPr>
          <p:nvPr>
            <p:ph type="sldNum" sz="quarter" idx="12"/>
          </p:nvPr>
        </p:nvSpPr>
        <p:spPr/>
        <p:txBody>
          <a:bodyPr/>
          <a:lstStyle>
            <a:lvl1pPr>
              <a:defRPr/>
            </a:lvl1pPr>
          </a:lstStyle>
          <a:p>
            <a:pPr>
              <a:defRPr/>
            </a:pPr>
            <a:fld id="{B817A196-26A2-4779-97D1-9CD866374641}" type="slidenum">
              <a:rPr lang="tr-TR" altLang="tr-TR"/>
              <a:pPr>
                <a:defRPr/>
              </a:pPr>
              <a:t>‹#›</a:t>
            </a:fld>
            <a:endParaRPr lang="tr-TR" altLang="tr-TR"/>
          </a:p>
        </p:txBody>
      </p:sp>
    </p:spTree>
    <p:extLst>
      <p:ext uri="{BB962C8B-B14F-4D97-AF65-F5344CB8AC3E}">
        <p14:creationId xmlns:p14="http://schemas.microsoft.com/office/powerpoint/2010/main" xmlns="" val="257596804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839200" y="274639"/>
            <a:ext cx="2235200" cy="5851525"/>
          </a:xfrm>
        </p:spPr>
        <p:txBody>
          <a:bodyPr vert="eaVert"/>
          <a:lstStyle/>
          <a:p>
            <a:r>
              <a:rPr lang="tr-TR"/>
              <a:t>Asıl başlık stili için tıklatın</a:t>
            </a:r>
            <a:endParaRPr lang="en-US"/>
          </a:p>
        </p:txBody>
      </p:sp>
      <p:sp>
        <p:nvSpPr>
          <p:cNvPr id="3" name="Dikey Metin Yer Tutucusu 2"/>
          <p:cNvSpPr>
            <a:spLocks noGrp="1"/>
          </p:cNvSpPr>
          <p:nvPr>
            <p:ph type="body" orient="vert" idx="1"/>
          </p:nvPr>
        </p:nvSpPr>
        <p:spPr>
          <a:xfrm>
            <a:off x="609600" y="274639"/>
            <a:ext cx="80264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13"/>
          <p:cNvSpPr>
            <a:spLocks noGrp="1"/>
          </p:cNvSpPr>
          <p:nvPr>
            <p:ph type="dt" sz="half" idx="10"/>
          </p:nvPr>
        </p:nvSpPr>
        <p:spPr/>
        <p:txBody>
          <a:bodyPr/>
          <a:lstStyle>
            <a:lvl1pPr>
              <a:defRPr>
                <a:cs typeface="Arial" charset="0"/>
              </a:defRPr>
            </a:lvl1pPr>
          </a:lstStyle>
          <a:p>
            <a:pPr>
              <a:defRPr/>
            </a:pPr>
            <a:endParaRPr lang="tr-TR"/>
          </a:p>
        </p:txBody>
      </p:sp>
      <p:sp>
        <p:nvSpPr>
          <p:cNvPr id="5" name="Altbilgi Yer Tutucusu 2"/>
          <p:cNvSpPr>
            <a:spLocks noGrp="1"/>
          </p:cNvSpPr>
          <p:nvPr>
            <p:ph type="ftr" sz="quarter" idx="11"/>
          </p:nvPr>
        </p:nvSpPr>
        <p:spPr/>
        <p:txBody>
          <a:bodyPr/>
          <a:lstStyle>
            <a:lvl1pPr>
              <a:defRPr>
                <a:cs typeface="Arial" charset="0"/>
              </a:defRPr>
            </a:lvl1pPr>
          </a:lstStyle>
          <a:p>
            <a:pPr>
              <a:defRPr/>
            </a:pPr>
            <a:endParaRPr lang="tr-TR"/>
          </a:p>
        </p:txBody>
      </p:sp>
      <p:sp>
        <p:nvSpPr>
          <p:cNvPr id="6" name="Slayt Numarası Yer Tutucusu 22"/>
          <p:cNvSpPr>
            <a:spLocks noGrp="1"/>
          </p:cNvSpPr>
          <p:nvPr>
            <p:ph type="sldNum" sz="quarter" idx="12"/>
          </p:nvPr>
        </p:nvSpPr>
        <p:spPr/>
        <p:txBody>
          <a:bodyPr/>
          <a:lstStyle>
            <a:lvl1pPr>
              <a:defRPr/>
            </a:lvl1pPr>
          </a:lstStyle>
          <a:p>
            <a:pPr>
              <a:defRPr/>
            </a:pPr>
            <a:fld id="{02C74C1F-190D-42EE-8DC3-E26CE68C8E09}" type="slidenum">
              <a:rPr lang="tr-TR" altLang="tr-TR"/>
              <a:pPr>
                <a:defRPr/>
              </a:pPr>
              <a:t>‹#›</a:t>
            </a:fld>
            <a:endParaRPr lang="tr-TR" altLang="tr-TR"/>
          </a:p>
        </p:txBody>
      </p:sp>
    </p:spTree>
    <p:extLst>
      <p:ext uri="{BB962C8B-B14F-4D97-AF65-F5344CB8AC3E}">
        <p14:creationId xmlns:p14="http://schemas.microsoft.com/office/powerpoint/2010/main" xmlns="" val="177872475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4" name="Dikdörtgen 14"/>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5" name="Dikdörtgen 16"/>
          <p:cNvSpPr/>
          <p:nvPr/>
        </p:nvSpPr>
        <p:spPr bwMode="auto">
          <a:xfrm>
            <a:off x="368303" y="0"/>
            <a:ext cx="139700"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6" name="Dikdörtgen 17"/>
          <p:cNvSpPr/>
          <p:nvPr/>
        </p:nvSpPr>
        <p:spPr bwMode="auto">
          <a:xfrm>
            <a:off x="1320968" y="0"/>
            <a:ext cx="243417"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7" name="Dikdörtgen 18"/>
          <p:cNvSpPr/>
          <p:nvPr/>
        </p:nvSpPr>
        <p:spPr bwMode="auto">
          <a:xfrm>
            <a:off x="1521887" y="0"/>
            <a:ext cx="306916"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10" name="Düz Bağlayıcı 19"/>
          <p:cNvSpPr>
            <a:spLocks noChangeShapeType="1"/>
          </p:cNvSpPr>
          <p:nvPr/>
        </p:nvSpPr>
        <p:spPr bwMode="auto">
          <a:xfrm>
            <a:off x="141817"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latin typeface="Arial" charset="0"/>
              <a:cs typeface="Arial" pitchFamily="34" charset="0"/>
            </a:endParaRPr>
          </a:p>
        </p:txBody>
      </p:sp>
      <p:sp>
        <p:nvSpPr>
          <p:cNvPr id="11" name="Düz Bağlayıcı 20"/>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latin typeface="Arial" charset="0"/>
              <a:cs typeface="Arial" pitchFamily="34" charset="0"/>
            </a:endParaRPr>
          </a:p>
        </p:txBody>
      </p:sp>
      <p:sp>
        <p:nvSpPr>
          <p:cNvPr id="12" name="Düz Bağlayıcı 23"/>
          <p:cNvSpPr>
            <a:spLocks noChangeShapeType="1"/>
          </p:cNvSpPr>
          <p:nvPr/>
        </p:nvSpPr>
        <p:spPr bwMode="auto">
          <a:xfrm>
            <a:off x="1138767"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latin typeface="Arial" charset="0"/>
              <a:cs typeface="Arial" pitchFamily="34" charset="0"/>
            </a:endParaRPr>
          </a:p>
        </p:txBody>
      </p:sp>
      <p:sp>
        <p:nvSpPr>
          <p:cNvPr id="13" name="Düz Bağlayıcı 24"/>
          <p:cNvSpPr>
            <a:spLocks noChangeShapeType="1"/>
          </p:cNvSpPr>
          <p:nvPr/>
        </p:nvSpPr>
        <p:spPr bwMode="auto">
          <a:xfrm>
            <a:off x="2302933"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latin typeface="Arial" charset="0"/>
              <a:cs typeface="Arial" pitchFamily="34" charset="0"/>
            </a:endParaRPr>
          </a:p>
        </p:txBody>
      </p:sp>
      <p:sp>
        <p:nvSpPr>
          <p:cNvPr id="14" name="Düz Bağlayıcı 25"/>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latin typeface="Arial" charset="0"/>
              <a:cs typeface="Arial" pitchFamily="34" charset="0"/>
            </a:endParaRPr>
          </a:p>
        </p:txBody>
      </p:sp>
      <p:sp>
        <p:nvSpPr>
          <p:cNvPr id="15" name="Düz Bağlayıcı 26"/>
          <p:cNvSpPr>
            <a:spLocks noChangeShapeType="1"/>
          </p:cNvSpPr>
          <p:nvPr/>
        </p:nvSpPr>
        <p:spPr bwMode="auto">
          <a:xfrm>
            <a:off x="1215178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latin typeface="Arial" charset="0"/>
              <a:cs typeface="Arial" pitchFamily="34" charset="0"/>
            </a:endParaRPr>
          </a:p>
        </p:txBody>
      </p:sp>
      <p:sp>
        <p:nvSpPr>
          <p:cNvPr id="16" name="Dikdörtgen 2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7" name="Oval 28"/>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8" name="Oval 29"/>
          <p:cNvSpPr/>
          <p:nvPr/>
        </p:nvSpPr>
        <p:spPr bwMode="auto">
          <a:xfrm>
            <a:off x="1746252" y="4867275"/>
            <a:ext cx="855133"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9" name="Oval 30"/>
          <p:cNvSpPr/>
          <p:nvPr/>
        </p:nvSpPr>
        <p:spPr bwMode="auto">
          <a:xfrm>
            <a:off x="1454151" y="5500939"/>
            <a:ext cx="184149"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20" name="Oval 31"/>
          <p:cNvSpPr/>
          <p:nvPr/>
        </p:nvSpPr>
        <p:spPr bwMode="auto">
          <a:xfrm>
            <a:off x="2218267" y="5788025"/>
            <a:ext cx="366184"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21" name="Oval 32"/>
          <p:cNvSpPr/>
          <p:nvPr/>
        </p:nvSpPr>
        <p:spPr>
          <a:xfrm>
            <a:off x="2540168" y="4496051"/>
            <a:ext cx="486833"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8" name="Başlık 7"/>
          <p:cNvSpPr>
            <a:spLocks noGrp="1"/>
          </p:cNvSpPr>
          <p:nvPr>
            <p:ph type="ctrTitle"/>
          </p:nvPr>
        </p:nvSpPr>
        <p:spPr>
          <a:xfrm>
            <a:off x="3048000" y="3124200"/>
            <a:ext cx="8229600" cy="1894362"/>
          </a:xfrm>
        </p:spPr>
        <p:txBody>
          <a:bodyPr/>
          <a:lstStyle>
            <a:lvl1pPr>
              <a:defRPr b="1"/>
            </a:lvl1pPr>
          </a:lstStyle>
          <a:p>
            <a:r>
              <a:rPr lang="tr-TR"/>
              <a:t>Asıl başlık stili için tıklatın</a:t>
            </a:r>
            <a:endParaRPr lang="en-US"/>
          </a:p>
        </p:txBody>
      </p:sp>
      <p:sp>
        <p:nvSpPr>
          <p:cNvPr id="9" name="Alt Başlık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a:t>Asıl alt başlık stilini düzenlemek için tıklatın</a:t>
            </a:r>
            <a:endParaRPr lang="en-US"/>
          </a:p>
        </p:txBody>
      </p:sp>
      <p:sp>
        <p:nvSpPr>
          <p:cNvPr id="22" name="Veri Yer Tutucusu 27"/>
          <p:cNvSpPr>
            <a:spLocks noGrp="1"/>
          </p:cNvSpPr>
          <p:nvPr>
            <p:ph type="dt" sz="half" idx="10"/>
          </p:nvPr>
        </p:nvSpPr>
        <p:spPr bwMode="auto">
          <a:xfrm rot="5400000">
            <a:off x="10733617" y="1111250"/>
            <a:ext cx="2286000" cy="508000"/>
          </a:xfrm>
        </p:spPr>
        <p:txBody>
          <a:bodyPr/>
          <a:lstStyle>
            <a:lvl1pPr>
              <a:defRPr>
                <a:cs typeface="Arial" charset="0"/>
              </a:defRPr>
            </a:lvl1pPr>
          </a:lstStyle>
          <a:p>
            <a:pPr>
              <a:defRPr/>
            </a:pPr>
            <a:endParaRPr lang="tr-TR"/>
          </a:p>
        </p:txBody>
      </p:sp>
      <p:sp>
        <p:nvSpPr>
          <p:cNvPr id="23" name="Altbilgi Yer Tutucusu 16"/>
          <p:cNvSpPr>
            <a:spLocks noGrp="1"/>
          </p:cNvSpPr>
          <p:nvPr>
            <p:ph type="ftr" sz="quarter" idx="11"/>
          </p:nvPr>
        </p:nvSpPr>
        <p:spPr bwMode="auto">
          <a:xfrm rot="5400000">
            <a:off x="10045701" y="4117452"/>
            <a:ext cx="3657600" cy="512233"/>
          </a:xfrm>
        </p:spPr>
        <p:txBody>
          <a:bodyPr/>
          <a:lstStyle>
            <a:lvl1pPr>
              <a:defRPr>
                <a:cs typeface="Arial" charset="0"/>
              </a:defRPr>
            </a:lvl1pPr>
          </a:lstStyle>
          <a:p>
            <a:pPr>
              <a:defRPr/>
            </a:pPr>
            <a:endParaRPr lang="tr-TR"/>
          </a:p>
        </p:txBody>
      </p:sp>
      <p:sp>
        <p:nvSpPr>
          <p:cNvPr id="24" name="Slayt Numarası Yer Tutucusu 28"/>
          <p:cNvSpPr>
            <a:spLocks noGrp="1"/>
          </p:cNvSpPr>
          <p:nvPr>
            <p:ph type="sldNum" sz="quarter" idx="12"/>
          </p:nvPr>
        </p:nvSpPr>
        <p:spPr bwMode="auto">
          <a:xfrm>
            <a:off x="1767417" y="4929439"/>
            <a:ext cx="812800" cy="517525"/>
          </a:xfrm>
        </p:spPr>
        <p:txBody>
          <a:bodyPr/>
          <a:lstStyle>
            <a:lvl1pPr>
              <a:defRPr/>
            </a:lvl1pPr>
          </a:lstStyle>
          <a:p>
            <a:pPr>
              <a:defRPr/>
            </a:pPr>
            <a:fld id="{BFA70326-10BB-4DFC-8BED-939DC589632A}" type="slidenum">
              <a:rPr lang="tr-TR" altLang="tr-TR"/>
              <a:pPr>
                <a:defRPr/>
              </a:pPr>
              <a:t>‹#›</a:t>
            </a:fld>
            <a:endParaRPr lang="tr-TR" altLang="tr-TR"/>
          </a:p>
        </p:txBody>
      </p:sp>
    </p:spTree>
    <p:extLst>
      <p:ext uri="{BB962C8B-B14F-4D97-AF65-F5344CB8AC3E}">
        <p14:creationId xmlns:p14="http://schemas.microsoft.com/office/powerpoint/2010/main" xmlns="" val="2234235721"/>
      </p:ext>
    </p:extLst>
  </p:cSld>
  <p:clrMapOvr>
    <a:overrideClrMapping bg1="lt1" tx1="dk1" bg2="lt2" tx2="dk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8" name="İçerik Yer Tutucusu 7"/>
          <p:cNvSpPr>
            <a:spLocks noGrp="1"/>
          </p:cNvSpPr>
          <p:nvPr>
            <p:ph sz="quarter" idx="1"/>
          </p:nvPr>
        </p:nvSpPr>
        <p:spPr>
          <a:xfrm>
            <a:off x="609600" y="1600200"/>
            <a:ext cx="9956800" cy="4873752"/>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6"/>
          <p:cNvSpPr>
            <a:spLocks noGrp="1"/>
          </p:cNvSpPr>
          <p:nvPr>
            <p:ph type="dt" sz="half" idx="10"/>
          </p:nvPr>
        </p:nvSpPr>
        <p:spPr/>
        <p:txBody>
          <a:bodyPr rtlCol="0"/>
          <a:lstStyle>
            <a:lvl1pPr>
              <a:defRPr>
                <a:cs typeface="Arial" charset="0"/>
              </a:defRPr>
            </a:lvl1pPr>
          </a:lstStyle>
          <a:p>
            <a:pPr>
              <a:defRPr/>
            </a:pPr>
            <a:endParaRPr lang="tr-TR"/>
          </a:p>
        </p:txBody>
      </p:sp>
      <p:sp>
        <p:nvSpPr>
          <p:cNvPr id="5" name="Slayt Numarası Yer Tutucusu 8"/>
          <p:cNvSpPr>
            <a:spLocks noGrp="1"/>
          </p:cNvSpPr>
          <p:nvPr>
            <p:ph type="sldNum" sz="quarter" idx="11"/>
          </p:nvPr>
        </p:nvSpPr>
        <p:spPr/>
        <p:txBody>
          <a:bodyPr/>
          <a:lstStyle>
            <a:lvl1pPr>
              <a:defRPr/>
            </a:lvl1pPr>
          </a:lstStyle>
          <a:p>
            <a:pPr>
              <a:defRPr/>
            </a:pPr>
            <a:fld id="{46CF195B-4663-49A5-8347-52A0860B3C77}" type="slidenum">
              <a:rPr lang="tr-TR" altLang="tr-TR"/>
              <a:pPr>
                <a:defRPr/>
              </a:pPr>
              <a:t>‹#›</a:t>
            </a:fld>
            <a:endParaRPr lang="tr-TR" altLang="tr-TR"/>
          </a:p>
        </p:txBody>
      </p:sp>
      <p:sp>
        <p:nvSpPr>
          <p:cNvPr id="6" name="Altbilgi Yer Tutucusu 9"/>
          <p:cNvSpPr>
            <a:spLocks noGrp="1"/>
          </p:cNvSpPr>
          <p:nvPr>
            <p:ph type="ftr" sz="quarter" idx="12"/>
          </p:nvPr>
        </p:nvSpPr>
        <p:spPr/>
        <p:txBody>
          <a:bodyPr rtlCol="0"/>
          <a:lstStyle>
            <a:lvl1pPr>
              <a:defRPr>
                <a:cs typeface="Arial" charset="0"/>
              </a:defRPr>
            </a:lvl1pPr>
          </a:lstStyle>
          <a:p>
            <a:pPr>
              <a:defRPr/>
            </a:pPr>
            <a:endParaRPr lang="tr-TR"/>
          </a:p>
        </p:txBody>
      </p:sp>
    </p:spTree>
    <p:extLst>
      <p:ext uri="{BB962C8B-B14F-4D97-AF65-F5344CB8AC3E}">
        <p14:creationId xmlns:p14="http://schemas.microsoft.com/office/powerpoint/2010/main" xmlns="" val="248093693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2"/>
        </a:solidFill>
        <a:effectLst/>
      </p:bgPr>
    </p:bg>
    <p:spTree>
      <p:nvGrpSpPr>
        <p:cNvPr id="1" name=""/>
        <p:cNvGrpSpPr/>
        <p:nvPr/>
      </p:nvGrpSpPr>
      <p:grpSpPr>
        <a:xfrm>
          <a:off x="0" y="0"/>
          <a:ext cx="0" cy="0"/>
          <a:chOff x="0" y="0"/>
          <a:chExt cx="0" cy="0"/>
        </a:xfrm>
      </p:grpSpPr>
      <p:sp>
        <p:nvSpPr>
          <p:cNvPr id="4" name="Dikdörtgen 14"/>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5" name="Dikdörtgen 16"/>
          <p:cNvSpPr/>
          <p:nvPr/>
        </p:nvSpPr>
        <p:spPr bwMode="auto">
          <a:xfrm>
            <a:off x="368303" y="0"/>
            <a:ext cx="139700"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6" name="Dikdörtgen 17"/>
          <p:cNvSpPr/>
          <p:nvPr/>
        </p:nvSpPr>
        <p:spPr bwMode="auto">
          <a:xfrm>
            <a:off x="1320968" y="0"/>
            <a:ext cx="243417"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7" name="Dikdörtgen 18"/>
          <p:cNvSpPr/>
          <p:nvPr/>
        </p:nvSpPr>
        <p:spPr bwMode="auto">
          <a:xfrm>
            <a:off x="1521887" y="0"/>
            <a:ext cx="306916"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8" name="Düz Bağlayıcı 19"/>
          <p:cNvSpPr>
            <a:spLocks noChangeShapeType="1"/>
          </p:cNvSpPr>
          <p:nvPr/>
        </p:nvSpPr>
        <p:spPr bwMode="auto">
          <a:xfrm>
            <a:off x="141817"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white"/>
              </a:solidFill>
              <a:latin typeface="Arial" charset="0"/>
              <a:cs typeface="Arial" pitchFamily="34" charset="0"/>
            </a:endParaRPr>
          </a:p>
        </p:txBody>
      </p:sp>
      <p:sp>
        <p:nvSpPr>
          <p:cNvPr id="9" name="Düz Bağlayıcı 20"/>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white"/>
              </a:solidFill>
              <a:latin typeface="Arial" charset="0"/>
              <a:cs typeface="Arial" pitchFamily="34" charset="0"/>
            </a:endParaRPr>
          </a:p>
        </p:txBody>
      </p:sp>
      <p:sp>
        <p:nvSpPr>
          <p:cNvPr id="10" name="Düz Bağlayıcı 23"/>
          <p:cNvSpPr>
            <a:spLocks noChangeShapeType="1"/>
          </p:cNvSpPr>
          <p:nvPr/>
        </p:nvSpPr>
        <p:spPr bwMode="auto">
          <a:xfrm>
            <a:off x="1138767"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white"/>
              </a:solidFill>
              <a:latin typeface="Arial" charset="0"/>
              <a:cs typeface="Arial" pitchFamily="34" charset="0"/>
            </a:endParaRPr>
          </a:p>
        </p:txBody>
      </p:sp>
      <p:sp>
        <p:nvSpPr>
          <p:cNvPr id="11" name="Düz Bağlayıcı 24"/>
          <p:cNvSpPr>
            <a:spLocks noChangeShapeType="1"/>
          </p:cNvSpPr>
          <p:nvPr/>
        </p:nvSpPr>
        <p:spPr bwMode="auto">
          <a:xfrm>
            <a:off x="2302933"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white"/>
              </a:solidFill>
              <a:latin typeface="Arial" charset="0"/>
              <a:cs typeface="Arial" pitchFamily="34" charset="0"/>
            </a:endParaRPr>
          </a:p>
        </p:txBody>
      </p:sp>
      <p:sp>
        <p:nvSpPr>
          <p:cNvPr id="12" name="Düz Bağlayıcı 25"/>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white"/>
              </a:solidFill>
              <a:latin typeface="Arial" charset="0"/>
              <a:cs typeface="Arial" pitchFamily="34" charset="0"/>
            </a:endParaRPr>
          </a:p>
        </p:txBody>
      </p:sp>
      <p:sp>
        <p:nvSpPr>
          <p:cNvPr id="13" name="Dikdörtgen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4" name="Oval 27"/>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5" name="Oval 28"/>
          <p:cNvSpPr/>
          <p:nvPr/>
        </p:nvSpPr>
        <p:spPr bwMode="auto">
          <a:xfrm>
            <a:off x="1765301" y="4867275"/>
            <a:ext cx="857251"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6" name="Oval 29"/>
          <p:cNvSpPr/>
          <p:nvPr/>
        </p:nvSpPr>
        <p:spPr bwMode="auto">
          <a:xfrm>
            <a:off x="1454151" y="5500939"/>
            <a:ext cx="184149"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7" name="Oval 30"/>
          <p:cNvSpPr/>
          <p:nvPr/>
        </p:nvSpPr>
        <p:spPr bwMode="auto">
          <a:xfrm>
            <a:off x="2218267" y="5791200"/>
            <a:ext cx="366184"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8" name="Oval 31"/>
          <p:cNvSpPr/>
          <p:nvPr/>
        </p:nvSpPr>
        <p:spPr bwMode="auto">
          <a:xfrm>
            <a:off x="2506301" y="4480176"/>
            <a:ext cx="486833"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9" name="Düz Bağlayıcı 32"/>
          <p:cNvSpPr>
            <a:spLocks noChangeShapeType="1"/>
          </p:cNvSpPr>
          <p:nvPr/>
        </p:nvSpPr>
        <p:spPr bwMode="auto">
          <a:xfrm>
            <a:off x="12130617"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white"/>
              </a:solidFill>
              <a:latin typeface="Arial" charset="0"/>
              <a:cs typeface="Arial" pitchFamily="34" charset="0"/>
            </a:endParaRPr>
          </a:p>
        </p:txBody>
      </p:sp>
      <p:sp>
        <p:nvSpPr>
          <p:cNvPr id="2" name="Başlık 1"/>
          <p:cNvSpPr>
            <a:spLocks noGrp="1"/>
          </p:cNvSpPr>
          <p:nvPr>
            <p:ph type="title"/>
          </p:nvPr>
        </p:nvSpPr>
        <p:spPr>
          <a:xfrm>
            <a:off x="3048000" y="2895600"/>
            <a:ext cx="8229600" cy="2053590"/>
          </a:xfrm>
        </p:spPr>
        <p:txBody>
          <a:bodyPr/>
          <a:lstStyle>
            <a:lvl1pPr algn="l">
              <a:buNone/>
              <a:defRPr sz="3000" b="1" cap="small" baseline="0"/>
            </a:lvl1pPr>
          </a:lstStyle>
          <a:p>
            <a:r>
              <a:rPr lang="tr-TR"/>
              <a:t>Asıl başlık stili için tıklatın</a:t>
            </a:r>
            <a:endParaRPr lang="en-US"/>
          </a:p>
        </p:txBody>
      </p:sp>
      <p:sp>
        <p:nvSpPr>
          <p:cNvPr id="3" name="Metin Yer Tutucusu 2"/>
          <p:cNvSpPr>
            <a:spLocks noGrp="1"/>
          </p:cNvSpPr>
          <p:nvPr>
            <p:ph type="body" idx="1"/>
          </p:nvPr>
        </p:nvSpPr>
        <p:spPr>
          <a:xfrm>
            <a:off x="3048000" y="5010150"/>
            <a:ext cx="82296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a:t>Asıl metin stillerini düzenlemek için tıklatın</a:t>
            </a:r>
          </a:p>
        </p:txBody>
      </p:sp>
      <p:sp>
        <p:nvSpPr>
          <p:cNvPr id="20" name="Veri Yer Tutucusu 3"/>
          <p:cNvSpPr>
            <a:spLocks noGrp="1"/>
          </p:cNvSpPr>
          <p:nvPr>
            <p:ph type="dt" sz="half" idx="10"/>
          </p:nvPr>
        </p:nvSpPr>
        <p:spPr bwMode="auto">
          <a:xfrm rot="5400000">
            <a:off x="10731500" y="1106488"/>
            <a:ext cx="2286000" cy="508000"/>
          </a:xfrm>
        </p:spPr>
        <p:txBody>
          <a:bodyPr/>
          <a:lstStyle>
            <a:lvl1pPr>
              <a:defRPr>
                <a:solidFill>
                  <a:srgbClr val="FFF39D"/>
                </a:solidFill>
                <a:cs typeface="Arial" charset="0"/>
              </a:defRPr>
            </a:lvl1pPr>
          </a:lstStyle>
          <a:p>
            <a:pPr>
              <a:defRPr/>
            </a:pPr>
            <a:endParaRPr lang="tr-TR"/>
          </a:p>
        </p:txBody>
      </p:sp>
      <p:sp>
        <p:nvSpPr>
          <p:cNvPr id="21" name="Altbilgi Yer Tutucusu 4"/>
          <p:cNvSpPr>
            <a:spLocks noGrp="1"/>
          </p:cNvSpPr>
          <p:nvPr>
            <p:ph type="ftr" sz="quarter" idx="11"/>
          </p:nvPr>
        </p:nvSpPr>
        <p:spPr bwMode="auto">
          <a:xfrm rot="5400000">
            <a:off x="10045701" y="4114273"/>
            <a:ext cx="3657600" cy="512233"/>
          </a:xfrm>
        </p:spPr>
        <p:txBody>
          <a:bodyPr/>
          <a:lstStyle>
            <a:lvl1pPr>
              <a:defRPr>
                <a:solidFill>
                  <a:srgbClr val="FFF39D"/>
                </a:solidFill>
                <a:cs typeface="Arial" charset="0"/>
              </a:defRPr>
            </a:lvl1pPr>
          </a:lstStyle>
          <a:p>
            <a:pPr>
              <a:defRPr/>
            </a:pPr>
            <a:endParaRPr lang="tr-TR"/>
          </a:p>
        </p:txBody>
      </p:sp>
      <p:sp>
        <p:nvSpPr>
          <p:cNvPr id="22" name="Slayt Numarası Yer Tutucusu 5"/>
          <p:cNvSpPr>
            <a:spLocks noGrp="1"/>
          </p:cNvSpPr>
          <p:nvPr>
            <p:ph type="sldNum" sz="quarter" idx="12"/>
          </p:nvPr>
        </p:nvSpPr>
        <p:spPr bwMode="auto">
          <a:xfrm>
            <a:off x="1786467" y="4929439"/>
            <a:ext cx="812800" cy="517525"/>
          </a:xfrm>
        </p:spPr>
        <p:txBody>
          <a:bodyPr/>
          <a:lstStyle>
            <a:lvl1pPr>
              <a:defRPr/>
            </a:lvl1pPr>
          </a:lstStyle>
          <a:p>
            <a:pPr>
              <a:defRPr/>
            </a:pPr>
            <a:fld id="{A05E0884-89D3-44AF-8BCA-B2BC5C406756}" type="slidenum">
              <a:rPr lang="tr-TR" altLang="tr-TR"/>
              <a:pPr>
                <a:defRPr/>
              </a:pPr>
              <a:t>‹#›</a:t>
            </a:fld>
            <a:endParaRPr lang="tr-TR" altLang="tr-TR"/>
          </a:p>
        </p:txBody>
      </p:sp>
    </p:spTree>
    <p:extLst>
      <p:ext uri="{BB962C8B-B14F-4D97-AF65-F5344CB8AC3E}">
        <p14:creationId xmlns:p14="http://schemas.microsoft.com/office/powerpoint/2010/main" xmlns="" val="3639309"/>
      </p:ext>
    </p:extLst>
  </p:cSld>
  <p:clrMapOvr>
    <a:overrideClrMapping bg1="dk1" tx1="lt1" bg2="dk2" tx2="lt2" accent1="accent1" accent2="accent2" accent3="accent3" accent4="accent4" accent5="accent5" accent6="accent6" hlink="hlink" folHlink="folHlink"/>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9" name="İçerik Yer Tutucusu 8"/>
          <p:cNvSpPr>
            <a:spLocks noGrp="1"/>
          </p:cNvSpPr>
          <p:nvPr>
            <p:ph sz="quarter" idx="1"/>
          </p:nvPr>
        </p:nvSpPr>
        <p:spPr>
          <a:xfrm>
            <a:off x="609600" y="1600200"/>
            <a:ext cx="4876800" cy="45720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1" name="İçerik Yer Tutucusu 10"/>
          <p:cNvSpPr>
            <a:spLocks noGrp="1"/>
          </p:cNvSpPr>
          <p:nvPr>
            <p:ph sz="quarter" idx="2"/>
          </p:nvPr>
        </p:nvSpPr>
        <p:spPr>
          <a:xfrm>
            <a:off x="5693664" y="1600200"/>
            <a:ext cx="4876800" cy="45720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Veri Yer Tutucusu 13"/>
          <p:cNvSpPr>
            <a:spLocks noGrp="1"/>
          </p:cNvSpPr>
          <p:nvPr>
            <p:ph type="dt" sz="half" idx="10"/>
          </p:nvPr>
        </p:nvSpPr>
        <p:spPr/>
        <p:txBody>
          <a:bodyPr/>
          <a:lstStyle>
            <a:lvl1pPr>
              <a:defRPr>
                <a:cs typeface="Arial" charset="0"/>
              </a:defRPr>
            </a:lvl1pPr>
          </a:lstStyle>
          <a:p>
            <a:pPr>
              <a:defRPr/>
            </a:pPr>
            <a:endParaRPr lang="tr-TR"/>
          </a:p>
        </p:txBody>
      </p:sp>
      <p:sp>
        <p:nvSpPr>
          <p:cNvPr id="6" name="Altbilgi Yer Tutucusu 2"/>
          <p:cNvSpPr>
            <a:spLocks noGrp="1"/>
          </p:cNvSpPr>
          <p:nvPr>
            <p:ph type="ftr" sz="quarter" idx="11"/>
          </p:nvPr>
        </p:nvSpPr>
        <p:spPr/>
        <p:txBody>
          <a:bodyPr/>
          <a:lstStyle>
            <a:lvl1pPr>
              <a:defRPr>
                <a:cs typeface="Arial" charset="0"/>
              </a:defRPr>
            </a:lvl1pPr>
          </a:lstStyle>
          <a:p>
            <a:pPr>
              <a:defRPr/>
            </a:pPr>
            <a:endParaRPr lang="tr-TR"/>
          </a:p>
        </p:txBody>
      </p:sp>
      <p:sp>
        <p:nvSpPr>
          <p:cNvPr id="7" name="Slayt Numarası Yer Tutucusu 22"/>
          <p:cNvSpPr>
            <a:spLocks noGrp="1"/>
          </p:cNvSpPr>
          <p:nvPr>
            <p:ph type="sldNum" sz="quarter" idx="12"/>
          </p:nvPr>
        </p:nvSpPr>
        <p:spPr/>
        <p:txBody>
          <a:bodyPr/>
          <a:lstStyle>
            <a:lvl1pPr>
              <a:defRPr/>
            </a:lvl1pPr>
          </a:lstStyle>
          <a:p>
            <a:pPr>
              <a:defRPr/>
            </a:pPr>
            <a:fld id="{1A39647D-A562-44CF-B099-1BDACB3775E4}" type="slidenum">
              <a:rPr lang="tr-TR" altLang="tr-TR"/>
              <a:pPr>
                <a:defRPr/>
              </a:pPr>
              <a:t>‹#›</a:t>
            </a:fld>
            <a:endParaRPr lang="tr-TR" altLang="tr-TR"/>
          </a:p>
        </p:txBody>
      </p:sp>
    </p:spTree>
    <p:extLst>
      <p:ext uri="{BB962C8B-B14F-4D97-AF65-F5344CB8AC3E}">
        <p14:creationId xmlns:p14="http://schemas.microsoft.com/office/powerpoint/2010/main" xmlns="" val="59164046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3050"/>
            <a:ext cx="10058400" cy="1143000"/>
          </a:xfrm>
        </p:spPr>
        <p:txBody>
          <a:bodyPr/>
          <a:lstStyle>
            <a:lvl1pPr>
              <a:defRPr/>
            </a:lvl1pPr>
          </a:lstStyle>
          <a:p>
            <a:r>
              <a:rPr lang="tr-TR"/>
              <a:t>Asıl başlık stili için tıklatın</a:t>
            </a:r>
            <a:endParaRPr lang="en-US"/>
          </a:p>
        </p:txBody>
      </p:sp>
      <p:sp>
        <p:nvSpPr>
          <p:cNvPr id="11" name="İçerik Yer Tutucusu 10"/>
          <p:cNvSpPr>
            <a:spLocks noGrp="1"/>
          </p:cNvSpPr>
          <p:nvPr>
            <p:ph sz="quarter" idx="2"/>
          </p:nvPr>
        </p:nvSpPr>
        <p:spPr>
          <a:xfrm>
            <a:off x="609600" y="2362200"/>
            <a:ext cx="4876800" cy="3886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3" name="İçerik Yer Tutucusu 12"/>
          <p:cNvSpPr>
            <a:spLocks noGrp="1"/>
          </p:cNvSpPr>
          <p:nvPr>
            <p:ph sz="quarter" idx="4"/>
          </p:nvPr>
        </p:nvSpPr>
        <p:spPr>
          <a:xfrm>
            <a:off x="5829300" y="2362200"/>
            <a:ext cx="4876800" cy="3886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2" name="Metin Yer Tutucusu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tr-TR"/>
              <a:t>Asıl metin stillerini düzenlemek için tıklatın</a:t>
            </a:r>
          </a:p>
        </p:txBody>
      </p:sp>
      <p:sp>
        <p:nvSpPr>
          <p:cNvPr id="14" name="Metin Yer Tutucusu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tr-TR"/>
              <a:t>Asıl metin stillerini düzenlemek için tıklatın</a:t>
            </a:r>
          </a:p>
        </p:txBody>
      </p:sp>
      <p:sp>
        <p:nvSpPr>
          <p:cNvPr id="7" name="Veri Yer Tutucusu 13"/>
          <p:cNvSpPr>
            <a:spLocks noGrp="1"/>
          </p:cNvSpPr>
          <p:nvPr>
            <p:ph type="dt" sz="half" idx="10"/>
          </p:nvPr>
        </p:nvSpPr>
        <p:spPr/>
        <p:txBody>
          <a:bodyPr/>
          <a:lstStyle>
            <a:lvl1pPr>
              <a:defRPr>
                <a:cs typeface="Arial" charset="0"/>
              </a:defRPr>
            </a:lvl1pPr>
          </a:lstStyle>
          <a:p>
            <a:pPr>
              <a:defRPr/>
            </a:pPr>
            <a:endParaRPr lang="tr-TR"/>
          </a:p>
        </p:txBody>
      </p:sp>
      <p:sp>
        <p:nvSpPr>
          <p:cNvPr id="8" name="Altbilgi Yer Tutucusu 2"/>
          <p:cNvSpPr>
            <a:spLocks noGrp="1"/>
          </p:cNvSpPr>
          <p:nvPr>
            <p:ph type="ftr" sz="quarter" idx="11"/>
          </p:nvPr>
        </p:nvSpPr>
        <p:spPr/>
        <p:txBody>
          <a:bodyPr/>
          <a:lstStyle>
            <a:lvl1pPr>
              <a:defRPr>
                <a:cs typeface="Arial" charset="0"/>
              </a:defRPr>
            </a:lvl1pPr>
          </a:lstStyle>
          <a:p>
            <a:pPr>
              <a:defRPr/>
            </a:pPr>
            <a:endParaRPr lang="tr-TR"/>
          </a:p>
        </p:txBody>
      </p:sp>
      <p:sp>
        <p:nvSpPr>
          <p:cNvPr id="9" name="Slayt Numarası Yer Tutucusu 22"/>
          <p:cNvSpPr>
            <a:spLocks noGrp="1"/>
          </p:cNvSpPr>
          <p:nvPr>
            <p:ph type="sldNum" sz="quarter" idx="12"/>
          </p:nvPr>
        </p:nvSpPr>
        <p:spPr/>
        <p:txBody>
          <a:bodyPr/>
          <a:lstStyle>
            <a:lvl1pPr>
              <a:defRPr/>
            </a:lvl1pPr>
          </a:lstStyle>
          <a:p>
            <a:pPr>
              <a:defRPr/>
            </a:pPr>
            <a:fld id="{CA5C0EE2-189E-4BD8-9510-83729FA0BE32}" type="slidenum">
              <a:rPr lang="tr-TR" altLang="tr-TR"/>
              <a:pPr>
                <a:defRPr/>
              </a:pPr>
              <a:t>‹#›</a:t>
            </a:fld>
            <a:endParaRPr lang="tr-TR" altLang="tr-TR"/>
          </a:p>
        </p:txBody>
      </p:sp>
    </p:spTree>
    <p:extLst>
      <p:ext uri="{BB962C8B-B14F-4D97-AF65-F5344CB8AC3E}">
        <p14:creationId xmlns:p14="http://schemas.microsoft.com/office/powerpoint/2010/main" xmlns="" val="391359678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Veri Yer Tutucusu 5"/>
          <p:cNvSpPr>
            <a:spLocks noGrp="1"/>
          </p:cNvSpPr>
          <p:nvPr>
            <p:ph type="dt" sz="half" idx="10"/>
          </p:nvPr>
        </p:nvSpPr>
        <p:spPr/>
        <p:txBody>
          <a:bodyPr rtlCol="0"/>
          <a:lstStyle>
            <a:lvl1pPr>
              <a:defRPr>
                <a:cs typeface="Arial" charset="0"/>
              </a:defRPr>
            </a:lvl1pPr>
          </a:lstStyle>
          <a:p>
            <a:pPr>
              <a:defRPr/>
            </a:pPr>
            <a:endParaRPr lang="tr-TR"/>
          </a:p>
        </p:txBody>
      </p:sp>
      <p:sp>
        <p:nvSpPr>
          <p:cNvPr id="4" name="Slayt Numarası Yer Tutucusu 6"/>
          <p:cNvSpPr>
            <a:spLocks noGrp="1"/>
          </p:cNvSpPr>
          <p:nvPr>
            <p:ph type="sldNum" sz="quarter" idx="11"/>
          </p:nvPr>
        </p:nvSpPr>
        <p:spPr/>
        <p:txBody>
          <a:bodyPr/>
          <a:lstStyle>
            <a:lvl1pPr>
              <a:defRPr/>
            </a:lvl1pPr>
          </a:lstStyle>
          <a:p>
            <a:pPr>
              <a:defRPr/>
            </a:pPr>
            <a:fld id="{1B838C83-B665-4E41-9423-7B583826D8B1}" type="slidenum">
              <a:rPr lang="tr-TR" altLang="tr-TR"/>
              <a:pPr>
                <a:defRPr/>
              </a:pPr>
              <a:t>‹#›</a:t>
            </a:fld>
            <a:endParaRPr lang="tr-TR" altLang="tr-TR"/>
          </a:p>
        </p:txBody>
      </p:sp>
      <p:sp>
        <p:nvSpPr>
          <p:cNvPr id="5" name="Altbilgi Yer Tutucusu 7"/>
          <p:cNvSpPr>
            <a:spLocks noGrp="1"/>
          </p:cNvSpPr>
          <p:nvPr>
            <p:ph type="ftr" sz="quarter" idx="12"/>
          </p:nvPr>
        </p:nvSpPr>
        <p:spPr/>
        <p:txBody>
          <a:bodyPr rtlCol="0"/>
          <a:lstStyle>
            <a:lvl1pPr>
              <a:defRPr>
                <a:cs typeface="Arial" charset="0"/>
              </a:defRPr>
            </a:lvl1pPr>
          </a:lstStyle>
          <a:p>
            <a:pPr>
              <a:defRPr/>
            </a:pPr>
            <a:endParaRPr lang="tr-TR"/>
          </a:p>
        </p:txBody>
      </p:sp>
    </p:spTree>
    <p:extLst>
      <p:ext uri="{BB962C8B-B14F-4D97-AF65-F5344CB8AC3E}">
        <p14:creationId xmlns:p14="http://schemas.microsoft.com/office/powerpoint/2010/main" xmlns="" val="124948884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3"/>
          <p:cNvSpPr>
            <a:spLocks noGrp="1"/>
          </p:cNvSpPr>
          <p:nvPr>
            <p:ph type="dt" sz="half" idx="10"/>
          </p:nvPr>
        </p:nvSpPr>
        <p:spPr/>
        <p:txBody>
          <a:bodyPr/>
          <a:lstStyle>
            <a:lvl1pPr>
              <a:defRPr>
                <a:cs typeface="Arial" charset="0"/>
              </a:defRPr>
            </a:lvl1pPr>
          </a:lstStyle>
          <a:p>
            <a:pPr>
              <a:defRPr/>
            </a:pPr>
            <a:endParaRPr lang="tr-TR"/>
          </a:p>
        </p:txBody>
      </p:sp>
      <p:sp>
        <p:nvSpPr>
          <p:cNvPr id="3" name="Altbilgi Yer Tutucusu 2"/>
          <p:cNvSpPr>
            <a:spLocks noGrp="1"/>
          </p:cNvSpPr>
          <p:nvPr>
            <p:ph type="ftr" sz="quarter" idx="11"/>
          </p:nvPr>
        </p:nvSpPr>
        <p:spPr/>
        <p:txBody>
          <a:bodyPr/>
          <a:lstStyle>
            <a:lvl1pPr>
              <a:defRPr>
                <a:cs typeface="Arial" charset="0"/>
              </a:defRPr>
            </a:lvl1pPr>
          </a:lstStyle>
          <a:p>
            <a:pPr>
              <a:defRPr/>
            </a:pPr>
            <a:endParaRPr lang="tr-TR"/>
          </a:p>
        </p:txBody>
      </p:sp>
      <p:sp>
        <p:nvSpPr>
          <p:cNvPr id="4" name="Slayt Numarası Yer Tutucusu 22"/>
          <p:cNvSpPr>
            <a:spLocks noGrp="1"/>
          </p:cNvSpPr>
          <p:nvPr>
            <p:ph type="sldNum" sz="quarter" idx="12"/>
          </p:nvPr>
        </p:nvSpPr>
        <p:spPr/>
        <p:txBody>
          <a:bodyPr/>
          <a:lstStyle>
            <a:lvl1pPr>
              <a:defRPr/>
            </a:lvl1pPr>
          </a:lstStyle>
          <a:p>
            <a:pPr>
              <a:defRPr/>
            </a:pPr>
            <a:fld id="{001863B4-8FCD-4BAC-92A8-85F8E33F82D1}" type="slidenum">
              <a:rPr lang="tr-TR" altLang="tr-TR"/>
              <a:pPr>
                <a:defRPr/>
              </a:pPr>
              <a:t>‹#›</a:t>
            </a:fld>
            <a:endParaRPr lang="tr-TR" altLang="tr-TR"/>
          </a:p>
        </p:txBody>
      </p:sp>
    </p:spTree>
    <p:extLst>
      <p:ext uri="{BB962C8B-B14F-4D97-AF65-F5344CB8AC3E}">
        <p14:creationId xmlns:p14="http://schemas.microsoft.com/office/powerpoint/2010/main" xmlns="" val="2457555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4400" y="2130810"/>
            <a:ext cx="10363200" cy="1470025"/>
          </a:xfrm>
        </p:spPr>
        <p:txBody>
          <a:bodyPr/>
          <a:lstStyle/>
          <a:p>
            <a:r>
              <a:rPr lang="tr-TR"/>
              <a:t>Asıl başlık stili için tıklatın</a:t>
            </a:r>
          </a:p>
        </p:txBody>
      </p:sp>
      <p:sp>
        <p:nvSpPr>
          <p:cNvPr id="3" name="2 Alt Başlık"/>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a:t>Asıl alt başlık stilini düzenlemek için tıklatın</a:t>
            </a:r>
          </a:p>
        </p:txBody>
      </p:sp>
      <p:sp>
        <p:nvSpPr>
          <p:cNvPr id="4" name="Rectangle 4"/>
          <p:cNvSpPr>
            <a:spLocks noGrp="1" noChangeArrowheads="1"/>
          </p:cNvSpPr>
          <p:nvPr>
            <p:ph type="dt" sz="half" idx="10"/>
          </p:nvPr>
        </p:nvSpPr>
        <p:spPr/>
        <p:txBody>
          <a:bodyPr/>
          <a:lstStyle>
            <a:lvl1pPr eaLnBrk="0" hangingPunct="0">
              <a:defRPr>
                <a:cs typeface="Arial" charset="0"/>
              </a:defRPr>
            </a:lvl1pPr>
          </a:lstStyle>
          <a:p>
            <a:pPr>
              <a:defRPr/>
            </a:pPr>
            <a:endParaRPr lang="tr-TR"/>
          </a:p>
        </p:txBody>
      </p:sp>
      <p:sp>
        <p:nvSpPr>
          <p:cNvPr id="5"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tr-TR"/>
          </a:p>
        </p:txBody>
      </p:sp>
      <p:sp>
        <p:nvSpPr>
          <p:cNvPr id="6" name="Rectangle 6"/>
          <p:cNvSpPr>
            <a:spLocks noGrp="1" noChangeArrowheads="1"/>
          </p:cNvSpPr>
          <p:nvPr>
            <p:ph type="sldNum" sz="quarter" idx="12"/>
          </p:nvPr>
        </p:nvSpPr>
        <p:spPr/>
        <p:txBody>
          <a:bodyPr/>
          <a:lstStyle>
            <a:lvl1pPr eaLnBrk="0" hangingPunct="0">
              <a:defRPr/>
            </a:lvl1pPr>
          </a:lstStyle>
          <a:p>
            <a:pPr>
              <a:defRPr/>
            </a:pPr>
            <a:fld id="{1C7E3425-858D-41CF-9B9C-4FF47CA12E82}" type="slidenum">
              <a:rPr lang="tr-TR" altLang="tr-TR"/>
              <a:pPr>
                <a:defRPr/>
              </a:pPr>
              <a:t>‹#›</a:t>
            </a:fld>
            <a:endParaRPr lang="tr-TR" altLang="tr-TR"/>
          </a:p>
        </p:txBody>
      </p:sp>
    </p:spTree>
    <p:extLst>
      <p:ext uri="{BB962C8B-B14F-4D97-AF65-F5344CB8AC3E}">
        <p14:creationId xmlns:p14="http://schemas.microsoft.com/office/powerpoint/2010/main" xmlns="" val="189535740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5" name="Düz Bağlayıcı 14"/>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dirty="0">
              <a:solidFill>
                <a:prstClr val="black"/>
              </a:solidFill>
              <a:latin typeface="Arial" charset="0"/>
              <a:cs typeface="Arial" pitchFamily="34" charset="0"/>
            </a:endParaRPr>
          </a:p>
        </p:txBody>
      </p:sp>
      <p:sp>
        <p:nvSpPr>
          <p:cNvPr id="6" name="Düz Bağlayıcı 16"/>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dirty="0">
              <a:solidFill>
                <a:prstClr val="black"/>
              </a:solidFill>
              <a:latin typeface="Arial" charset="0"/>
              <a:cs typeface="Arial" pitchFamily="34" charset="0"/>
            </a:endParaRPr>
          </a:p>
        </p:txBody>
      </p:sp>
      <p:sp>
        <p:nvSpPr>
          <p:cNvPr id="7" name="Düz Bağlayıcı 17"/>
          <p:cNvSpPr>
            <a:spLocks noChangeShapeType="1"/>
          </p:cNvSpPr>
          <p:nvPr/>
        </p:nvSpPr>
        <p:spPr bwMode="auto">
          <a:xfrm>
            <a:off x="8257117"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8" name="Düz Bağlayıcı 18"/>
          <p:cNvSpPr>
            <a:spLocks noChangeShapeType="1"/>
          </p:cNvSpPr>
          <p:nvPr/>
        </p:nvSpPr>
        <p:spPr bwMode="auto">
          <a:xfrm>
            <a:off x="119888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9" name="Dikdörtgen 1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10" name="Düz Bağlayıcı 20"/>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11" name="Oval 23"/>
          <p:cNvSpPr/>
          <p:nvPr/>
        </p:nvSpPr>
        <p:spPr>
          <a:xfrm>
            <a:off x="10875601" y="5715251"/>
            <a:ext cx="73236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2" name="Başlık 1"/>
          <p:cNvSpPr>
            <a:spLocks noGrp="1"/>
          </p:cNvSpPr>
          <p:nvPr>
            <p:ph type="title"/>
          </p:nvPr>
        </p:nvSpPr>
        <p:spPr>
          <a:xfrm rot="5400000">
            <a:off x="5547360" y="3124200"/>
            <a:ext cx="6309360" cy="609600"/>
          </a:xfrm>
        </p:spPr>
        <p:txBody>
          <a:bodyPr/>
          <a:lstStyle>
            <a:lvl1pPr algn="l">
              <a:buNone/>
              <a:defRPr sz="2000" b="1" cap="small" baseline="0"/>
            </a:lvl1pPr>
          </a:lstStyle>
          <a:p>
            <a:r>
              <a:rPr lang="tr-TR"/>
              <a:t>Asıl başlık stili için tıklatın</a:t>
            </a:r>
            <a:endParaRPr lang="en-US"/>
          </a:p>
        </p:txBody>
      </p:sp>
      <p:sp>
        <p:nvSpPr>
          <p:cNvPr id="3" name="Metin Yer Tutucusu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tr-TR"/>
              <a:t>Asıl metin stillerini düzenlemek için tıklatın</a:t>
            </a:r>
          </a:p>
        </p:txBody>
      </p:sp>
      <p:sp>
        <p:nvSpPr>
          <p:cNvPr id="18" name="İçerik Yer Tutucusu 17"/>
          <p:cNvSpPr>
            <a:spLocks noGrp="1"/>
          </p:cNvSpPr>
          <p:nvPr>
            <p:ph sz="quarter" idx="1"/>
          </p:nvPr>
        </p:nvSpPr>
        <p:spPr>
          <a:xfrm>
            <a:off x="406400" y="274320"/>
            <a:ext cx="7518400" cy="632764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2" name="Veri Yer Tutucusu 20"/>
          <p:cNvSpPr>
            <a:spLocks noGrp="1"/>
          </p:cNvSpPr>
          <p:nvPr>
            <p:ph type="dt" sz="half" idx="10"/>
          </p:nvPr>
        </p:nvSpPr>
        <p:spPr/>
        <p:txBody>
          <a:bodyPr rtlCol="0"/>
          <a:lstStyle>
            <a:lvl1pPr>
              <a:defRPr>
                <a:cs typeface="Arial" charset="0"/>
              </a:defRPr>
            </a:lvl1pPr>
          </a:lstStyle>
          <a:p>
            <a:pPr>
              <a:defRPr/>
            </a:pPr>
            <a:endParaRPr lang="tr-TR"/>
          </a:p>
        </p:txBody>
      </p:sp>
      <p:sp>
        <p:nvSpPr>
          <p:cNvPr id="13" name="Slayt Numarası Yer Tutucusu 21"/>
          <p:cNvSpPr>
            <a:spLocks noGrp="1"/>
          </p:cNvSpPr>
          <p:nvPr>
            <p:ph type="sldNum" sz="quarter" idx="11"/>
          </p:nvPr>
        </p:nvSpPr>
        <p:spPr/>
        <p:txBody>
          <a:bodyPr/>
          <a:lstStyle>
            <a:lvl1pPr>
              <a:defRPr/>
            </a:lvl1pPr>
          </a:lstStyle>
          <a:p>
            <a:pPr>
              <a:defRPr/>
            </a:pPr>
            <a:fld id="{BB6DB957-2652-4818-A92C-95BCE2D35705}" type="slidenum">
              <a:rPr lang="tr-TR" altLang="tr-TR"/>
              <a:pPr>
                <a:defRPr/>
              </a:pPr>
              <a:t>‹#›</a:t>
            </a:fld>
            <a:endParaRPr lang="tr-TR" altLang="tr-TR"/>
          </a:p>
        </p:txBody>
      </p:sp>
      <p:sp>
        <p:nvSpPr>
          <p:cNvPr id="14" name="Altbilgi Yer Tutucusu 22"/>
          <p:cNvSpPr>
            <a:spLocks noGrp="1"/>
          </p:cNvSpPr>
          <p:nvPr>
            <p:ph type="ftr" sz="quarter" idx="12"/>
          </p:nvPr>
        </p:nvSpPr>
        <p:spPr/>
        <p:txBody>
          <a:bodyPr rtlCol="0"/>
          <a:lstStyle>
            <a:lvl1pPr>
              <a:defRPr>
                <a:cs typeface="Arial" charset="0"/>
              </a:defRPr>
            </a:lvl1pPr>
          </a:lstStyle>
          <a:p>
            <a:pPr>
              <a:defRPr/>
            </a:pPr>
            <a:endParaRPr lang="tr-TR"/>
          </a:p>
        </p:txBody>
      </p:sp>
    </p:spTree>
    <p:extLst>
      <p:ext uri="{BB962C8B-B14F-4D97-AF65-F5344CB8AC3E}">
        <p14:creationId xmlns:p14="http://schemas.microsoft.com/office/powerpoint/2010/main" xmlns="" val="1671413655"/>
      </p:ext>
    </p:extLst>
  </p:cSld>
  <p:clrMapOvr>
    <a:overrideClrMapping bg1="lt1" tx1="dk1" bg2="lt2" tx2="dk2" accent1="accent1" accent2="accent2" accent3="accent3" accent4="accent4" accent5="accent5" accent6="accent6" hlink="hlink" folHlink="folHlink"/>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5" name="Düz Bağlayıcı 14"/>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latin typeface="Arial" charset="0"/>
              <a:cs typeface="Arial" pitchFamily="34" charset="0"/>
            </a:endParaRPr>
          </a:p>
        </p:txBody>
      </p:sp>
      <p:sp>
        <p:nvSpPr>
          <p:cNvPr id="6" name="Oval 16"/>
          <p:cNvSpPr/>
          <p:nvPr/>
        </p:nvSpPr>
        <p:spPr>
          <a:xfrm>
            <a:off x="10875601" y="5715251"/>
            <a:ext cx="73236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7" name="Düz Bağlayıcı 17"/>
          <p:cNvSpPr>
            <a:spLocks noChangeShapeType="1"/>
          </p:cNvSpPr>
          <p:nvPr/>
        </p:nvSpPr>
        <p:spPr bwMode="auto">
          <a:xfrm>
            <a:off x="11988800" y="0"/>
            <a:ext cx="0" cy="6858000"/>
          </a:xfrm>
          <a:prstGeom prst="line">
            <a:avLst/>
          </a:prstGeom>
          <a:noFill/>
          <a:ln w="9525" algn="ctr">
            <a:solidFill>
              <a:schemeClr val="tx1"/>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8" name="Dikdörtgen 18"/>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9" name="Düz Bağlayıcı 19"/>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10" name="Düz Bağlayıcı 20"/>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dirty="0">
              <a:solidFill>
                <a:prstClr val="black"/>
              </a:solidFill>
              <a:latin typeface="Arial" charset="0"/>
              <a:cs typeface="Arial" pitchFamily="34" charset="0"/>
            </a:endParaRPr>
          </a:p>
        </p:txBody>
      </p:sp>
      <p:sp>
        <p:nvSpPr>
          <p:cNvPr id="11" name="Düz Bağlayıcı 23"/>
          <p:cNvSpPr>
            <a:spLocks noChangeShapeType="1"/>
          </p:cNvSpPr>
          <p:nvPr/>
        </p:nvSpPr>
        <p:spPr bwMode="auto">
          <a:xfrm>
            <a:off x="8257117"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2" name="Başlık 1"/>
          <p:cNvSpPr>
            <a:spLocks noGrp="1"/>
          </p:cNvSpPr>
          <p:nvPr>
            <p:ph type="title"/>
          </p:nvPr>
        </p:nvSpPr>
        <p:spPr>
          <a:xfrm rot="5400000">
            <a:off x="5518404" y="3124200"/>
            <a:ext cx="6309360" cy="609600"/>
          </a:xfrm>
        </p:spPr>
        <p:txBody>
          <a:bodyPr/>
          <a:lstStyle>
            <a:lvl1pPr algn="l">
              <a:buNone/>
              <a:defRPr sz="2000" b="1"/>
            </a:lvl1pPr>
          </a:lstStyle>
          <a:p>
            <a:r>
              <a:rPr lang="tr-TR"/>
              <a:t>Asıl başlık stili için tıklatın</a:t>
            </a:r>
            <a:endParaRPr lang="en-US"/>
          </a:p>
        </p:txBody>
      </p:sp>
      <p:sp>
        <p:nvSpPr>
          <p:cNvPr id="3" name="Resim Yer Tutucusu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tr-TR" noProof="0"/>
              <a:t>Resim eklemek için simgeyi tıklatın</a:t>
            </a:r>
            <a:endParaRPr lang="en-US" noProof="0" dirty="0"/>
          </a:p>
        </p:txBody>
      </p:sp>
      <p:sp>
        <p:nvSpPr>
          <p:cNvPr id="4" name="Metin Yer Tutucusu 3"/>
          <p:cNvSpPr>
            <a:spLocks noGrp="1"/>
          </p:cNvSpPr>
          <p:nvPr>
            <p:ph type="body" sz="half" idx="2"/>
          </p:nvPr>
        </p:nvSpPr>
        <p:spPr>
          <a:xfrm>
            <a:off x="9021064" y="264795"/>
            <a:ext cx="2032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tr-TR"/>
              <a:t>Asıl metin stillerini düzenlemek için tıklatın</a:t>
            </a:r>
          </a:p>
        </p:txBody>
      </p:sp>
      <p:sp>
        <p:nvSpPr>
          <p:cNvPr id="12" name="Veri Yer Tutucusu 16"/>
          <p:cNvSpPr>
            <a:spLocks noGrp="1"/>
          </p:cNvSpPr>
          <p:nvPr>
            <p:ph type="dt" sz="half" idx="10"/>
          </p:nvPr>
        </p:nvSpPr>
        <p:spPr/>
        <p:txBody>
          <a:bodyPr rtlCol="0"/>
          <a:lstStyle>
            <a:lvl1pPr>
              <a:defRPr>
                <a:cs typeface="Arial" charset="0"/>
              </a:defRPr>
            </a:lvl1pPr>
          </a:lstStyle>
          <a:p>
            <a:pPr>
              <a:defRPr/>
            </a:pPr>
            <a:endParaRPr lang="tr-TR"/>
          </a:p>
        </p:txBody>
      </p:sp>
      <p:sp>
        <p:nvSpPr>
          <p:cNvPr id="13" name="Slayt Numarası Yer Tutucusu 17"/>
          <p:cNvSpPr>
            <a:spLocks noGrp="1"/>
          </p:cNvSpPr>
          <p:nvPr>
            <p:ph type="sldNum" sz="quarter" idx="11"/>
          </p:nvPr>
        </p:nvSpPr>
        <p:spPr/>
        <p:txBody>
          <a:bodyPr/>
          <a:lstStyle>
            <a:lvl1pPr>
              <a:defRPr/>
            </a:lvl1pPr>
          </a:lstStyle>
          <a:p>
            <a:pPr>
              <a:defRPr/>
            </a:pPr>
            <a:fld id="{3F8FDBA9-3FE5-4F6D-8697-A36488A2B719}" type="slidenum">
              <a:rPr lang="tr-TR" altLang="tr-TR"/>
              <a:pPr>
                <a:defRPr/>
              </a:pPr>
              <a:t>‹#›</a:t>
            </a:fld>
            <a:endParaRPr lang="tr-TR" altLang="tr-TR"/>
          </a:p>
        </p:txBody>
      </p:sp>
      <p:sp>
        <p:nvSpPr>
          <p:cNvPr id="14" name="Altbilgi Yer Tutucusu 20"/>
          <p:cNvSpPr>
            <a:spLocks noGrp="1"/>
          </p:cNvSpPr>
          <p:nvPr>
            <p:ph type="ftr" sz="quarter" idx="12"/>
          </p:nvPr>
        </p:nvSpPr>
        <p:spPr/>
        <p:txBody>
          <a:bodyPr rtlCol="0"/>
          <a:lstStyle>
            <a:lvl1pPr>
              <a:defRPr>
                <a:cs typeface="Arial" charset="0"/>
              </a:defRPr>
            </a:lvl1pPr>
          </a:lstStyle>
          <a:p>
            <a:pPr>
              <a:defRPr/>
            </a:pPr>
            <a:endParaRPr lang="tr-TR"/>
          </a:p>
        </p:txBody>
      </p:sp>
    </p:spTree>
    <p:extLst>
      <p:ext uri="{BB962C8B-B14F-4D97-AF65-F5344CB8AC3E}">
        <p14:creationId xmlns:p14="http://schemas.microsoft.com/office/powerpoint/2010/main" xmlns="" val="308225392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13"/>
          <p:cNvSpPr>
            <a:spLocks noGrp="1"/>
          </p:cNvSpPr>
          <p:nvPr>
            <p:ph type="dt" sz="half" idx="10"/>
          </p:nvPr>
        </p:nvSpPr>
        <p:spPr/>
        <p:txBody>
          <a:bodyPr/>
          <a:lstStyle>
            <a:lvl1pPr>
              <a:defRPr>
                <a:cs typeface="Arial" charset="0"/>
              </a:defRPr>
            </a:lvl1pPr>
          </a:lstStyle>
          <a:p>
            <a:pPr>
              <a:defRPr/>
            </a:pPr>
            <a:endParaRPr lang="tr-TR"/>
          </a:p>
        </p:txBody>
      </p:sp>
      <p:sp>
        <p:nvSpPr>
          <p:cNvPr id="5" name="Altbilgi Yer Tutucusu 2"/>
          <p:cNvSpPr>
            <a:spLocks noGrp="1"/>
          </p:cNvSpPr>
          <p:nvPr>
            <p:ph type="ftr" sz="quarter" idx="11"/>
          </p:nvPr>
        </p:nvSpPr>
        <p:spPr/>
        <p:txBody>
          <a:bodyPr/>
          <a:lstStyle>
            <a:lvl1pPr>
              <a:defRPr>
                <a:cs typeface="Arial" charset="0"/>
              </a:defRPr>
            </a:lvl1pPr>
          </a:lstStyle>
          <a:p>
            <a:pPr>
              <a:defRPr/>
            </a:pPr>
            <a:endParaRPr lang="tr-TR"/>
          </a:p>
        </p:txBody>
      </p:sp>
      <p:sp>
        <p:nvSpPr>
          <p:cNvPr id="6" name="Slayt Numarası Yer Tutucusu 22"/>
          <p:cNvSpPr>
            <a:spLocks noGrp="1"/>
          </p:cNvSpPr>
          <p:nvPr>
            <p:ph type="sldNum" sz="quarter" idx="12"/>
          </p:nvPr>
        </p:nvSpPr>
        <p:spPr/>
        <p:txBody>
          <a:bodyPr/>
          <a:lstStyle>
            <a:lvl1pPr>
              <a:defRPr/>
            </a:lvl1pPr>
          </a:lstStyle>
          <a:p>
            <a:pPr>
              <a:defRPr/>
            </a:pPr>
            <a:fld id="{B817A196-26A2-4779-97D1-9CD866374641}" type="slidenum">
              <a:rPr lang="tr-TR" altLang="tr-TR"/>
              <a:pPr>
                <a:defRPr/>
              </a:pPr>
              <a:t>‹#›</a:t>
            </a:fld>
            <a:endParaRPr lang="tr-TR" altLang="tr-TR"/>
          </a:p>
        </p:txBody>
      </p:sp>
    </p:spTree>
    <p:extLst>
      <p:ext uri="{BB962C8B-B14F-4D97-AF65-F5344CB8AC3E}">
        <p14:creationId xmlns:p14="http://schemas.microsoft.com/office/powerpoint/2010/main" xmlns="" val="354323316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839200" y="274639"/>
            <a:ext cx="2235200" cy="5851525"/>
          </a:xfrm>
        </p:spPr>
        <p:txBody>
          <a:bodyPr vert="eaVert"/>
          <a:lstStyle/>
          <a:p>
            <a:r>
              <a:rPr lang="tr-TR"/>
              <a:t>Asıl başlık stili için tıklatın</a:t>
            </a:r>
            <a:endParaRPr lang="en-US"/>
          </a:p>
        </p:txBody>
      </p:sp>
      <p:sp>
        <p:nvSpPr>
          <p:cNvPr id="3" name="Dikey Metin Yer Tutucusu 2"/>
          <p:cNvSpPr>
            <a:spLocks noGrp="1"/>
          </p:cNvSpPr>
          <p:nvPr>
            <p:ph type="body" orient="vert" idx="1"/>
          </p:nvPr>
        </p:nvSpPr>
        <p:spPr>
          <a:xfrm>
            <a:off x="609600" y="274639"/>
            <a:ext cx="80264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13"/>
          <p:cNvSpPr>
            <a:spLocks noGrp="1"/>
          </p:cNvSpPr>
          <p:nvPr>
            <p:ph type="dt" sz="half" idx="10"/>
          </p:nvPr>
        </p:nvSpPr>
        <p:spPr/>
        <p:txBody>
          <a:bodyPr/>
          <a:lstStyle>
            <a:lvl1pPr>
              <a:defRPr>
                <a:cs typeface="Arial" charset="0"/>
              </a:defRPr>
            </a:lvl1pPr>
          </a:lstStyle>
          <a:p>
            <a:pPr>
              <a:defRPr/>
            </a:pPr>
            <a:endParaRPr lang="tr-TR"/>
          </a:p>
        </p:txBody>
      </p:sp>
      <p:sp>
        <p:nvSpPr>
          <p:cNvPr id="5" name="Altbilgi Yer Tutucusu 2"/>
          <p:cNvSpPr>
            <a:spLocks noGrp="1"/>
          </p:cNvSpPr>
          <p:nvPr>
            <p:ph type="ftr" sz="quarter" idx="11"/>
          </p:nvPr>
        </p:nvSpPr>
        <p:spPr/>
        <p:txBody>
          <a:bodyPr/>
          <a:lstStyle>
            <a:lvl1pPr>
              <a:defRPr>
                <a:cs typeface="Arial" charset="0"/>
              </a:defRPr>
            </a:lvl1pPr>
          </a:lstStyle>
          <a:p>
            <a:pPr>
              <a:defRPr/>
            </a:pPr>
            <a:endParaRPr lang="tr-TR"/>
          </a:p>
        </p:txBody>
      </p:sp>
      <p:sp>
        <p:nvSpPr>
          <p:cNvPr id="6" name="Slayt Numarası Yer Tutucusu 22"/>
          <p:cNvSpPr>
            <a:spLocks noGrp="1"/>
          </p:cNvSpPr>
          <p:nvPr>
            <p:ph type="sldNum" sz="quarter" idx="12"/>
          </p:nvPr>
        </p:nvSpPr>
        <p:spPr/>
        <p:txBody>
          <a:bodyPr/>
          <a:lstStyle>
            <a:lvl1pPr>
              <a:defRPr/>
            </a:lvl1pPr>
          </a:lstStyle>
          <a:p>
            <a:pPr>
              <a:defRPr/>
            </a:pPr>
            <a:fld id="{02C74C1F-190D-42EE-8DC3-E26CE68C8E09}" type="slidenum">
              <a:rPr lang="tr-TR" altLang="tr-TR"/>
              <a:pPr>
                <a:defRPr/>
              </a:pPr>
              <a:t>‹#›</a:t>
            </a:fld>
            <a:endParaRPr lang="tr-TR" altLang="tr-TR"/>
          </a:p>
        </p:txBody>
      </p:sp>
    </p:spTree>
    <p:extLst>
      <p:ext uri="{BB962C8B-B14F-4D97-AF65-F5344CB8AC3E}">
        <p14:creationId xmlns:p14="http://schemas.microsoft.com/office/powerpoint/2010/main" xmlns="" val="217275714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4" name="Dikdörtgen 14"/>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5" name="Dikdörtgen 16"/>
          <p:cNvSpPr/>
          <p:nvPr/>
        </p:nvSpPr>
        <p:spPr bwMode="auto">
          <a:xfrm>
            <a:off x="368303" y="0"/>
            <a:ext cx="139700"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6" name="Dikdörtgen 17"/>
          <p:cNvSpPr/>
          <p:nvPr/>
        </p:nvSpPr>
        <p:spPr bwMode="auto">
          <a:xfrm>
            <a:off x="1320952" y="0"/>
            <a:ext cx="243417"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7" name="Dikdörtgen 18"/>
          <p:cNvSpPr/>
          <p:nvPr/>
        </p:nvSpPr>
        <p:spPr bwMode="auto">
          <a:xfrm>
            <a:off x="1521887" y="0"/>
            <a:ext cx="306916"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10" name="Düz Bağlayıcı 19"/>
          <p:cNvSpPr>
            <a:spLocks noChangeShapeType="1"/>
          </p:cNvSpPr>
          <p:nvPr/>
        </p:nvSpPr>
        <p:spPr bwMode="auto">
          <a:xfrm>
            <a:off x="141817"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latin typeface="Arial" charset="0"/>
              <a:cs typeface="Arial" pitchFamily="34" charset="0"/>
            </a:endParaRPr>
          </a:p>
        </p:txBody>
      </p:sp>
      <p:sp>
        <p:nvSpPr>
          <p:cNvPr id="11" name="Düz Bağlayıcı 20"/>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latin typeface="Arial" charset="0"/>
              <a:cs typeface="Arial" pitchFamily="34" charset="0"/>
            </a:endParaRPr>
          </a:p>
        </p:txBody>
      </p:sp>
      <p:sp>
        <p:nvSpPr>
          <p:cNvPr id="12" name="Düz Bağlayıcı 23"/>
          <p:cNvSpPr>
            <a:spLocks noChangeShapeType="1"/>
          </p:cNvSpPr>
          <p:nvPr/>
        </p:nvSpPr>
        <p:spPr bwMode="auto">
          <a:xfrm>
            <a:off x="1138767"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latin typeface="Arial" charset="0"/>
              <a:cs typeface="Arial" pitchFamily="34" charset="0"/>
            </a:endParaRPr>
          </a:p>
        </p:txBody>
      </p:sp>
      <p:sp>
        <p:nvSpPr>
          <p:cNvPr id="13" name="Düz Bağlayıcı 24"/>
          <p:cNvSpPr>
            <a:spLocks noChangeShapeType="1"/>
          </p:cNvSpPr>
          <p:nvPr/>
        </p:nvSpPr>
        <p:spPr bwMode="auto">
          <a:xfrm>
            <a:off x="2302933"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latin typeface="Arial" charset="0"/>
              <a:cs typeface="Arial" pitchFamily="34" charset="0"/>
            </a:endParaRPr>
          </a:p>
        </p:txBody>
      </p:sp>
      <p:sp>
        <p:nvSpPr>
          <p:cNvPr id="14" name="Düz Bağlayıcı 25"/>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latin typeface="Arial" charset="0"/>
              <a:cs typeface="Arial" pitchFamily="34" charset="0"/>
            </a:endParaRPr>
          </a:p>
        </p:txBody>
      </p:sp>
      <p:sp>
        <p:nvSpPr>
          <p:cNvPr id="15" name="Düz Bağlayıcı 26"/>
          <p:cNvSpPr>
            <a:spLocks noChangeShapeType="1"/>
          </p:cNvSpPr>
          <p:nvPr/>
        </p:nvSpPr>
        <p:spPr bwMode="auto">
          <a:xfrm>
            <a:off x="1215178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latin typeface="Arial" charset="0"/>
              <a:cs typeface="Arial" pitchFamily="34" charset="0"/>
            </a:endParaRPr>
          </a:p>
        </p:txBody>
      </p:sp>
      <p:sp>
        <p:nvSpPr>
          <p:cNvPr id="16" name="Dikdörtgen 2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7" name="Oval 28"/>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8" name="Oval 29"/>
          <p:cNvSpPr/>
          <p:nvPr/>
        </p:nvSpPr>
        <p:spPr bwMode="auto">
          <a:xfrm>
            <a:off x="1746252" y="4867275"/>
            <a:ext cx="855133"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9" name="Oval 30"/>
          <p:cNvSpPr/>
          <p:nvPr/>
        </p:nvSpPr>
        <p:spPr bwMode="auto">
          <a:xfrm>
            <a:off x="1454151" y="5500915"/>
            <a:ext cx="184149"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20" name="Oval 31"/>
          <p:cNvSpPr/>
          <p:nvPr/>
        </p:nvSpPr>
        <p:spPr bwMode="auto">
          <a:xfrm>
            <a:off x="2218267" y="5788025"/>
            <a:ext cx="366184"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21" name="Oval 32"/>
          <p:cNvSpPr/>
          <p:nvPr/>
        </p:nvSpPr>
        <p:spPr>
          <a:xfrm>
            <a:off x="2540152" y="4496027"/>
            <a:ext cx="486833"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8" name="Başlık 7"/>
          <p:cNvSpPr>
            <a:spLocks noGrp="1"/>
          </p:cNvSpPr>
          <p:nvPr>
            <p:ph type="ctrTitle"/>
          </p:nvPr>
        </p:nvSpPr>
        <p:spPr>
          <a:xfrm>
            <a:off x="3048000" y="3124200"/>
            <a:ext cx="8229600" cy="1894362"/>
          </a:xfrm>
        </p:spPr>
        <p:txBody>
          <a:bodyPr/>
          <a:lstStyle>
            <a:lvl1pPr>
              <a:defRPr b="1"/>
            </a:lvl1pPr>
          </a:lstStyle>
          <a:p>
            <a:r>
              <a:rPr lang="tr-TR"/>
              <a:t>Asıl başlık stili için tıklatın</a:t>
            </a:r>
            <a:endParaRPr lang="en-US"/>
          </a:p>
        </p:txBody>
      </p:sp>
      <p:sp>
        <p:nvSpPr>
          <p:cNvPr id="9" name="Alt Başlık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a:t>Asıl alt başlık stilini düzenlemek için tıklatın</a:t>
            </a:r>
            <a:endParaRPr lang="en-US"/>
          </a:p>
        </p:txBody>
      </p:sp>
      <p:sp>
        <p:nvSpPr>
          <p:cNvPr id="22" name="Veri Yer Tutucusu 27"/>
          <p:cNvSpPr>
            <a:spLocks noGrp="1"/>
          </p:cNvSpPr>
          <p:nvPr>
            <p:ph type="dt" sz="half" idx="10"/>
          </p:nvPr>
        </p:nvSpPr>
        <p:spPr bwMode="auto">
          <a:xfrm rot="5400000">
            <a:off x="10733617" y="1111250"/>
            <a:ext cx="2286000" cy="508000"/>
          </a:xfrm>
        </p:spPr>
        <p:txBody>
          <a:bodyPr/>
          <a:lstStyle>
            <a:lvl1pPr>
              <a:defRPr>
                <a:cs typeface="Arial" charset="0"/>
              </a:defRPr>
            </a:lvl1pPr>
          </a:lstStyle>
          <a:p>
            <a:pPr>
              <a:defRPr/>
            </a:pPr>
            <a:endParaRPr lang="tr-TR"/>
          </a:p>
        </p:txBody>
      </p:sp>
      <p:sp>
        <p:nvSpPr>
          <p:cNvPr id="23" name="Altbilgi Yer Tutucusu 16"/>
          <p:cNvSpPr>
            <a:spLocks noGrp="1"/>
          </p:cNvSpPr>
          <p:nvPr>
            <p:ph type="ftr" sz="quarter" idx="11"/>
          </p:nvPr>
        </p:nvSpPr>
        <p:spPr bwMode="auto">
          <a:xfrm rot="5400000">
            <a:off x="10045701" y="4117452"/>
            <a:ext cx="3657600" cy="512233"/>
          </a:xfrm>
        </p:spPr>
        <p:txBody>
          <a:bodyPr/>
          <a:lstStyle>
            <a:lvl1pPr>
              <a:defRPr>
                <a:cs typeface="Arial" charset="0"/>
              </a:defRPr>
            </a:lvl1pPr>
          </a:lstStyle>
          <a:p>
            <a:pPr>
              <a:defRPr/>
            </a:pPr>
            <a:endParaRPr lang="tr-TR"/>
          </a:p>
        </p:txBody>
      </p:sp>
      <p:sp>
        <p:nvSpPr>
          <p:cNvPr id="24" name="Slayt Numarası Yer Tutucusu 28"/>
          <p:cNvSpPr>
            <a:spLocks noGrp="1"/>
          </p:cNvSpPr>
          <p:nvPr>
            <p:ph type="sldNum" sz="quarter" idx="12"/>
          </p:nvPr>
        </p:nvSpPr>
        <p:spPr bwMode="auto">
          <a:xfrm>
            <a:off x="1767417" y="4929415"/>
            <a:ext cx="812800" cy="517525"/>
          </a:xfrm>
        </p:spPr>
        <p:txBody>
          <a:bodyPr/>
          <a:lstStyle>
            <a:lvl1pPr>
              <a:defRPr/>
            </a:lvl1pPr>
          </a:lstStyle>
          <a:p>
            <a:pPr>
              <a:defRPr/>
            </a:pPr>
            <a:fld id="{BFA70326-10BB-4DFC-8BED-939DC589632A}" type="slidenum">
              <a:rPr lang="tr-TR" altLang="tr-TR"/>
              <a:pPr>
                <a:defRPr/>
              </a:pPr>
              <a:t>‹#›</a:t>
            </a:fld>
            <a:endParaRPr lang="tr-TR" altLang="tr-TR"/>
          </a:p>
        </p:txBody>
      </p:sp>
    </p:spTree>
    <p:extLst>
      <p:ext uri="{BB962C8B-B14F-4D97-AF65-F5344CB8AC3E}">
        <p14:creationId xmlns:p14="http://schemas.microsoft.com/office/powerpoint/2010/main" xmlns="" val="4184540643"/>
      </p:ext>
    </p:extLst>
  </p:cSld>
  <p:clrMapOvr>
    <a:overrideClrMapping bg1="lt1" tx1="dk1" bg2="lt2" tx2="dk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8" name="İçerik Yer Tutucusu 7"/>
          <p:cNvSpPr>
            <a:spLocks noGrp="1"/>
          </p:cNvSpPr>
          <p:nvPr>
            <p:ph sz="quarter" idx="1"/>
          </p:nvPr>
        </p:nvSpPr>
        <p:spPr>
          <a:xfrm>
            <a:off x="609600" y="1600200"/>
            <a:ext cx="9956800" cy="4873752"/>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6"/>
          <p:cNvSpPr>
            <a:spLocks noGrp="1"/>
          </p:cNvSpPr>
          <p:nvPr>
            <p:ph type="dt" sz="half" idx="10"/>
          </p:nvPr>
        </p:nvSpPr>
        <p:spPr/>
        <p:txBody>
          <a:bodyPr rtlCol="0"/>
          <a:lstStyle>
            <a:lvl1pPr>
              <a:defRPr>
                <a:cs typeface="Arial" charset="0"/>
              </a:defRPr>
            </a:lvl1pPr>
          </a:lstStyle>
          <a:p>
            <a:pPr>
              <a:defRPr/>
            </a:pPr>
            <a:endParaRPr lang="tr-TR"/>
          </a:p>
        </p:txBody>
      </p:sp>
      <p:sp>
        <p:nvSpPr>
          <p:cNvPr id="5" name="Slayt Numarası Yer Tutucusu 8"/>
          <p:cNvSpPr>
            <a:spLocks noGrp="1"/>
          </p:cNvSpPr>
          <p:nvPr>
            <p:ph type="sldNum" sz="quarter" idx="11"/>
          </p:nvPr>
        </p:nvSpPr>
        <p:spPr/>
        <p:txBody>
          <a:bodyPr/>
          <a:lstStyle>
            <a:lvl1pPr>
              <a:defRPr/>
            </a:lvl1pPr>
          </a:lstStyle>
          <a:p>
            <a:pPr>
              <a:defRPr/>
            </a:pPr>
            <a:fld id="{46CF195B-4663-49A5-8347-52A0860B3C77}" type="slidenum">
              <a:rPr lang="tr-TR" altLang="tr-TR"/>
              <a:pPr>
                <a:defRPr/>
              </a:pPr>
              <a:t>‹#›</a:t>
            </a:fld>
            <a:endParaRPr lang="tr-TR" altLang="tr-TR"/>
          </a:p>
        </p:txBody>
      </p:sp>
      <p:sp>
        <p:nvSpPr>
          <p:cNvPr id="6" name="Altbilgi Yer Tutucusu 9"/>
          <p:cNvSpPr>
            <a:spLocks noGrp="1"/>
          </p:cNvSpPr>
          <p:nvPr>
            <p:ph type="ftr" sz="quarter" idx="12"/>
          </p:nvPr>
        </p:nvSpPr>
        <p:spPr/>
        <p:txBody>
          <a:bodyPr rtlCol="0"/>
          <a:lstStyle>
            <a:lvl1pPr>
              <a:defRPr>
                <a:cs typeface="Arial" charset="0"/>
              </a:defRPr>
            </a:lvl1pPr>
          </a:lstStyle>
          <a:p>
            <a:pPr>
              <a:defRPr/>
            </a:pPr>
            <a:endParaRPr lang="tr-TR"/>
          </a:p>
        </p:txBody>
      </p:sp>
    </p:spTree>
    <p:extLst>
      <p:ext uri="{BB962C8B-B14F-4D97-AF65-F5344CB8AC3E}">
        <p14:creationId xmlns:p14="http://schemas.microsoft.com/office/powerpoint/2010/main" xmlns="" val="337247710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2"/>
        </a:solidFill>
        <a:effectLst/>
      </p:bgPr>
    </p:bg>
    <p:spTree>
      <p:nvGrpSpPr>
        <p:cNvPr id="1" name=""/>
        <p:cNvGrpSpPr/>
        <p:nvPr/>
      </p:nvGrpSpPr>
      <p:grpSpPr>
        <a:xfrm>
          <a:off x="0" y="0"/>
          <a:ext cx="0" cy="0"/>
          <a:chOff x="0" y="0"/>
          <a:chExt cx="0" cy="0"/>
        </a:xfrm>
      </p:grpSpPr>
      <p:sp>
        <p:nvSpPr>
          <p:cNvPr id="4" name="Dikdörtgen 14"/>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5" name="Dikdörtgen 16"/>
          <p:cNvSpPr/>
          <p:nvPr/>
        </p:nvSpPr>
        <p:spPr bwMode="auto">
          <a:xfrm>
            <a:off x="368303" y="0"/>
            <a:ext cx="139700"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6" name="Dikdörtgen 17"/>
          <p:cNvSpPr/>
          <p:nvPr/>
        </p:nvSpPr>
        <p:spPr bwMode="auto">
          <a:xfrm>
            <a:off x="1320952" y="0"/>
            <a:ext cx="243417"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7" name="Dikdörtgen 18"/>
          <p:cNvSpPr/>
          <p:nvPr/>
        </p:nvSpPr>
        <p:spPr bwMode="auto">
          <a:xfrm>
            <a:off x="1521887" y="0"/>
            <a:ext cx="306916"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8" name="Düz Bağlayıcı 19"/>
          <p:cNvSpPr>
            <a:spLocks noChangeShapeType="1"/>
          </p:cNvSpPr>
          <p:nvPr/>
        </p:nvSpPr>
        <p:spPr bwMode="auto">
          <a:xfrm>
            <a:off x="141817"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white"/>
              </a:solidFill>
              <a:latin typeface="Arial" charset="0"/>
              <a:cs typeface="Arial" pitchFamily="34" charset="0"/>
            </a:endParaRPr>
          </a:p>
        </p:txBody>
      </p:sp>
      <p:sp>
        <p:nvSpPr>
          <p:cNvPr id="9" name="Düz Bağlayıcı 20"/>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white"/>
              </a:solidFill>
              <a:latin typeface="Arial" charset="0"/>
              <a:cs typeface="Arial" pitchFamily="34" charset="0"/>
            </a:endParaRPr>
          </a:p>
        </p:txBody>
      </p:sp>
      <p:sp>
        <p:nvSpPr>
          <p:cNvPr id="10" name="Düz Bağlayıcı 23"/>
          <p:cNvSpPr>
            <a:spLocks noChangeShapeType="1"/>
          </p:cNvSpPr>
          <p:nvPr/>
        </p:nvSpPr>
        <p:spPr bwMode="auto">
          <a:xfrm>
            <a:off x="1138767"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white"/>
              </a:solidFill>
              <a:latin typeface="Arial" charset="0"/>
              <a:cs typeface="Arial" pitchFamily="34" charset="0"/>
            </a:endParaRPr>
          </a:p>
        </p:txBody>
      </p:sp>
      <p:sp>
        <p:nvSpPr>
          <p:cNvPr id="11" name="Düz Bağlayıcı 24"/>
          <p:cNvSpPr>
            <a:spLocks noChangeShapeType="1"/>
          </p:cNvSpPr>
          <p:nvPr/>
        </p:nvSpPr>
        <p:spPr bwMode="auto">
          <a:xfrm>
            <a:off x="2302933"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white"/>
              </a:solidFill>
              <a:latin typeface="Arial" charset="0"/>
              <a:cs typeface="Arial" pitchFamily="34" charset="0"/>
            </a:endParaRPr>
          </a:p>
        </p:txBody>
      </p:sp>
      <p:sp>
        <p:nvSpPr>
          <p:cNvPr id="12" name="Düz Bağlayıcı 25"/>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white"/>
              </a:solidFill>
              <a:latin typeface="Arial" charset="0"/>
              <a:cs typeface="Arial" pitchFamily="34" charset="0"/>
            </a:endParaRPr>
          </a:p>
        </p:txBody>
      </p:sp>
      <p:sp>
        <p:nvSpPr>
          <p:cNvPr id="13" name="Dikdörtgen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4" name="Oval 27"/>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5" name="Oval 28"/>
          <p:cNvSpPr/>
          <p:nvPr/>
        </p:nvSpPr>
        <p:spPr bwMode="auto">
          <a:xfrm>
            <a:off x="1765301" y="4867275"/>
            <a:ext cx="857251"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6" name="Oval 29"/>
          <p:cNvSpPr/>
          <p:nvPr/>
        </p:nvSpPr>
        <p:spPr bwMode="auto">
          <a:xfrm>
            <a:off x="1454151" y="5500915"/>
            <a:ext cx="184149"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7" name="Oval 30"/>
          <p:cNvSpPr/>
          <p:nvPr/>
        </p:nvSpPr>
        <p:spPr bwMode="auto">
          <a:xfrm>
            <a:off x="2218267" y="5791200"/>
            <a:ext cx="366184"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8" name="Oval 31"/>
          <p:cNvSpPr/>
          <p:nvPr/>
        </p:nvSpPr>
        <p:spPr bwMode="auto">
          <a:xfrm>
            <a:off x="2506285" y="4480152"/>
            <a:ext cx="486833"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9" name="Düz Bağlayıcı 32"/>
          <p:cNvSpPr>
            <a:spLocks noChangeShapeType="1"/>
          </p:cNvSpPr>
          <p:nvPr/>
        </p:nvSpPr>
        <p:spPr bwMode="auto">
          <a:xfrm>
            <a:off x="12130617"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white"/>
              </a:solidFill>
              <a:latin typeface="Arial" charset="0"/>
              <a:cs typeface="Arial" pitchFamily="34" charset="0"/>
            </a:endParaRPr>
          </a:p>
        </p:txBody>
      </p:sp>
      <p:sp>
        <p:nvSpPr>
          <p:cNvPr id="2" name="Başlık 1"/>
          <p:cNvSpPr>
            <a:spLocks noGrp="1"/>
          </p:cNvSpPr>
          <p:nvPr>
            <p:ph type="title"/>
          </p:nvPr>
        </p:nvSpPr>
        <p:spPr>
          <a:xfrm>
            <a:off x="3048000" y="2895600"/>
            <a:ext cx="8229600" cy="2053590"/>
          </a:xfrm>
        </p:spPr>
        <p:txBody>
          <a:bodyPr/>
          <a:lstStyle>
            <a:lvl1pPr algn="l">
              <a:buNone/>
              <a:defRPr sz="3000" b="1" cap="small" baseline="0"/>
            </a:lvl1pPr>
          </a:lstStyle>
          <a:p>
            <a:r>
              <a:rPr lang="tr-TR"/>
              <a:t>Asıl başlık stili için tıklatın</a:t>
            </a:r>
            <a:endParaRPr lang="en-US"/>
          </a:p>
        </p:txBody>
      </p:sp>
      <p:sp>
        <p:nvSpPr>
          <p:cNvPr id="3" name="Metin Yer Tutucusu 2"/>
          <p:cNvSpPr>
            <a:spLocks noGrp="1"/>
          </p:cNvSpPr>
          <p:nvPr>
            <p:ph type="body" idx="1"/>
          </p:nvPr>
        </p:nvSpPr>
        <p:spPr>
          <a:xfrm>
            <a:off x="3048000" y="5010150"/>
            <a:ext cx="82296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a:t>Asıl metin stillerini düzenlemek için tıklatın</a:t>
            </a:r>
          </a:p>
        </p:txBody>
      </p:sp>
      <p:sp>
        <p:nvSpPr>
          <p:cNvPr id="20" name="Veri Yer Tutucusu 3"/>
          <p:cNvSpPr>
            <a:spLocks noGrp="1"/>
          </p:cNvSpPr>
          <p:nvPr>
            <p:ph type="dt" sz="half" idx="10"/>
          </p:nvPr>
        </p:nvSpPr>
        <p:spPr bwMode="auto">
          <a:xfrm rot="5400000">
            <a:off x="10731500" y="1106488"/>
            <a:ext cx="2286000" cy="508000"/>
          </a:xfrm>
        </p:spPr>
        <p:txBody>
          <a:bodyPr/>
          <a:lstStyle>
            <a:lvl1pPr>
              <a:defRPr>
                <a:solidFill>
                  <a:srgbClr val="FFF39D"/>
                </a:solidFill>
                <a:cs typeface="Arial" charset="0"/>
              </a:defRPr>
            </a:lvl1pPr>
          </a:lstStyle>
          <a:p>
            <a:pPr>
              <a:defRPr/>
            </a:pPr>
            <a:endParaRPr lang="tr-TR"/>
          </a:p>
        </p:txBody>
      </p:sp>
      <p:sp>
        <p:nvSpPr>
          <p:cNvPr id="21" name="Altbilgi Yer Tutucusu 4"/>
          <p:cNvSpPr>
            <a:spLocks noGrp="1"/>
          </p:cNvSpPr>
          <p:nvPr>
            <p:ph type="ftr" sz="quarter" idx="11"/>
          </p:nvPr>
        </p:nvSpPr>
        <p:spPr bwMode="auto">
          <a:xfrm rot="5400000">
            <a:off x="10045701" y="4114273"/>
            <a:ext cx="3657600" cy="512233"/>
          </a:xfrm>
        </p:spPr>
        <p:txBody>
          <a:bodyPr/>
          <a:lstStyle>
            <a:lvl1pPr>
              <a:defRPr>
                <a:solidFill>
                  <a:srgbClr val="FFF39D"/>
                </a:solidFill>
                <a:cs typeface="Arial" charset="0"/>
              </a:defRPr>
            </a:lvl1pPr>
          </a:lstStyle>
          <a:p>
            <a:pPr>
              <a:defRPr/>
            </a:pPr>
            <a:endParaRPr lang="tr-TR"/>
          </a:p>
        </p:txBody>
      </p:sp>
      <p:sp>
        <p:nvSpPr>
          <p:cNvPr id="22" name="Slayt Numarası Yer Tutucusu 5"/>
          <p:cNvSpPr>
            <a:spLocks noGrp="1"/>
          </p:cNvSpPr>
          <p:nvPr>
            <p:ph type="sldNum" sz="quarter" idx="12"/>
          </p:nvPr>
        </p:nvSpPr>
        <p:spPr bwMode="auto">
          <a:xfrm>
            <a:off x="1786467" y="4929415"/>
            <a:ext cx="812800" cy="517525"/>
          </a:xfrm>
        </p:spPr>
        <p:txBody>
          <a:bodyPr/>
          <a:lstStyle>
            <a:lvl1pPr>
              <a:defRPr/>
            </a:lvl1pPr>
          </a:lstStyle>
          <a:p>
            <a:pPr>
              <a:defRPr/>
            </a:pPr>
            <a:fld id="{A05E0884-89D3-44AF-8BCA-B2BC5C406756}" type="slidenum">
              <a:rPr lang="tr-TR" altLang="tr-TR"/>
              <a:pPr>
                <a:defRPr/>
              </a:pPr>
              <a:t>‹#›</a:t>
            </a:fld>
            <a:endParaRPr lang="tr-TR" altLang="tr-TR"/>
          </a:p>
        </p:txBody>
      </p:sp>
    </p:spTree>
    <p:extLst>
      <p:ext uri="{BB962C8B-B14F-4D97-AF65-F5344CB8AC3E}">
        <p14:creationId xmlns:p14="http://schemas.microsoft.com/office/powerpoint/2010/main" xmlns="" val="4240664104"/>
      </p:ext>
    </p:extLst>
  </p:cSld>
  <p:clrMapOvr>
    <a:overrideClrMapping bg1="dk1" tx1="lt1" bg2="dk2" tx2="lt2" accent1="accent1" accent2="accent2" accent3="accent3" accent4="accent4" accent5="accent5" accent6="accent6" hlink="hlink" folHlink="folHlink"/>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9" name="İçerik Yer Tutucusu 8"/>
          <p:cNvSpPr>
            <a:spLocks noGrp="1"/>
          </p:cNvSpPr>
          <p:nvPr>
            <p:ph sz="quarter" idx="1"/>
          </p:nvPr>
        </p:nvSpPr>
        <p:spPr>
          <a:xfrm>
            <a:off x="609600" y="1600200"/>
            <a:ext cx="4876800" cy="45720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1" name="İçerik Yer Tutucusu 10"/>
          <p:cNvSpPr>
            <a:spLocks noGrp="1"/>
          </p:cNvSpPr>
          <p:nvPr>
            <p:ph sz="quarter" idx="2"/>
          </p:nvPr>
        </p:nvSpPr>
        <p:spPr>
          <a:xfrm>
            <a:off x="5693664" y="1600200"/>
            <a:ext cx="4876800" cy="45720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Veri Yer Tutucusu 13"/>
          <p:cNvSpPr>
            <a:spLocks noGrp="1"/>
          </p:cNvSpPr>
          <p:nvPr>
            <p:ph type="dt" sz="half" idx="10"/>
          </p:nvPr>
        </p:nvSpPr>
        <p:spPr/>
        <p:txBody>
          <a:bodyPr/>
          <a:lstStyle>
            <a:lvl1pPr>
              <a:defRPr>
                <a:cs typeface="Arial" charset="0"/>
              </a:defRPr>
            </a:lvl1pPr>
          </a:lstStyle>
          <a:p>
            <a:pPr>
              <a:defRPr/>
            </a:pPr>
            <a:endParaRPr lang="tr-TR"/>
          </a:p>
        </p:txBody>
      </p:sp>
      <p:sp>
        <p:nvSpPr>
          <p:cNvPr id="6" name="Altbilgi Yer Tutucusu 2"/>
          <p:cNvSpPr>
            <a:spLocks noGrp="1"/>
          </p:cNvSpPr>
          <p:nvPr>
            <p:ph type="ftr" sz="quarter" idx="11"/>
          </p:nvPr>
        </p:nvSpPr>
        <p:spPr/>
        <p:txBody>
          <a:bodyPr/>
          <a:lstStyle>
            <a:lvl1pPr>
              <a:defRPr>
                <a:cs typeface="Arial" charset="0"/>
              </a:defRPr>
            </a:lvl1pPr>
          </a:lstStyle>
          <a:p>
            <a:pPr>
              <a:defRPr/>
            </a:pPr>
            <a:endParaRPr lang="tr-TR"/>
          </a:p>
        </p:txBody>
      </p:sp>
      <p:sp>
        <p:nvSpPr>
          <p:cNvPr id="7" name="Slayt Numarası Yer Tutucusu 22"/>
          <p:cNvSpPr>
            <a:spLocks noGrp="1"/>
          </p:cNvSpPr>
          <p:nvPr>
            <p:ph type="sldNum" sz="quarter" idx="12"/>
          </p:nvPr>
        </p:nvSpPr>
        <p:spPr/>
        <p:txBody>
          <a:bodyPr/>
          <a:lstStyle>
            <a:lvl1pPr>
              <a:defRPr/>
            </a:lvl1pPr>
          </a:lstStyle>
          <a:p>
            <a:pPr>
              <a:defRPr/>
            </a:pPr>
            <a:fld id="{1A39647D-A562-44CF-B099-1BDACB3775E4}" type="slidenum">
              <a:rPr lang="tr-TR" altLang="tr-TR"/>
              <a:pPr>
                <a:defRPr/>
              </a:pPr>
              <a:t>‹#›</a:t>
            </a:fld>
            <a:endParaRPr lang="tr-TR" altLang="tr-TR"/>
          </a:p>
        </p:txBody>
      </p:sp>
    </p:spTree>
    <p:extLst>
      <p:ext uri="{BB962C8B-B14F-4D97-AF65-F5344CB8AC3E}">
        <p14:creationId xmlns:p14="http://schemas.microsoft.com/office/powerpoint/2010/main" xmlns="" val="124066703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3050"/>
            <a:ext cx="10058400" cy="1143000"/>
          </a:xfrm>
        </p:spPr>
        <p:txBody>
          <a:bodyPr/>
          <a:lstStyle>
            <a:lvl1pPr>
              <a:defRPr/>
            </a:lvl1pPr>
          </a:lstStyle>
          <a:p>
            <a:r>
              <a:rPr lang="tr-TR"/>
              <a:t>Asıl başlık stili için tıklatın</a:t>
            </a:r>
            <a:endParaRPr lang="en-US"/>
          </a:p>
        </p:txBody>
      </p:sp>
      <p:sp>
        <p:nvSpPr>
          <p:cNvPr id="11" name="İçerik Yer Tutucusu 10"/>
          <p:cNvSpPr>
            <a:spLocks noGrp="1"/>
          </p:cNvSpPr>
          <p:nvPr>
            <p:ph sz="quarter" idx="2"/>
          </p:nvPr>
        </p:nvSpPr>
        <p:spPr>
          <a:xfrm>
            <a:off x="609600" y="2362200"/>
            <a:ext cx="4876800" cy="3886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3" name="İçerik Yer Tutucusu 12"/>
          <p:cNvSpPr>
            <a:spLocks noGrp="1"/>
          </p:cNvSpPr>
          <p:nvPr>
            <p:ph sz="quarter" idx="4"/>
          </p:nvPr>
        </p:nvSpPr>
        <p:spPr>
          <a:xfrm>
            <a:off x="5829300" y="2362200"/>
            <a:ext cx="4876800" cy="3886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2" name="Metin Yer Tutucusu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tr-TR"/>
              <a:t>Asıl metin stillerini düzenlemek için tıklatın</a:t>
            </a:r>
          </a:p>
        </p:txBody>
      </p:sp>
      <p:sp>
        <p:nvSpPr>
          <p:cNvPr id="14" name="Metin Yer Tutucusu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tr-TR"/>
              <a:t>Asıl metin stillerini düzenlemek için tıklatın</a:t>
            </a:r>
          </a:p>
        </p:txBody>
      </p:sp>
      <p:sp>
        <p:nvSpPr>
          <p:cNvPr id="7" name="Veri Yer Tutucusu 13"/>
          <p:cNvSpPr>
            <a:spLocks noGrp="1"/>
          </p:cNvSpPr>
          <p:nvPr>
            <p:ph type="dt" sz="half" idx="10"/>
          </p:nvPr>
        </p:nvSpPr>
        <p:spPr/>
        <p:txBody>
          <a:bodyPr/>
          <a:lstStyle>
            <a:lvl1pPr>
              <a:defRPr>
                <a:cs typeface="Arial" charset="0"/>
              </a:defRPr>
            </a:lvl1pPr>
          </a:lstStyle>
          <a:p>
            <a:pPr>
              <a:defRPr/>
            </a:pPr>
            <a:endParaRPr lang="tr-TR"/>
          </a:p>
        </p:txBody>
      </p:sp>
      <p:sp>
        <p:nvSpPr>
          <p:cNvPr id="8" name="Altbilgi Yer Tutucusu 2"/>
          <p:cNvSpPr>
            <a:spLocks noGrp="1"/>
          </p:cNvSpPr>
          <p:nvPr>
            <p:ph type="ftr" sz="quarter" idx="11"/>
          </p:nvPr>
        </p:nvSpPr>
        <p:spPr/>
        <p:txBody>
          <a:bodyPr/>
          <a:lstStyle>
            <a:lvl1pPr>
              <a:defRPr>
                <a:cs typeface="Arial" charset="0"/>
              </a:defRPr>
            </a:lvl1pPr>
          </a:lstStyle>
          <a:p>
            <a:pPr>
              <a:defRPr/>
            </a:pPr>
            <a:endParaRPr lang="tr-TR"/>
          </a:p>
        </p:txBody>
      </p:sp>
      <p:sp>
        <p:nvSpPr>
          <p:cNvPr id="9" name="Slayt Numarası Yer Tutucusu 22"/>
          <p:cNvSpPr>
            <a:spLocks noGrp="1"/>
          </p:cNvSpPr>
          <p:nvPr>
            <p:ph type="sldNum" sz="quarter" idx="12"/>
          </p:nvPr>
        </p:nvSpPr>
        <p:spPr/>
        <p:txBody>
          <a:bodyPr/>
          <a:lstStyle>
            <a:lvl1pPr>
              <a:defRPr/>
            </a:lvl1pPr>
          </a:lstStyle>
          <a:p>
            <a:pPr>
              <a:defRPr/>
            </a:pPr>
            <a:fld id="{CA5C0EE2-189E-4BD8-9510-83729FA0BE32}" type="slidenum">
              <a:rPr lang="tr-TR" altLang="tr-TR"/>
              <a:pPr>
                <a:defRPr/>
              </a:pPr>
              <a:t>‹#›</a:t>
            </a:fld>
            <a:endParaRPr lang="tr-TR" altLang="tr-TR"/>
          </a:p>
        </p:txBody>
      </p:sp>
    </p:spTree>
    <p:extLst>
      <p:ext uri="{BB962C8B-B14F-4D97-AF65-F5344CB8AC3E}">
        <p14:creationId xmlns:p14="http://schemas.microsoft.com/office/powerpoint/2010/main" xmlns="" val="183226415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Veri Yer Tutucusu 5"/>
          <p:cNvSpPr>
            <a:spLocks noGrp="1"/>
          </p:cNvSpPr>
          <p:nvPr>
            <p:ph type="dt" sz="half" idx="10"/>
          </p:nvPr>
        </p:nvSpPr>
        <p:spPr/>
        <p:txBody>
          <a:bodyPr rtlCol="0"/>
          <a:lstStyle>
            <a:lvl1pPr>
              <a:defRPr>
                <a:cs typeface="Arial" charset="0"/>
              </a:defRPr>
            </a:lvl1pPr>
          </a:lstStyle>
          <a:p>
            <a:pPr>
              <a:defRPr/>
            </a:pPr>
            <a:endParaRPr lang="tr-TR"/>
          </a:p>
        </p:txBody>
      </p:sp>
      <p:sp>
        <p:nvSpPr>
          <p:cNvPr id="4" name="Slayt Numarası Yer Tutucusu 6"/>
          <p:cNvSpPr>
            <a:spLocks noGrp="1"/>
          </p:cNvSpPr>
          <p:nvPr>
            <p:ph type="sldNum" sz="quarter" idx="11"/>
          </p:nvPr>
        </p:nvSpPr>
        <p:spPr/>
        <p:txBody>
          <a:bodyPr/>
          <a:lstStyle>
            <a:lvl1pPr>
              <a:defRPr/>
            </a:lvl1pPr>
          </a:lstStyle>
          <a:p>
            <a:pPr>
              <a:defRPr/>
            </a:pPr>
            <a:fld id="{1B838C83-B665-4E41-9423-7B583826D8B1}" type="slidenum">
              <a:rPr lang="tr-TR" altLang="tr-TR"/>
              <a:pPr>
                <a:defRPr/>
              </a:pPr>
              <a:t>‹#›</a:t>
            </a:fld>
            <a:endParaRPr lang="tr-TR" altLang="tr-TR"/>
          </a:p>
        </p:txBody>
      </p:sp>
      <p:sp>
        <p:nvSpPr>
          <p:cNvPr id="5" name="Altbilgi Yer Tutucusu 7"/>
          <p:cNvSpPr>
            <a:spLocks noGrp="1"/>
          </p:cNvSpPr>
          <p:nvPr>
            <p:ph type="ftr" sz="quarter" idx="12"/>
          </p:nvPr>
        </p:nvSpPr>
        <p:spPr/>
        <p:txBody>
          <a:bodyPr rtlCol="0"/>
          <a:lstStyle>
            <a:lvl1pPr>
              <a:defRPr>
                <a:cs typeface="Arial" charset="0"/>
              </a:defRPr>
            </a:lvl1pPr>
          </a:lstStyle>
          <a:p>
            <a:pPr>
              <a:defRPr/>
            </a:pPr>
            <a:endParaRPr lang="tr-TR"/>
          </a:p>
        </p:txBody>
      </p:sp>
    </p:spTree>
    <p:extLst>
      <p:ext uri="{BB962C8B-B14F-4D97-AF65-F5344CB8AC3E}">
        <p14:creationId xmlns:p14="http://schemas.microsoft.com/office/powerpoint/2010/main" xmlns="" val="20215947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p:txBody>
          <a:bodyPr/>
          <a:lstStyle>
            <a:lvl1pPr eaLnBrk="0" hangingPunct="0">
              <a:defRPr>
                <a:cs typeface="Arial" charset="0"/>
              </a:defRPr>
            </a:lvl1pPr>
          </a:lstStyle>
          <a:p>
            <a:pPr>
              <a:defRPr/>
            </a:pPr>
            <a:endParaRPr lang="tr-TR"/>
          </a:p>
        </p:txBody>
      </p:sp>
      <p:sp>
        <p:nvSpPr>
          <p:cNvPr id="5"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tr-TR"/>
          </a:p>
        </p:txBody>
      </p:sp>
      <p:sp>
        <p:nvSpPr>
          <p:cNvPr id="6" name="Rectangle 6"/>
          <p:cNvSpPr>
            <a:spLocks noGrp="1" noChangeArrowheads="1"/>
          </p:cNvSpPr>
          <p:nvPr>
            <p:ph type="sldNum" sz="quarter" idx="12"/>
          </p:nvPr>
        </p:nvSpPr>
        <p:spPr/>
        <p:txBody>
          <a:bodyPr/>
          <a:lstStyle>
            <a:lvl1pPr eaLnBrk="0" hangingPunct="0">
              <a:defRPr/>
            </a:lvl1pPr>
          </a:lstStyle>
          <a:p>
            <a:pPr>
              <a:defRPr/>
            </a:pPr>
            <a:fld id="{A2F7F8A5-8A41-4633-850F-A4C4C5340102}" type="slidenum">
              <a:rPr lang="tr-TR" altLang="tr-TR"/>
              <a:pPr>
                <a:defRPr/>
              </a:pPr>
              <a:t>‹#›</a:t>
            </a:fld>
            <a:endParaRPr lang="tr-TR" altLang="tr-TR"/>
          </a:p>
        </p:txBody>
      </p:sp>
    </p:spTree>
    <p:extLst>
      <p:ext uri="{BB962C8B-B14F-4D97-AF65-F5344CB8AC3E}">
        <p14:creationId xmlns:p14="http://schemas.microsoft.com/office/powerpoint/2010/main" xmlns="" val="21767354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3"/>
          <p:cNvSpPr>
            <a:spLocks noGrp="1"/>
          </p:cNvSpPr>
          <p:nvPr>
            <p:ph type="dt" sz="half" idx="10"/>
          </p:nvPr>
        </p:nvSpPr>
        <p:spPr/>
        <p:txBody>
          <a:bodyPr/>
          <a:lstStyle>
            <a:lvl1pPr>
              <a:defRPr>
                <a:cs typeface="Arial" charset="0"/>
              </a:defRPr>
            </a:lvl1pPr>
          </a:lstStyle>
          <a:p>
            <a:pPr>
              <a:defRPr/>
            </a:pPr>
            <a:endParaRPr lang="tr-TR"/>
          </a:p>
        </p:txBody>
      </p:sp>
      <p:sp>
        <p:nvSpPr>
          <p:cNvPr id="3" name="Altbilgi Yer Tutucusu 2"/>
          <p:cNvSpPr>
            <a:spLocks noGrp="1"/>
          </p:cNvSpPr>
          <p:nvPr>
            <p:ph type="ftr" sz="quarter" idx="11"/>
          </p:nvPr>
        </p:nvSpPr>
        <p:spPr/>
        <p:txBody>
          <a:bodyPr/>
          <a:lstStyle>
            <a:lvl1pPr>
              <a:defRPr>
                <a:cs typeface="Arial" charset="0"/>
              </a:defRPr>
            </a:lvl1pPr>
          </a:lstStyle>
          <a:p>
            <a:pPr>
              <a:defRPr/>
            </a:pPr>
            <a:endParaRPr lang="tr-TR"/>
          </a:p>
        </p:txBody>
      </p:sp>
      <p:sp>
        <p:nvSpPr>
          <p:cNvPr id="4" name="Slayt Numarası Yer Tutucusu 22"/>
          <p:cNvSpPr>
            <a:spLocks noGrp="1"/>
          </p:cNvSpPr>
          <p:nvPr>
            <p:ph type="sldNum" sz="quarter" idx="12"/>
          </p:nvPr>
        </p:nvSpPr>
        <p:spPr/>
        <p:txBody>
          <a:bodyPr/>
          <a:lstStyle>
            <a:lvl1pPr>
              <a:defRPr/>
            </a:lvl1pPr>
          </a:lstStyle>
          <a:p>
            <a:pPr>
              <a:defRPr/>
            </a:pPr>
            <a:fld id="{001863B4-8FCD-4BAC-92A8-85F8E33F82D1}" type="slidenum">
              <a:rPr lang="tr-TR" altLang="tr-TR"/>
              <a:pPr>
                <a:defRPr/>
              </a:pPr>
              <a:t>‹#›</a:t>
            </a:fld>
            <a:endParaRPr lang="tr-TR" altLang="tr-TR"/>
          </a:p>
        </p:txBody>
      </p:sp>
    </p:spTree>
    <p:extLst>
      <p:ext uri="{BB962C8B-B14F-4D97-AF65-F5344CB8AC3E}">
        <p14:creationId xmlns:p14="http://schemas.microsoft.com/office/powerpoint/2010/main" xmlns="" val="145410223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5" name="Düz Bağlayıcı 14"/>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dirty="0">
              <a:solidFill>
                <a:prstClr val="black"/>
              </a:solidFill>
              <a:latin typeface="Arial" charset="0"/>
              <a:cs typeface="Arial" pitchFamily="34" charset="0"/>
            </a:endParaRPr>
          </a:p>
        </p:txBody>
      </p:sp>
      <p:sp>
        <p:nvSpPr>
          <p:cNvPr id="6" name="Düz Bağlayıcı 16"/>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dirty="0">
              <a:solidFill>
                <a:prstClr val="black"/>
              </a:solidFill>
              <a:latin typeface="Arial" charset="0"/>
              <a:cs typeface="Arial" pitchFamily="34" charset="0"/>
            </a:endParaRPr>
          </a:p>
        </p:txBody>
      </p:sp>
      <p:sp>
        <p:nvSpPr>
          <p:cNvPr id="7" name="Düz Bağlayıcı 17"/>
          <p:cNvSpPr>
            <a:spLocks noChangeShapeType="1"/>
          </p:cNvSpPr>
          <p:nvPr/>
        </p:nvSpPr>
        <p:spPr bwMode="auto">
          <a:xfrm>
            <a:off x="8257117"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8" name="Düz Bağlayıcı 18"/>
          <p:cNvSpPr>
            <a:spLocks noChangeShapeType="1"/>
          </p:cNvSpPr>
          <p:nvPr/>
        </p:nvSpPr>
        <p:spPr bwMode="auto">
          <a:xfrm>
            <a:off x="119888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9" name="Dikdörtgen 1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10" name="Düz Bağlayıcı 20"/>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11" name="Oval 23"/>
          <p:cNvSpPr/>
          <p:nvPr/>
        </p:nvSpPr>
        <p:spPr>
          <a:xfrm>
            <a:off x="10875585" y="5715227"/>
            <a:ext cx="73236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2" name="Başlık 1"/>
          <p:cNvSpPr>
            <a:spLocks noGrp="1"/>
          </p:cNvSpPr>
          <p:nvPr>
            <p:ph type="title"/>
          </p:nvPr>
        </p:nvSpPr>
        <p:spPr>
          <a:xfrm rot="5400000">
            <a:off x="5547360" y="3124200"/>
            <a:ext cx="6309360" cy="609600"/>
          </a:xfrm>
        </p:spPr>
        <p:txBody>
          <a:bodyPr/>
          <a:lstStyle>
            <a:lvl1pPr algn="l">
              <a:buNone/>
              <a:defRPr sz="2000" b="1" cap="small" baseline="0"/>
            </a:lvl1pPr>
          </a:lstStyle>
          <a:p>
            <a:r>
              <a:rPr lang="tr-TR"/>
              <a:t>Asıl başlık stili için tıklatın</a:t>
            </a:r>
            <a:endParaRPr lang="en-US"/>
          </a:p>
        </p:txBody>
      </p:sp>
      <p:sp>
        <p:nvSpPr>
          <p:cNvPr id="3" name="Metin Yer Tutucusu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tr-TR"/>
              <a:t>Asıl metin stillerini düzenlemek için tıklatın</a:t>
            </a:r>
          </a:p>
        </p:txBody>
      </p:sp>
      <p:sp>
        <p:nvSpPr>
          <p:cNvPr id="18" name="İçerik Yer Tutucusu 17"/>
          <p:cNvSpPr>
            <a:spLocks noGrp="1"/>
          </p:cNvSpPr>
          <p:nvPr>
            <p:ph sz="quarter" idx="1"/>
          </p:nvPr>
        </p:nvSpPr>
        <p:spPr>
          <a:xfrm>
            <a:off x="406400" y="274320"/>
            <a:ext cx="7518400" cy="632764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2" name="Veri Yer Tutucusu 20"/>
          <p:cNvSpPr>
            <a:spLocks noGrp="1"/>
          </p:cNvSpPr>
          <p:nvPr>
            <p:ph type="dt" sz="half" idx="10"/>
          </p:nvPr>
        </p:nvSpPr>
        <p:spPr/>
        <p:txBody>
          <a:bodyPr rtlCol="0"/>
          <a:lstStyle>
            <a:lvl1pPr>
              <a:defRPr>
                <a:cs typeface="Arial" charset="0"/>
              </a:defRPr>
            </a:lvl1pPr>
          </a:lstStyle>
          <a:p>
            <a:pPr>
              <a:defRPr/>
            </a:pPr>
            <a:endParaRPr lang="tr-TR"/>
          </a:p>
        </p:txBody>
      </p:sp>
      <p:sp>
        <p:nvSpPr>
          <p:cNvPr id="13" name="Slayt Numarası Yer Tutucusu 21"/>
          <p:cNvSpPr>
            <a:spLocks noGrp="1"/>
          </p:cNvSpPr>
          <p:nvPr>
            <p:ph type="sldNum" sz="quarter" idx="11"/>
          </p:nvPr>
        </p:nvSpPr>
        <p:spPr/>
        <p:txBody>
          <a:bodyPr/>
          <a:lstStyle>
            <a:lvl1pPr>
              <a:defRPr/>
            </a:lvl1pPr>
          </a:lstStyle>
          <a:p>
            <a:pPr>
              <a:defRPr/>
            </a:pPr>
            <a:fld id="{BB6DB957-2652-4818-A92C-95BCE2D35705}" type="slidenum">
              <a:rPr lang="tr-TR" altLang="tr-TR"/>
              <a:pPr>
                <a:defRPr/>
              </a:pPr>
              <a:t>‹#›</a:t>
            </a:fld>
            <a:endParaRPr lang="tr-TR" altLang="tr-TR"/>
          </a:p>
        </p:txBody>
      </p:sp>
      <p:sp>
        <p:nvSpPr>
          <p:cNvPr id="14" name="Altbilgi Yer Tutucusu 22"/>
          <p:cNvSpPr>
            <a:spLocks noGrp="1"/>
          </p:cNvSpPr>
          <p:nvPr>
            <p:ph type="ftr" sz="quarter" idx="12"/>
          </p:nvPr>
        </p:nvSpPr>
        <p:spPr/>
        <p:txBody>
          <a:bodyPr rtlCol="0"/>
          <a:lstStyle>
            <a:lvl1pPr>
              <a:defRPr>
                <a:cs typeface="Arial" charset="0"/>
              </a:defRPr>
            </a:lvl1pPr>
          </a:lstStyle>
          <a:p>
            <a:pPr>
              <a:defRPr/>
            </a:pPr>
            <a:endParaRPr lang="tr-TR"/>
          </a:p>
        </p:txBody>
      </p:sp>
    </p:spTree>
    <p:extLst>
      <p:ext uri="{BB962C8B-B14F-4D97-AF65-F5344CB8AC3E}">
        <p14:creationId xmlns:p14="http://schemas.microsoft.com/office/powerpoint/2010/main" xmlns="" val="1188401490"/>
      </p:ext>
    </p:extLst>
  </p:cSld>
  <p:clrMapOvr>
    <a:overrideClrMapping bg1="lt1" tx1="dk1" bg2="lt2" tx2="dk2" accent1="accent1" accent2="accent2" accent3="accent3" accent4="accent4" accent5="accent5" accent6="accent6" hlink="hlink" folHlink="folHlink"/>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5" name="Düz Bağlayıcı 14"/>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latin typeface="Arial" charset="0"/>
              <a:cs typeface="Arial" pitchFamily="34" charset="0"/>
            </a:endParaRPr>
          </a:p>
        </p:txBody>
      </p:sp>
      <p:sp>
        <p:nvSpPr>
          <p:cNvPr id="6" name="Oval 16"/>
          <p:cNvSpPr/>
          <p:nvPr/>
        </p:nvSpPr>
        <p:spPr>
          <a:xfrm>
            <a:off x="10875585" y="5715227"/>
            <a:ext cx="73236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7" name="Düz Bağlayıcı 17"/>
          <p:cNvSpPr>
            <a:spLocks noChangeShapeType="1"/>
          </p:cNvSpPr>
          <p:nvPr/>
        </p:nvSpPr>
        <p:spPr bwMode="auto">
          <a:xfrm>
            <a:off x="11988800" y="0"/>
            <a:ext cx="0" cy="6858000"/>
          </a:xfrm>
          <a:prstGeom prst="line">
            <a:avLst/>
          </a:prstGeom>
          <a:noFill/>
          <a:ln w="9525" algn="ctr">
            <a:solidFill>
              <a:schemeClr val="tx1"/>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8" name="Dikdörtgen 18"/>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9" name="Düz Bağlayıcı 19"/>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10" name="Düz Bağlayıcı 20"/>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dirty="0">
              <a:solidFill>
                <a:prstClr val="black"/>
              </a:solidFill>
              <a:latin typeface="Arial" charset="0"/>
              <a:cs typeface="Arial" pitchFamily="34" charset="0"/>
            </a:endParaRPr>
          </a:p>
        </p:txBody>
      </p:sp>
      <p:sp>
        <p:nvSpPr>
          <p:cNvPr id="11" name="Düz Bağlayıcı 23"/>
          <p:cNvSpPr>
            <a:spLocks noChangeShapeType="1"/>
          </p:cNvSpPr>
          <p:nvPr/>
        </p:nvSpPr>
        <p:spPr bwMode="auto">
          <a:xfrm>
            <a:off x="8257117"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2" name="Başlık 1"/>
          <p:cNvSpPr>
            <a:spLocks noGrp="1"/>
          </p:cNvSpPr>
          <p:nvPr>
            <p:ph type="title"/>
          </p:nvPr>
        </p:nvSpPr>
        <p:spPr>
          <a:xfrm rot="5400000">
            <a:off x="5518404" y="3124200"/>
            <a:ext cx="6309360" cy="609600"/>
          </a:xfrm>
        </p:spPr>
        <p:txBody>
          <a:bodyPr/>
          <a:lstStyle>
            <a:lvl1pPr algn="l">
              <a:buNone/>
              <a:defRPr sz="2000" b="1"/>
            </a:lvl1pPr>
          </a:lstStyle>
          <a:p>
            <a:r>
              <a:rPr lang="tr-TR"/>
              <a:t>Asıl başlık stili için tıklatın</a:t>
            </a:r>
            <a:endParaRPr lang="en-US"/>
          </a:p>
        </p:txBody>
      </p:sp>
      <p:sp>
        <p:nvSpPr>
          <p:cNvPr id="3" name="Resim Yer Tutucusu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tr-TR" noProof="0"/>
              <a:t>Resim eklemek için simgeyi tıklatın</a:t>
            </a:r>
            <a:endParaRPr lang="en-US" noProof="0" dirty="0"/>
          </a:p>
        </p:txBody>
      </p:sp>
      <p:sp>
        <p:nvSpPr>
          <p:cNvPr id="4" name="Metin Yer Tutucusu 3"/>
          <p:cNvSpPr>
            <a:spLocks noGrp="1"/>
          </p:cNvSpPr>
          <p:nvPr>
            <p:ph type="body" sz="half" idx="2"/>
          </p:nvPr>
        </p:nvSpPr>
        <p:spPr>
          <a:xfrm>
            <a:off x="9021064" y="264795"/>
            <a:ext cx="2032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tr-TR"/>
              <a:t>Asıl metin stillerini düzenlemek için tıklatın</a:t>
            </a:r>
          </a:p>
        </p:txBody>
      </p:sp>
      <p:sp>
        <p:nvSpPr>
          <p:cNvPr id="12" name="Veri Yer Tutucusu 16"/>
          <p:cNvSpPr>
            <a:spLocks noGrp="1"/>
          </p:cNvSpPr>
          <p:nvPr>
            <p:ph type="dt" sz="half" idx="10"/>
          </p:nvPr>
        </p:nvSpPr>
        <p:spPr/>
        <p:txBody>
          <a:bodyPr rtlCol="0"/>
          <a:lstStyle>
            <a:lvl1pPr>
              <a:defRPr>
                <a:cs typeface="Arial" charset="0"/>
              </a:defRPr>
            </a:lvl1pPr>
          </a:lstStyle>
          <a:p>
            <a:pPr>
              <a:defRPr/>
            </a:pPr>
            <a:endParaRPr lang="tr-TR"/>
          </a:p>
        </p:txBody>
      </p:sp>
      <p:sp>
        <p:nvSpPr>
          <p:cNvPr id="13" name="Slayt Numarası Yer Tutucusu 17"/>
          <p:cNvSpPr>
            <a:spLocks noGrp="1"/>
          </p:cNvSpPr>
          <p:nvPr>
            <p:ph type="sldNum" sz="quarter" idx="11"/>
          </p:nvPr>
        </p:nvSpPr>
        <p:spPr/>
        <p:txBody>
          <a:bodyPr/>
          <a:lstStyle>
            <a:lvl1pPr>
              <a:defRPr/>
            </a:lvl1pPr>
          </a:lstStyle>
          <a:p>
            <a:pPr>
              <a:defRPr/>
            </a:pPr>
            <a:fld id="{3F8FDBA9-3FE5-4F6D-8697-A36488A2B719}" type="slidenum">
              <a:rPr lang="tr-TR" altLang="tr-TR"/>
              <a:pPr>
                <a:defRPr/>
              </a:pPr>
              <a:t>‹#›</a:t>
            </a:fld>
            <a:endParaRPr lang="tr-TR" altLang="tr-TR"/>
          </a:p>
        </p:txBody>
      </p:sp>
      <p:sp>
        <p:nvSpPr>
          <p:cNvPr id="14" name="Altbilgi Yer Tutucusu 20"/>
          <p:cNvSpPr>
            <a:spLocks noGrp="1"/>
          </p:cNvSpPr>
          <p:nvPr>
            <p:ph type="ftr" sz="quarter" idx="12"/>
          </p:nvPr>
        </p:nvSpPr>
        <p:spPr/>
        <p:txBody>
          <a:bodyPr rtlCol="0"/>
          <a:lstStyle>
            <a:lvl1pPr>
              <a:defRPr>
                <a:cs typeface="Arial" charset="0"/>
              </a:defRPr>
            </a:lvl1pPr>
          </a:lstStyle>
          <a:p>
            <a:pPr>
              <a:defRPr/>
            </a:pPr>
            <a:endParaRPr lang="tr-TR"/>
          </a:p>
        </p:txBody>
      </p:sp>
    </p:spTree>
    <p:extLst>
      <p:ext uri="{BB962C8B-B14F-4D97-AF65-F5344CB8AC3E}">
        <p14:creationId xmlns:p14="http://schemas.microsoft.com/office/powerpoint/2010/main" xmlns="" val="216545691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13"/>
          <p:cNvSpPr>
            <a:spLocks noGrp="1"/>
          </p:cNvSpPr>
          <p:nvPr>
            <p:ph type="dt" sz="half" idx="10"/>
          </p:nvPr>
        </p:nvSpPr>
        <p:spPr/>
        <p:txBody>
          <a:bodyPr/>
          <a:lstStyle>
            <a:lvl1pPr>
              <a:defRPr>
                <a:cs typeface="Arial" charset="0"/>
              </a:defRPr>
            </a:lvl1pPr>
          </a:lstStyle>
          <a:p>
            <a:pPr>
              <a:defRPr/>
            </a:pPr>
            <a:endParaRPr lang="tr-TR"/>
          </a:p>
        </p:txBody>
      </p:sp>
      <p:sp>
        <p:nvSpPr>
          <p:cNvPr id="5" name="Altbilgi Yer Tutucusu 2"/>
          <p:cNvSpPr>
            <a:spLocks noGrp="1"/>
          </p:cNvSpPr>
          <p:nvPr>
            <p:ph type="ftr" sz="quarter" idx="11"/>
          </p:nvPr>
        </p:nvSpPr>
        <p:spPr/>
        <p:txBody>
          <a:bodyPr/>
          <a:lstStyle>
            <a:lvl1pPr>
              <a:defRPr>
                <a:cs typeface="Arial" charset="0"/>
              </a:defRPr>
            </a:lvl1pPr>
          </a:lstStyle>
          <a:p>
            <a:pPr>
              <a:defRPr/>
            </a:pPr>
            <a:endParaRPr lang="tr-TR"/>
          </a:p>
        </p:txBody>
      </p:sp>
      <p:sp>
        <p:nvSpPr>
          <p:cNvPr id="6" name="Slayt Numarası Yer Tutucusu 22"/>
          <p:cNvSpPr>
            <a:spLocks noGrp="1"/>
          </p:cNvSpPr>
          <p:nvPr>
            <p:ph type="sldNum" sz="quarter" idx="12"/>
          </p:nvPr>
        </p:nvSpPr>
        <p:spPr/>
        <p:txBody>
          <a:bodyPr/>
          <a:lstStyle>
            <a:lvl1pPr>
              <a:defRPr/>
            </a:lvl1pPr>
          </a:lstStyle>
          <a:p>
            <a:pPr>
              <a:defRPr/>
            </a:pPr>
            <a:fld id="{B817A196-26A2-4779-97D1-9CD866374641}" type="slidenum">
              <a:rPr lang="tr-TR" altLang="tr-TR"/>
              <a:pPr>
                <a:defRPr/>
              </a:pPr>
              <a:t>‹#›</a:t>
            </a:fld>
            <a:endParaRPr lang="tr-TR" altLang="tr-TR"/>
          </a:p>
        </p:txBody>
      </p:sp>
    </p:spTree>
    <p:extLst>
      <p:ext uri="{BB962C8B-B14F-4D97-AF65-F5344CB8AC3E}">
        <p14:creationId xmlns:p14="http://schemas.microsoft.com/office/powerpoint/2010/main" xmlns="" val="207257126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839200" y="274639"/>
            <a:ext cx="2235200" cy="5851525"/>
          </a:xfrm>
        </p:spPr>
        <p:txBody>
          <a:bodyPr vert="eaVert"/>
          <a:lstStyle/>
          <a:p>
            <a:r>
              <a:rPr lang="tr-TR"/>
              <a:t>Asıl başlık stili için tıklatın</a:t>
            </a:r>
            <a:endParaRPr lang="en-US"/>
          </a:p>
        </p:txBody>
      </p:sp>
      <p:sp>
        <p:nvSpPr>
          <p:cNvPr id="3" name="Dikey Metin Yer Tutucusu 2"/>
          <p:cNvSpPr>
            <a:spLocks noGrp="1"/>
          </p:cNvSpPr>
          <p:nvPr>
            <p:ph type="body" orient="vert" idx="1"/>
          </p:nvPr>
        </p:nvSpPr>
        <p:spPr>
          <a:xfrm>
            <a:off x="609600" y="274639"/>
            <a:ext cx="80264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13"/>
          <p:cNvSpPr>
            <a:spLocks noGrp="1"/>
          </p:cNvSpPr>
          <p:nvPr>
            <p:ph type="dt" sz="half" idx="10"/>
          </p:nvPr>
        </p:nvSpPr>
        <p:spPr/>
        <p:txBody>
          <a:bodyPr/>
          <a:lstStyle>
            <a:lvl1pPr>
              <a:defRPr>
                <a:cs typeface="Arial" charset="0"/>
              </a:defRPr>
            </a:lvl1pPr>
          </a:lstStyle>
          <a:p>
            <a:pPr>
              <a:defRPr/>
            </a:pPr>
            <a:endParaRPr lang="tr-TR"/>
          </a:p>
        </p:txBody>
      </p:sp>
      <p:sp>
        <p:nvSpPr>
          <p:cNvPr id="5" name="Altbilgi Yer Tutucusu 2"/>
          <p:cNvSpPr>
            <a:spLocks noGrp="1"/>
          </p:cNvSpPr>
          <p:nvPr>
            <p:ph type="ftr" sz="quarter" idx="11"/>
          </p:nvPr>
        </p:nvSpPr>
        <p:spPr/>
        <p:txBody>
          <a:bodyPr/>
          <a:lstStyle>
            <a:lvl1pPr>
              <a:defRPr>
                <a:cs typeface="Arial" charset="0"/>
              </a:defRPr>
            </a:lvl1pPr>
          </a:lstStyle>
          <a:p>
            <a:pPr>
              <a:defRPr/>
            </a:pPr>
            <a:endParaRPr lang="tr-TR"/>
          </a:p>
        </p:txBody>
      </p:sp>
      <p:sp>
        <p:nvSpPr>
          <p:cNvPr id="6" name="Slayt Numarası Yer Tutucusu 22"/>
          <p:cNvSpPr>
            <a:spLocks noGrp="1"/>
          </p:cNvSpPr>
          <p:nvPr>
            <p:ph type="sldNum" sz="quarter" idx="12"/>
          </p:nvPr>
        </p:nvSpPr>
        <p:spPr/>
        <p:txBody>
          <a:bodyPr/>
          <a:lstStyle>
            <a:lvl1pPr>
              <a:defRPr/>
            </a:lvl1pPr>
          </a:lstStyle>
          <a:p>
            <a:pPr>
              <a:defRPr/>
            </a:pPr>
            <a:fld id="{02C74C1F-190D-42EE-8DC3-E26CE68C8E09}" type="slidenum">
              <a:rPr lang="tr-TR" altLang="tr-TR"/>
              <a:pPr>
                <a:defRPr/>
              </a:pPr>
              <a:t>‹#›</a:t>
            </a:fld>
            <a:endParaRPr lang="tr-TR" altLang="tr-TR"/>
          </a:p>
        </p:txBody>
      </p:sp>
    </p:spTree>
    <p:extLst>
      <p:ext uri="{BB962C8B-B14F-4D97-AF65-F5344CB8AC3E}">
        <p14:creationId xmlns:p14="http://schemas.microsoft.com/office/powerpoint/2010/main" xmlns="" val="207158658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4" name="Dikdörtgen 14"/>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5" name="Dikdörtgen 16"/>
          <p:cNvSpPr/>
          <p:nvPr/>
        </p:nvSpPr>
        <p:spPr bwMode="auto">
          <a:xfrm>
            <a:off x="368303" y="0"/>
            <a:ext cx="139700"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6" name="Dikdörtgen 17"/>
          <p:cNvSpPr/>
          <p:nvPr/>
        </p:nvSpPr>
        <p:spPr bwMode="auto">
          <a:xfrm>
            <a:off x="1320933" y="0"/>
            <a:ext cx="243417"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7" name="Dikdörtgen 18"/>
          <p:cNvSpPr/>
          <p:nvPr/>
        </p:nvSpPr>
        <p:spPr bwMode="auto">
          <a:xfrm>
            <a:off x="1521887" y="0"/>
            <a:ext cx="306916"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10" name="Düz Bağlayıcı 19"/>
          <p:cNvSpPr>
            <a:spLocks noChangeShapeType="1"/>
          </p:cNvSpPr>
          <p:nvPr/>
        </p:nvSpPr>
        <p:spPr bwMode="auto">
          <a:xfrm>
            <a:off x="141817"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latin typeface="Arial" charset="0"/>
              <a:cs typeface="Arial" pitchFamily="34" charset="0"/>
            </a:endParaRPr>
          </a:p>
        </p:txBody>
      </p:sp>
      <p:sp>
        <p:nvSpPr>
          <p:cNvPr id="11" name="Düz Bağlayıcı 20"/>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latin typeface="Arial" charset="0"/>
              <a:cs typeface="Arial" pitchFamily="34" charset="0"/>
            </a:endParaRPr>
          </a:p>
        </p:txBody>
      </p:sp>
      <p:sp>
        <p:nvSpPr>
          <p:cNvPr id="12" name="Düz Bağlayıcı 23"/>
          <p:cNvSpPr>
            <a:spLocks noChangeShapeType="1"/>
          </p:cNvSpPr>
          <p:nvPr/>
        </p:nvSpPr>
        <p:spPr bwMode="auto">
          <a:xfrm>
            <a:off x="1138767"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latin typeface="Arial" charset="0"/>
              <a:cs typeface="Arial" pitchFamily="34" charset="0"/>
            </a:endParaRPr>
          </a:p>
        </p:txBody>
      </p:sp>
      <p:sp>
        <p:nvSpPr>
          <p:cNvPr id="13" name="Düz Bağlayıcı 24"/>
          <p:cNvSpPr>
            <a:spLocks noChangeShapeType="1"/>
          </p:cNvSpPr>
          <p:nvPr/>
        </p:nvSpPr>
        <p:spPr bwMode="auto">
          <a:xfrm>
            <a:off x="2302933"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latin typeface="Arial" charset="0"/>
              <a:cs typeface="Arial" pitchFamily="34" charset="0"/>
            </a:endParaRPr>
          </a:p>
        </p:txBody>
      </p:sp>
      <p:sp>
        <p:nvSpPr>
          <p:cNvPr id="14" name="Düz Bağlayıcı 25"/>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latin typeface="Arial" charset="0"/>
              <a:cs typeface="Arial" pitchFamily="34" charset="0"/>
            </a:endParaRPr>
          </a:p>
        </p:txBody>
      </p:sp>
      <p:sp>
        <p:nvSpPr>
          <p:cNvPr id="15" name="Düz Bağlayıcı 26"/>
          <p:cNvSpPr>
            <a:spLocks noChangeShapeType="1"/>
          </p:cNvSpPr>
          <p:nvPr/>
        </p:nvSpPr>
        <p:spPr bwMode="auto">
          <a:xfrm>
            <a:off x="1215178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latin typeface="Arial" charset="0"/>
              <a:cs typeface="Arial" pitchFamily="34" charset="0"/>
            </a:endParaRPr>
          </a:p>
        </p:txBody>
      </p:sp>
      <p:sp>
        <p:nvSpPr>
          <p:cNvPr id="16" name="Dikdörtgen 2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7" name="Oval 28"/>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8" name="Oval 29"/>
          <p:cNvSpPr/>
          <p:nvPr/>
        </p:nvSpPr>
        <p:spPr bwMode="auto">
          <a:xfrm>
            <a:off x="1746252" y="4867275"/>
            <a:ext cx="855133"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9" name="Oval 30"/>
          <p:cNvSpPr/>
          <p:nvPr/>
        </p:nvSpPr>
        <p:spPr bwMode="auto">
          <a:xfrm>
            <a:off x="1454151" y="5500887"/>
            <a:ext cx="184149"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20" name="Oval 31"/>
          <p:cNvSpPr/>
          <p:nvPr/>
        </p:nvSpPr>
        <p:spPr bwMode="auto">
          <a:xfrm>
            <a:off x="2218267" y="5788025"/>
            <a:ext cx="366184"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21" name="Oval 32"/>
          <p:cNvSpPr/>
          <p:nvPr/>
        </p:nvSpPr>
        <p:spPr>
          <a:xfrm>
            <a:off x="2540133" y="4495999"/>
            <a:ext cx="486833"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8" name="Başlık 7"/>
          <p:cNvSpPr>
            <a:spLocks noGrp="1"/>
          </p:cNvSpPr>
          <p:nvPr>
            <p:ph type="ctrTitle"/>
          </p:nvPr>
        </p:nvSpPr>
        <p:spPr>
          <a:xfrm>
            <a:off x="3048000" y="3124200"/>
            <a:ext cx="8229600" cy="1894362"/>
          </a:xfrm>
        </p:spPr>
        <p:txBody>
          <a:bodyPr/>
          <a:lstStyle>
            <a:lvl1pPr>
              <a:defRPr b="1"/>
            </a:lvl1pPr>
          </a:lstStyle>
          <a:p>
            <a:r>
              <a:rPr lang="tr-TR"/>
              <a:t>Asıl başlık stili için tıklatın</a:t>
            </a:r>
            <a:endParaRPr lang="en-US"/>
          </a:p>
        </p:txBody>
      </p:sp>
      <p:sp>
        <p:nvSpPr>
          <p:cNvPr id="9" name="Alt Başlık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a:t>Asıl alt başlık stilini düzenlemek için tıklatın</a:t>
            </a:r>
            <a:endParaRPr lang="en-US"/>
          </a:p>
        </p:txBody>
      </p:sp>
      <p:sp>
        <p:nvSpPr>
          <p:cNvPr id="22" name="Veri Yer Tutucusu 27"/>
          <p:cNvSpPr>
            <a:spLocks noGrp="1"/>
          </p:cNvSpPr>
          <p:nvPr>
            <p:ph type="dt" sz="half" idx="10"/>
          </p:nvPr>
        </p:nvSpPr>
        <p:spPr bwMode="auto">
          <a:xfrm rot="5400000">
            <a:off x="10733617" y="1111250"/>
            <a:ext cx="2286000" cy="508000"/>
          </a:xfrm>
        </p:spPr>
        <p:txBody>
          <a:bodyPr/>
          <a:lstStyle>
            <a:lvl1pPr>
              <a:defRPr>
                <a:cs typeface="Arial" charset="0"/>
              </a:defRPr>
            </a:lvl1pPr>
          </a:lstStyle>
          <a:p>
            <a:pPr>
              <a:defRPr/>
            </a:pPr>
            <a:endParaRPr lang="tr-TR"/>
          </a:p>
        </p:txBody>
      </p:sp>
      <p:sp>
        <p:nvSpPr>
          <p:cNvPr id="23" name="Altbilgi Yer Tutucusu 16"/>
          <p:cNvSpPr>
            <a:spLocks noGrp="1"/>
          </p:cNvSpPr>
          <p:nvPr>
            <p:ph type="ftr" sz="quarter" idx="11"/>
          </p:nvPr>
        </p:nvSpPr>
        <p:spPr bwMode="auto">
          <a:xfrm rot="5400000">
            <a:off x="10045701" y="4117452"/>
            <a:ext cx="3657600" cy="512233"/>
          </a:xfrm>
        </p:spPr>
        <p:txBody>
          <a:bodyPr/>
          <a:lstStyle>
            <a:lvl1pPr>
              <a:defRPr>
                <a:cs typeface="Arial" charset="0"/>
              </a:defRPr>
            </a:lvl1pPr>
          </a:lstStyle>
          <a:p>
            <a:pPr>
              <a:defRPr/>
            </a:pPr>
            <a:endParaRPr lang="tr-TR"/>
          </a:p>
        </p:txBody>
      </p:sp>
      <p:sp>
        <p:nvSpPr>
          <p:cNvPr id="24" name="Slayt Numarası Yer Tutucusu 28"/>
          <p:cNvSpPr>
            <a:spLocks noGrp="1"/>
          </p:cNvSpPr>
          <p:nvPr>
            <p:ph type="sldNum" sz="quarter" idx="12"/>
          </p:nvPr>
        </p:nvSpPr>
        <p:spPr bwMode="auto">
          <a:xfrm>
            <a:off x="1767417" y="4929387"/>
            <a:ext cx="812800" cy="517525"/>
          </a:xfrm>
        </p:spPr>
        <p:txBody>
          <a:bodyPr/>
          <a:lstStyle>
            <a:lvl1pPr>
              <a:defRPr/>
            </a:lvl1pPr>
          </a:lstStyle>
          <a:p>
            <a:pPr>
              <a:defRPr/>
            </a:pPr>
            <a:fld id="{BFA70326-10BB-4DFC-8BED-939DC589632A}" type="slidenum">
              <a:rPr lang="tr-TR" altLang="tr-TR"/>
              <a:pPr>
                <a:defRPr/>
              </a:pPr>
              <a:t>‹#›</a:t>
            </a:fld>
            <a:endParaRPr lang="tr-TR" altLang="tr-TR"/>
          </a:p>
        </p:txBody>
      </p:sp>
    </p:spTree>
    <p:extLst>
      <p:ext uri="{BB962C8B-B14F-4D97-AF65-F5344CB8AC3E}">
        <p14:creationId xmlns:p14="http://schemas.microsoft.com/office/powerpoint/2010/main" xmlns="" val="361981799"/>
      </p:ext>
    </p:extLst>
  </p:cSld>
  <p:clrMapOvr>
    <a:overrideClrMapping bg1="lt1" tx1="dk1" bg2="lt2" tx2="dk2" accent1="accent1" accent2="accent2" accent3="accent3" accent4="accent4" accent5="accent5" accent6="accent6" hlink="hlink" folHlink="folHlink"/>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8" name="İçerik Yer Tutucusu 7"/>
          <p:cNvSpPr>
            <a:spLocks noGrp="1"/>
          </p:cNvSpPr>
          <p:nvPr>
            <p:ph sz="quarter" idx="1"/>
          </p:nvPr>
        </p:nvSpPr>
        <p:spPr>
          <a:xfrm>
            <a:off x="609600" y="1600200"/>
            <a:ext cx="9956800" cy="4873752"/>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6"/>
          <p:cNvSpPr>
            <a:spLocks noGrp="1"/>
          </p:cNvSpPr>
          <p:nvPr>
            <p:ph type="dt" sz="half" idx="10"/>
          </p:nvPr>
        </p:nvSpPr>
        <p:spPr/>
        <p:txBody>
          <a:bodyPr rtlCol="0"/>
          <a:lstStyle>
            <a:lvl1pPr>
              <a:defRPr>
                <a:cs typeface="Arial" charset="0"/>
              </a:defRPr>
            </a:lvl1pPr>
          </a:lstStyle>
          <a:p>
            <a:pPr>
              <a:defRPr/>
            </a:pPr>
            <a:endParaRPr lang="tr-TR"/>
          </a:p>
        </p:txBody>
      </p:sp>
      <p:sp>
        <p:nvSpPr>
          <p:cNvPr id="5" name="Slayt Numarası Yer Tutucusu 8"/>
          <p:cNvSpPr>
            <a:spLocks noGrp="1"/>
          </p:cNvSpPr>
          <p:nvPr>
            <p:ph type="sldNum" sz="quarter" idx="11"/>
          </p:nvPr>
        </p:nvSpPr>
        <p:spPr/>
        <p:txBody>
          <a:bodyPr/>
          <a:lstStyle>
            <a:lvl1pPr>
              <a:defRPr/>
            </a:lvl1pPr>
          </a:lstStyle>
          <a:p>
            <a:pPr>
              <a:defRPr/>
            </a:pPr>
            <a:fld id="{46CF195B-4663-49A5-8347-52A0860B3C77}" type="slidenum">
              <a:rPr lang="tr-TR" altLang="tr-TR"/>
              <a:pPr>
                <a:defRPr/>
              </a:pPr>
              <a:t>‹#›</a:t>
            </a:fld>
            <a:endParaRPr lang="tr-TR" altLang="tr-TR"/>
          </a:p>
        </p:txBody>
      </p:sp>
      <p:sp>
        <p:nvSpPr>
          <p:cNvPr id="6" name="Altbilgi Yer Tutucusu 9"/>
          <p:cNvSpPr>
            <a:spLocks noGrp="1"/>
          </p:cNvSpPr>
          <p:nvPr>
            <p:ph type="ftr" sz="quarter" idx="12"/>
          </p:nvPr>
        </p:nvSpPr>
        <p:spPr/>
        <p:txBody>
          <a:bodyPr rtlCol="0"/>
          <a:lstStyle>
            <a:lvl1pPr>
              <a:defRPr>
                <a:cs typeface="Arial" charset="0"/>
              </a:defRPr>
            </a:lvl1pPr>
          </a:lstStyle>
          <a:p>
            <a:pPr>
              <a:defRPr/>
            </a:pPr>
            <a:endParaRPr lang="tr-TR"/>
          </a:p>
        </p:txBody>
      </p:sp>
    </p:spTree>
    <p:extLst>
      <p:ext uri="{BB962C8B-B14F-4D97-AF65-F5344CB8AC3E}">
        <p14:creationId xmlns:p14="http://schemas.microsoft.com/office/powerpoint/2010/main" xmlns="" val="984595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2"/>
        </a:solidFill>
        <a:effectLst/>
      </p:bgPr>
    </p:bg>
    <p:spTree>
      <p:nvGrpSpPr>
        <p:cNvPr id="1" name=""/>
        <p:cNvGrpSpPr/>
        <p:nvPr/>
      </p:nvGrpSpPr>
      <p:grpSpPr>
        <a:xfrm>
          <a:off x="0" y="0"/>
          <a:ext cx="0" cy="0"/>
          <a:chOff x="0" y="0"/>
          <a:chExt cx="0" cy="0"/>
        </a:xfrm>
      </p:grpSpPr>
      <p:sp>
        <p:nvSpPr>
          <p:cNvPr id="4" name="Dikdörtgen 14"/>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5" name="Dikdörtgen 16"/>
          <p:cNvSpPr/>
          <p:nvPr/>
        </p:nvSpPr>
        <p:spPr bwMode="auto">
          <a:xfrm>
            <a:off x="368303" y="0"/>
            <a:ext cx="139700"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6" name="Dikdörtgen 17"/>
          <p:cNvSpPr/>
          <p:nvPr/>
        </p:nvSpPr>
        <p:spPr bwMode="auto">
          <a:xfrm>
            <a:off x="1320933" y="0"/>
            <a:ext cx="243417"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7" name="Dikdörtgen 18"/>
          <p:cNvSpPr/>
          <p:nvPr/>
        </p:nvSpPr>
        <p:spPr bwMode="auto">
          <a:xfrm>
            <a:off x="1521887" y="0"/>
            <a:ext cx="306916"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8" name="Düz Bağlayıcı 19"/>
          <p:cNvSpPr>
            <a:spLocks noChangeShapeType="1"/>
          </p:cNvSpPr>
          <p:nvPr/>
        </p:nvSpPr>
        <p:spPr bwMode="auto">
          <a:xfrm>
            <a:off x="141817"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white"/>
              </a:solidFill>
              <a:latin typeface="Arial" charset="0"/>
              <a:cs typeface="Arial" pitchFamily="34" charset="0"/>
            </a:endParaRPr>
          </a:p>
        </p:txBody>
      </p:sp>
      <p:sp>
        <p:nvSpPr>
          <p:cNvPr id="9" name="Düz Bağlayıcı 20"/>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white"/>
              </a:solidFill>
              <a:latin typeface="Arial" charset="0"/>
              <a:cs typeface="Arial" pitchFamily="34" charset="0"/>
            </a:endParaRPr>
          </a:p>
        </p:txBody>
      </p:sp>
      <p:sp>
        <p:nvSpPr>
          <p:cNvPr id="10" name="Düz Bağlayıcı 23"/>
          <p:cNvSpPr>
            <a:spLocks noChangeShapeType="1"/>
          </p:cNvSpPr>
          <p:nvPr/>
        </p:nvSpPr>
        <p:spPr bwMode="auto">
          <a:xfrm>
            <a:off x="1138767"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white"/>
              </a:solidFill>
              <a:latin typeface="Arial" charset="0"/>
              <a:cs typeface="Arial" pitchFamily="34" charset="0"/>
            </a:endParaRPr>
          </a:p>
        </p:txBody>
      </p:sp>
      <p:sp>
        <p:nvSpPr>
          <p:cNvPr id="11" name="Düz Bağlayıcı 24"/>
          <p:cNvSpPr>
            <a:spLocks noChangeShapeType="1"/>
          </p:cNvSpPr>
          <p:nvPr/>
        </p:nvSpPr>
        <p:spPr bwMode="auto">
          <a:xfrm>
            <a:off x="2302933"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white"/>
              </a:solidFill>
              <a:latin typeface="Arial" charset="0"/>
              <a:cs typeface="Arial" pitchFamily="34" charset="0"/>
            </a:endParaRPr>
          </a:p>
        </p:txBody>
      </p:sp>
      <p:sp>
        <p:nvSpPr>
          <p:cNvPr id="12" name="Düz Bağlayıcı 25"/>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white"/>
              </a:solidFill>
              <a:latin typeface="Arial" charset="0"/>
              <a:cs typeface="Arial" pitchFamily="34" charset="0"/>
            </a:endParaRPr>
          </a:p>
        </p:txBody>
      </p:sp>
      <p:sp>
        <p:nvSpPr>
          <p:cNvPr id="13" name="Dikdörtgen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4" name="Oval 27"/>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5" name="Oval 28"/>
          <p:cNvSpPr/>
          <p:nvPr/>
        </p:nvSpPr>
        <p:spPr bwMode="auto">
          <a:xfrm>
            <a:off x="1765301" y="4867275"/>
            <a:ext cx="857251"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6" name="Oval 29"/>
          <p:cNvSpPr/>
          <p:nvPr/>
        </p:nvSpPr>
        <p:spPr bwMode="auto">
          <a:xfrm>
            <a:off x="1454151" y="5500887"/>
            <a:ext cx="184149"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7" name="Oval 30"/>
          <p:cNvSpPr/>
          <p:nvPr/>
        </p:nvSpPr>
        <p:spPr bwMode="auto">
          <a:xfrm>
            <a:off x="2218267" y="5791200"/>
            <a:ext cx="366184"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8" name="Oval 31"/>
          <p:cNvSpPr/>
          <p:nvPr/>
        </p:nvSpPr>
        <p:spPr bwMode="auto">
          <a:xfrm>
            <a:off x="2506266" y="4480124"/>
            <a:ext cx="486833"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9" name="Düz Bağlayıcı 32"/>
          <p:cNvSpPr>
            <a:spLocks noChangeShapeType="1"/>
          </p:cNvSpPr>
          <p:nvPr/>
        </p:nvSpPr>
        <p:spPr bwMode="auto">
          <a:xfrm>
            <a:off x="12130617"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white"/>
              </a:solidFill>
              <a:latin typeface="Arial" charset="0"/>
              <a:cs typeface="Arial" pitchFamily="34" charset="0"/>
            </a:endParaRPr>
          </a:p>
        </p:txBody>
      </p:sp>
      <p:sp>
        <p:nvSpPr>
          <p:cNvPr id="2" name="Başlık 1"/>
          <p:cNvSpPr>
            <a:spLocks noGrp="1"/>
          </p:cNvSpPr>
          <p:nvPr>
            <p:ph type="title"/>
          </p:nvPr>
        </p:nvSpPr>
        <p:spPr>
          <a:xfrm>
            <a:off x="3048000" y="2895600"/>
            <a:ext cx="8229600" cy="2053590"/>
          </a:xfrm>
        </p:spPr>
        <p:txBody>
          <a:bodyPr/>
          <a:lstStyle>
            <a:lvl1pPr algn="l">
              <a:buNone/>
              <a:defRPr sz="3000" b="1" cap="small" baseline="0"/>
            </a:lvl1pPr>
          </a:lstStyle>
          <a:p>
            <a:r>
              <a:rPr lang="tr-TR"/>
              <a:t>Asıl başlık stili için tıklatın</a:t>
            </a:r>
            <a:endParaRPr lang="en-US"/>
          </a:p>
        </p:txBody>
      </p:sp>
      <p:sp>
        <p:nvSpPr>
          <p:cNvPr id="3" name="Metin Yer Tutucusu 2"/>
          <p:cNvSpPr>
            <a:spLocks noGrp="1"/>
          </p:cNvSpPr>
          <p:nvPr>
            <p:ph type="body" idx="1"/>
          </p:nvPr>
        </p:nvSpPr>
        <p:spPr>
          <a:xfrm>
            <a:off x="3048000" y="5010150"/>
            <a:ext cx="82296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a:t>Asıl metin stillerini düzenlemek için tıklatın</a:t>
            </a:r>
          </a:p>
        </p:txBody>
      </p:sp>
      <p:sp>
        <p:nvSpPr>
          <p:cNvPr id="20" name="Veri Yer Tutucusu 3"/>
          <p:cNvSpPr>
            <a:spLocks noGrp="1"/>
          </p:cNvSpPr>
          <p:nvPr>
            <p:ph type="dt" sz="half" idx="10"/>
          </p:nvPr>
        </p:nvSpPr>
        <p:spPr bwMode="auto">
          <a:xfrm rot="5400000">
            <a:off x="10731500" y="1106488"/>
            <a:ext cx="2286000" cy="508000"/>
          </a:xfrm>
        </p:spPr>
        <p:txBody>
          <a:bodyPr/>
          <a:lstStyle>
            <a:lvl1pPr>
              <a:defRPr>
                <a:solidFill>
                  <a:srgbClr val="FFF39D"/>
                </a:solidFill>
                <a:cs typeface="Arial" charset="0"/>
              </a:defRPr>
            </a:lvl1pPr>
          </a:lstStyle>
          <a:p>
            <a:pPr>
              <a:defRPr/>
            </a:pPr>
            <a:endParaRPr lang="tr-TR"/>
          </a:p>
        </p:txBody>
      </p:sp>
      <p:sp>
        <p:nvSpPr>
          <p:cNvPr id="21" name="Altbilgi Yer Tutucusu 4"/>
          <p:cNvSpPr>
            <a:spLocks noGrp="1"/>
          </p:cNvSpPr>
          <p:nvPr>
            <p:ph type="ftr" sz="quarter" idx="11"/>
          </p:nvPr>
        </p:nvSpPr>
        <p:spPr bwMode="auto">
          <a:xfrm rot="5400000">
            <a:off x="10045701" y="4114273"/>
            <a:ext cx="3657600" cy="512233"/>
          </a:xfrm>
        </p:spPr>
        <p:txBody>
          <a:bodyPr/>
          <a:lstStyle>
            <a:lvl1pPr>
              <a:defRPr>
                <a:solidFill>
                  <a:srgbClr val="FFF39D"/>
                </a:solidFill>
                <a:cs typeface="Arial" charset="0"/>
              </a:defRPr>
            </a:lvl1pPr>
          </a:lstStyle>
          <a:p>
            <a:pPr>
              <a:defRPr/>
            </a:pPr>
            <a:endParaRPr lang="tr-TR"/>
          </a:p>
        </p:txBody>
      </p:sp>
      <p:sp>
        <p:nvSpPr>
          <p:cNvPr id="22" name="Slayt Numarası Yer Tutucusu 5"/>
          <p:cNvSpPr>
            <a:spLocks noGrp="1"/>
          </p:cNvSpPr>
          <p:nvPr>
            <p:ph type="sldNum" sz="quarter" idx="12"/>
          </p:nvPr>
        </p:nvSpPr>
        <p:spPr bwMode="auto">
          <a:xfrm>
            <a:off x="1786467" y="4929387"/>
            <a:ext cx="812800" cy="517525"/>
          </a:xfrm>
        </p:spPr>
        <p:txBody>
          <a:bodyPr/>
          <a:lstStyle>
            <a:lvl1pPr>
              <a:defRPr/>
            </a:lvl1pPr>
          </a:lstStyle>
          <a:p>
            <a:pPr>
              <a:defRPr/>
            </a:pPr>
            <a:fld id="{A05E0884-89D3-44AF-8BCA-B2BC5C406756}" type="slidenum">
              <a:rPr lang="tr-TR" altLang="tr-TR"/>
              <a:pPr>
                <a:defRPr/>
              </a:pPr>
              <a:t>‹#›</a:t>
            </a:fld>
            <a:endParaRPr lang="tr-TR" altLang="tr-TR"/>
          </a:p>
        </p:txBody>
      </p:sp>
    </p:spTree>
    <p:extLst>
      <p:ext uri="{BB962C8B-B14F-4D97-AF65-F5344CB8AC3E}">
        <p14:creationId xmlns:p14="http://schemas.microsoft.com/office/powerpoint/2010/main" xmlns="" val="3498596163"/>
      </p:ext>
    </p:extLst>
  </p:cSld>
  <p:clrMapOvr>
    <a:overrideClrMapping bg1="dk1" tx1="lt1" bg2="dk2" tx2="lt2" accent1="accent1" accent2="accent2" accent3="accent3" accent4="accent4" accent5="accent5" accent6="accent6" hlink="hlink" folHlink="folHlink"/>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9" name="İçerik Yer Tutucusu 8"/>
          <p:cNvSpPr>
            <a:spLocks noGrp="1"/>
          </p:cNvSpPr>
          <p:nvPr>
            <p:ph sz="quarter" idx="1"/>
          </p:nvPr>
        </p:nvSpPr>
        <p:spPr>
          <a:xfrm>
            <a:off x="609600" y="1600200"/>
            <a:ext cx="4876800" cy="45720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1" name="İçerik Yer Tutucusu 10"/>
          <p:cNvSpPr>
            <a:spLocks noGrp="1"/>
          </p:cNvSpPr>
          <p:nvPr>
            <p:ph sz="quarter" idx="2"/>
          </p:nvPr>
        </p:nvSpPr>
        <p:spPr>
          <a:xfrm>
            <a:off x="5693664" y="1600200"/>
            <a:ext cx="4876800" cy="45720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Veri Yer Tutucusu 13"/>
          <p:cNvSpPr>
            <a:spLocks noGrp="1"/>
          </p:cNvSpPr>
          <p:nvPr>
            <p:ph type="dt" sz="half" idx="10"/>
          </p:nvPr>
        </p:nvSpPr>
        <p:spPr/>
        <p:txBody>
          <a:bodyPr/>
          <a:lstStyle>
            <a:lvl1pPr>
              <a:defRPr>
                <a:cs typeface="Arial" charset="0"/>
              </a:defRPr>
            </a:lvl1pPr>
          </a:lstStyle>
          <a:p>
            <a:pPr>
              <a:defRPr/>
            </a:pPr>
            <a:endParaRPr lang="tr-TR"/>
          </a:p>
        </p:txBody>
      </p:sp>
      <p:sp>
        <p:nvSpPr>
          <p:cNvPr id="6" name="Altbilgi Yer Tutucusu 2"/>
          <p:cNvSpPr>
            <a:spLocks noGrp="1"/>
          </p:cNvSpPr>
          <p:nvPr>
            <p:ph type="ftr" sz="quarter" idx="11"/>
          </p:nvPr>
        </p:nvSpPr>
        <p:spPr/>
        <p:txBody>
          <a:bodyPr/>
          <a:lstStyle>
            <a:lvl1pPr>
              <a:defRPr>
                <a:cs typeface="Arial" charset="0"/>
              </a:defRPr>
            </a:lvl1pPr>
          </a:lstStyle>
          <a:p>
            <a:pPr>
              <a:defRPr/>
            </a:pPr>
            <a:endParaRPr lang="tr-TR"/>
          </a:p>
        </p:txBody>
      </p:sp>
      <p:sp>
        <p:nvSpPr>
          <p:cNvPr id="7" name="Slayt Numarası Yer Tutucusu 22"/>
          <p:cNvSpPr>
            <a:spLocks noGrp="1"/>
          </p:cNvSpPr>
          <p:nvPr>
            <p:ph type="sldNum" sz="quarter" idx="12"/>
          </p:nvPr>
        </p:nvSpPr>
        <p:spPr/>
        <p:txBody>
          <a:bodyPr/>
          <a:lstStyle>
            <a:lvl1pPr>
              <a:defRPr/>
            </a:lvl1pPr>
          </a:lstStyle>
          <a:p>
            <a:pPr>
              <a:defRPr/>
            </a:pPr>
            <a:fld id="{1A39647D-A562-44CF-B099-1BDACB3775E4}" type="slidenum">
              <a:rPr lang="tr-TR" altLang="tr-TR"/>
              <a:pPr>
                <a:defRPr/>
              </a:pPr>
              <a:t>‹#›</a:t>
            </a:fld>
            <a:endParaRPr lang="tr-TR" altLang="tr-TR"/>
          </a:p>
        </p:txBody>
      </p:sp>
    </p:spTree>
    <p:extLst>
      <p:ext uri="{BB962C8B-B14F-4D97-AF65-F5344CB8AC3E}">
        <p14:creationId xmlns:p14="http://schemas.microsoft.com/office/powerpoint/2010/main" xmlns="" val="258425021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3050"/>
            <a:ext cx="10058400" cy="1143000"/>
          </a:xfrm>
        </p:spPr>
        <p:txBody>
          <a:bodyPr/>
          <a:lstStyle>
            <a:lvl1pPr>
              <a:defRPr/>
            </a:lvl1pPr>
          </a:lstStyle>
          <a:p>
            <a:r>
              <a:rPr lang="tr-TR"/>
              <a:t>Asıl başlık stili için tıklatın</a:t>
            </a:r>
            <a:endParaRPr lang="en-US"/>
          </a:p>
        </p:txBody>
      </p:sp>
      <p:sp>
        <p:nvSpPr>
          <p:cNvPr id="11" name="İçerik Yer Tutucusu 10"/>
          <p:cNvSpPr>
            <a:spLocks noGrp="1"/>
          </p:cNvSpPr>
          <p:nvPr>
            <p:ph sz="quarter" idx="2"/>
          </p:nvPr>
        </p:nvSpPr>
        <p:spPr>
          <a:xfrm>
            <a:off x="609600" y="2362200"/>
            <a:ext cx="4876800" cy="3886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3" name="İçerik Yer Tutucusu 12"/>
          <p:cNvSpPr>
            <a:spLocks noGrp="1"/>
          </p:cNvSpPr>
          <p:nvPr>
            <p:ph sz="quarter" idx="4"/>
          </p:nvPr>
        </p:nvSpPr>
        <p:spPr>
          <a:xfrm>
            <a:off x="5829300" y="2362200"/>
            <a:ext cx="4876800" cy="3886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2" name="Metin Yer Tutucusu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tr-TR"/>
              <a:t>Asıl metin stillerini düzenlemek için tıklatın</a:t>
            </a:r>
          </a:p>
        </p:txBody>
      </p:sp>
      <p:sp>
        <p:nvSpPr>
          <p:cNvPr id="14" name="Metin Yer Tutucusu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tr-TR"/>
              <a:t>Asıl metin stillerini düzenlemek için tıklatın</a:t>
            </a:r>
          </a:p>
        </p:txBody>
      </p:sp>
      <p:sp>
        <p:nvSpPr>
          <p:cNvPr id="7" name="Veri Yer Tutucusu 13"/>
          <p:cNvSpPr>
            <a:spLocks noGrp="1"/>
          </p:cNvSpPr>
          <p:nvPr>
            <p:ph type="dt" sz="half" idx="10"/>
          </p:nvPr>
        </p:nvSpPr>
        <p:spPr/>
        <p:txBody>
          <a:bodyPr/>
          <a:lstStyle>
            <a:lvl1pPr>
              <a:defRPr>
                <a:cs typeface="Arial" charset="0"/>
              </a:defRPr>
            </a:lvl1pPr>
          </a:lstStyle>
          <a:p>
            <a:pPr>
              <a:defRPr/>
            </a:pPr>
            <a:endParaRPr lang="tr-TR"/>
          </a:p>
        </p:txBody>
      </p:sp>
      <p:sp>
        <p:nvSpPr>
          <p:cNvPr id="8" name="Altbilgi Yer Tutucusu 2"/>
          <p:cNvSpPr>
            <a:spLocks noGrp="1"/>
          </p:cNvSpPr>
          <p:nvPr>
            <p:ph type="ftr" sz="quarter" idx="11"/>
          </p:nvPr>
        </p:nvSpPr>
        <p:spPr/>
        <p:txBody>
          <a:bodyPr/>
          <a:lstStyle>
            <a:lvl1pPr>
              <a:defRPr>
                <a:cs typeface="Arial" charset="0"/>
              </a:defRPr>
            </a:lvl1pPr>
          </a:lstStyle>
          <a:p>
            <a:pPr>
              <a:defRPr/>
            </a:pPr>
            <a:endParaRPr lang="tr-TR"/>
          </a:p>
        </p:txBody>
      </p:sp>
      <p:sp>
        <p:nvSpPr>
          <p:cNvPr id="9" name="Slayt Numarası Yer Tutucusu 22"/>
          <p:cNvSpPr>
            <a:spLocks noGrp="1"/>
          </p:cNvSpPr>
          <p:nvPr>
            <p:ph type="sldNum" sz="quarter" idx="12"/>
          </p:nvPr>
        </p:nvSpPr>
        <p:spPr/>
        <p:txBody>
          <a:bodyPr/>
          <a:lstStyle>
            <a:lvl1pPr>
              <a:defRPr/>
            </a:lvl1pPr>
          </a:lstStyle>
          <a:p>
            <a:pPr>
              <a:defRPr/>
            </a:pPr>
            <a:fld id="{CA5C0EE2-189E-4BD8-9510-83729FA0BE32}" type="slidenum">
              <a:rPr lang="tr-TR" altLang="tr-TR"/>
              <a:pPr>
                <a:defRPr/>
              </a:pPr>
              <a:t>‹#›</a:t>
            </a:fld>
            <a:endParaRPr lang="tr-TR" altLang="tr-TR"/>
          </a:p>
        </p:txBody>
      </p:sp>
    </p:spTree>
    <p:extLst>
      <p:ext uri="{BB962C8B-B14F-4D97-AF65-F5344CB8AC3E}">
        <p14:creationId xmlns:p14="http://schemas.microsoft.com/office/powerpoint/2010/main" xmlns="" val="9807398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963084" y="4407285"/>
            <a:ext cx="103632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Rectangle 4"/>
          <p:cNvSpPr>
            <a:spLocks noGrp="1" noChangeArrowheads="1"/>
          </p:cNvSpPr>
          <p:nvPr>
            <p:ph type="dt" sz="half" idx="10"/>
          </p:nvPr>
        </p:nvSpPr>
        <p:spPr/>
        <p:txBody>
          <a:bodyPr/>
          <a:lstStyle>
            <a:lvl1pPr eaLnBrk="0" hangingPunct="0">
              <a:defRPr>
                <a:cs typeface="Arial" charset="0"/>
              </a:defRPr>
            </a:lvl1pPr>
          </a:lstStyle>
          <a:p>
            <a:pPr>
              <a:defRPr/>
            </a:pPr>
            <a:endParaRPr lang="tr-TR"/>
          </a:p>
        </p:txBody>
      </p:sp>
      <p:sp>
        <p:nvSpPr>
          <p:cNvPr id="5"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tr-TR"/>
          </a:p>
        </p:txBody>
      </p:sp>
      <p:sp>
        <p:nvSpPr>
          <p:cNvPr id="6" name="Rectangle 6"/>
          <p:cNvSpPr>
            <a:spLocks noGrp="1" noChangeArrowheads="1"/>
          </p:cNvSpPr>
          <p:nvPr>
            <p:ph type="sldNum" sz="quarter" idx="12"/>
          </p:nvPr>
        </p:nvSpPr>
        <p:spPr/>
        <p:txBody>
          <a:bodyPr/>
          <a:lstStyle>
            <a:lvl1pPr eaLnBrk="0" hangingPunct="0">
              <a:defRPr/>
            </a:lvl1pPr>
          </a:lstStyle>
          <a:p>
            <a:pPr>
              <a:defRPr/>
            </a:pPr>
            <a:fld id="{6060F758-0036-40B4-AD51-459E6943D042}" type="slidenum">
              <a:rPr lang="tr-TR" altLang="tr-TR"/>
              <a:pPr>
                <a:defRPr/>
              </a:pPr>
              <a:t>‹#›</a:t>
            </a:fld>
            <a:endParaRPr lang="tr-TR" altLang="tr-TR"/>
          </a:p>
        </p:txBody>
      </p:sp>
    </p:spTree>
    <p:extLst>
      <p:ext uri="{BB962C8B-B14F-4D97-AF65-F5344CB8AC3E}">
        <p14:creationId xmlns:p14="http://schemas.microsoft.com/office/powerpoint/2010/main" xmlns="" val="6277136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Veri Yer Tutucusu 5"/>
          <p:cNvSpPr>
            <a:spLocks noGrp="1"/>
          </p:cNvSpPr>
          <p:nvPr>
            <p:ph type="dt" sz="half" idx="10"/>
          </p:nvPr>
        </p:nvSpPr>
        <p:spPr/>
        <p:txBody>
          <a:bodyPr rtlCol="0"/>
          <a:lstStyle>
            <a:lvl1pPr>
              <a:defRPr>
                <a:cs typeface="Arial" charset="0"/>
              </a:defRPr>
            </a:lvl1pPr>
          </a:lstStyle>
          <a:p>
            <a:pPr>
              <a:defRPr/>
            </a:pPr>
            <a:endParaRPr lang="tr-TR"/>
          </a:p>
        </p:txBody>
      </p:sp>
      <p:sp>
        <p:nvSpPr>
          <p:cNvPr id="4" name="Slayt Numarası Yer Tutucusu 6"/>
          <p:cNvSpPr>
            <a:spLocks noGrp="1"/>
          </p:cNvSpPr>
          <p:nvPr>
            <p:ph type="sldNum" sz="quarter" idx="11"/>
          </p:nvPr>
        </p:nvSpPr>
        <p:spPr/>
        <p:txBody>
          <a:bodyPr/>
          <a:lstStyle>
            <a:lvl1pPr>
              <a:defRPr/>
            </a:lvl1pPr>
          </a:lstStyle>
          <a:p>
            <a:pPr>
              <a:defRPr/>
            </a:pPr>
            <a:fld id="{1B838C83-B665-4E41-9423-7B583826D8B1}" type="slidenum">
              <a:rPr lang="tr-TR" altLang="tr-TR"/>
              <a:pPr>
                <a:defRPr/>
              </a:pPr>
              <a:t>‹#›</a:t>
            </a:fld>
            <a:endParaRPr lang="tr-TR" altLang="tr-TR"/>
          </a:p>
        </p:txBody>
      </p:sp>
      <p:sp>
        <p:nvSpPr>
          <p:cNvPr id="5" name="Altbilgi Yer Tutucusu 7"/>
          <p:cNvSpPr>
            <a:spLocks noGrp="1"/>
          </p:cNvSpPr>
          <p:nvPr>
            <p:ph type="ftr" sz="quarter" idx="12"/>
          </p:nvPr>
        </p:nvSpPr>
        <p:spPr/>
        <p:txBody>
          <a:bodyPr rtlCol="0"/>
          <a:lstStyle>
            <a:lvl1pPr>
              <a:defRPr>
                <a:cs typeface="Arial" charset="0"/>
              </a:defRPr>
            </a:lvl1pPr>
          </a:lstStyle>
          <a:p>
            <a:pPr>
              <a:defRPr/>
            </a:pPr>
            <a:endParaRPr lang="tr-TR"/>
          </a:p>
        </p:txBody>
      </p:sp>
    </p:spTree>
    <p:extLst>
      <p:ext uri="{BB962C8B-B14F-4D97-AF65-F5344CB8AC3E}">
        <p14:creationId xmlns:p14="http://schemas.microsoft.com/office/powerpoint/2010/main" xmlns="" val="354680353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3"/>
          <p:cNvSpPr>
            <a:spLocks noGrp="1"/>
          </p:cNvSpPr>
          <p:nvPr>
            <p:ph type="dt" sz="half" idx="10"/>
          </p:nvPr>
        </p:nvSpPr>
        <p:spPr/>
        <p:txBody>
          <a:bodyPr/>
          <a:lstStyle>
            <a:lvl1pPr>
              <a:defRPr>
                <a:cs typeface="Arial" charset="0"/>
              </a:defRPr>
            </a:lvl1pPr>
          </a:lstStyle>
          <a:p>
            <a:pPr>
              <a:defRPr/>
            </a:pPr>
            <a:endParaRPr lang="tr-TR"/>
          </a:p>
        </p:txBody>
      </p:sp>
      <p:sp>
        <p:nvSpPr>
          <p:cNvPr id="3" name="Altbilgi Yer Tutucusu 2"/>
          <p:cNvSpPr>
            <a:spLocks noGrp="1"/>
          </p:cNvSpPr>
          <p:nvPr>
            <p:ph type="ftr" sz="quarter" idx="11"/>
          </p:nvPr>
        </p:nvSpPr>
        <p:spPr/>
        <p:txBody>
          <a:bodyPr/>
          <a:lstStyle>
            <a:lvl1pPr>
              <a:defRPr>
                <a:cs typeface="Arial" charset="0"/>
              </a:defRPr>
            </a:lvl1pPr>
          </a:lstStyle>
          <a:p>
            <a:pPr>
              <a:defRPr/>
            </a:pPr>
            <a:endParaRPr lang="tr-TR"/>
          </a:p>
        </p:txBody>
      </p:sp>
      <p:sp>
        <p:nvSpPr>
          <p:cNvPr id="4" name="Slayt Numarası Yer Tutucusu 22"/>
          <p:cNvSpPr>
            <a:spLocks noGrp="1"/>
          </p:cNvSpPr>
          <p:nvPr>
            <p:ph type="sldNum" sz="quarter" idx="12"/>
          </p:nvPr>
        </p:nvSpPr>
        <p:spPr/>
        <p:txBody>
          <a:bodyPr/>
          <a:lstStyle>
            <a:lvl1pPr>
              <a:defRPr/>
            </a:lvl1pPr>
          </a:lstStyle>
          <a:p>
            <a:pPr>
              <a:defRPr/>
            </a:pPr>
            <a:fld id="{001863B4-8FCD-4BAC-92A8-85F8E33F82D1}" type="slidenum">
              <a:rPr lang="tr-TR" altLang="tr-TR"/>
              <a:pPr>
                <a:defRPr/>
              </a:pPr>
              <a:t>‹#›</a:t>
            </a:fld>
            <a:endParaRPr lang="tr-TR" altLang="tr-TR"/>
          </a:p>
        </p:txBody>
      </p:sp>
    </p:spTree>
    <p:extLst>
      <p:ext uri="{BB962C8B-B14F-4D97-AF65-F5344CB8AC3E}">
        <p14:creationId xmlns:p14="http://schemas.microsoft.com/office/powerpoint/2010/main" xmlns="" val="299680297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5" name="Düz Bağlayıcı 14"/>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dirty="0">
              <a:solidFill>
                <a:prstClr val="black"/>
              </a:solidFill>
              <a:latin typeface="Arial" charset="0"/>
              <a:cs typeface="Arial" pitchFamily="34" charset="0"/>
            </a:endParaRPr>
          </a:p>
        </p:txBody>
      </p:sp>
      <p:sp>
        <p:nvSpPr>
          <p:cNvPr id="6" name="Düz Bağlayıcı 16"/>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dirty="0">
              <a:solidFill>
                <a:prstClr val="black"/>
              </a:solidFill>
              <a:latin typeface="Arial" charset="0"/>
              <a:cs typeface="Arial" pitchFamily="34" charset="0"/>
            </a:endParaRPr>
          </a:p>
        </p:txBody>
      </p:sp>
      <p:sp>
        <p:nvSpPr>
          <p:cNvPr id="7" name="Düz Bağlayıcı 17"/>
          <p:cNvSpPr>
            <a:spLocks noChangeShapeType="1"/>
          </p:cNvSpPr>
          <p:nvPr/>
        </p:nvSpPr>
        <p:spPr bwMode="auto">
          <a:xfrm>
            <a:off x="8257117"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8" name="Düz Bağlayıcı 18"/>
          <p:cNvSpPr>
            <a:spLocks noChangeShapeType="1"/>
          </p:cNvSpPr>
          <p:nvPr/>
        </p:nvSpPr>
        <p:spPr bwMode="auto">
          <a:xfrm>
            <a:off x="119888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9" name="Dikdörtgen 1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10" name="Düz Bağlayıcı 20"/>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11" name="Oval 23"/>
          <p:cNvSpPr/>
          <p:nvPr/>
        </p:nvSpPr>
        <p:spPr>
          <a:xfrm>
            <a:off x="10875566" y="5715199"/>
            <a:ext cx="73236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2" name="Başlık 1"/>
          <p:cNvSpPr>
            <a:spLocks noGrp="1"/>
          </p:cNvSpPr>
          <p:nvPr>
            <p:ph type="title"/>
          </p:nvPr>
        </p:nvSpPr>
        <p:spPr>
          <a:xfrm rot="5400000">
            <a:off x="5547360" y="3124200"/>
            <a:ext cx="6309360" cy="609600"/>
          </a:xfrm>
        </p:spPr>
        <p:txBody>
          <a:bodyPr/>
          <a:lstStyle>
            <a:lvl1pPr algn="l">
              <a:buNone/>
              <a:defRPr sz="2000" b="1" cap="small" baseline="0"/>
            </a:lvl1pPr>
          </a:lstStyle>
          <a:p>
            <a:r>
              <a:rPr lang="tr-TR"/>
              <a:t>Asıl başlık stili için tıklatın</a:t>
            </a:r>
            <a:endParaRPr lang="en-US"/>
          </a:p>
        </p:txBody>
      </p:sp>
      <p:sp>
        <p:nvSpPr>
          <p:cNvPr id="3" name="Metin Yer Tutucusu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tr-TR"/>
              <a:t>Asıl metin stillerini düzenlemek için tıklatın</a:t>
            </a:r>
          </a:p>
        </p:txBody>
      </p:sp>
      <p:sp>
        <p:nvSpPr>
          <p:cNvPr id="18" name="İçerik Yer Tutucusu 17"/>
          <p:cNvSpPr>
            <a:spLocks noGrp="1"/>
          </p:cNvSpPr>
          <p:nvPr>
            <p:ph sz="quarter" idx="1"/>
          </p:nvPr>
        </p:nvSpPr>
        <p:spPr>
          <a:xfrm>
            <a:off x="406400" y="274320"/>
            <a:ext cx="7518400" cy="632764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2" name="Veri Yer Tutucusu 20"/>
          <p:cNvSpPr>
            <a:spLocks noGrp="1"/>
          </p:cNvSpPr>
          <p:nvPr>
            <p:ph type="dt" sz="half" idx="10"/>
          </p:nvPr>
        </p:nvSpPr>
        <p:spPr/>
        <p:txBody>
          <a:bodyPr rtlCol="0"/>
          <a:lstStyle>
            <a:lvl1pPr>
              <a:defRPr>
                <a:cs typeface="Arial" charset="0"/>
              </a:defRPr>
            </a:lvl1pPr>
          </a:lstStyle>
          <a:p>
            <a:pPr>
              <a:defRPr/>
            </a:pPr>
            <a:endParaRPr lang="tr-TR"/>
          </a:p>
        </p:txBody>
      </p:sp>
      <p:sp>
        <p:nvSpPr>
          <p:cNvPr id="13" name="Slayt Numarası Yer Tutucusu 21"/>
          <p:cNvSpPr>
            <a:spLocks noGrp="1"/>
          </p:cNvSpPr>
          <p:nvPr>
            <p:ph type="sldNum" sz="quarter" idx="11"/>
          </p:nvPr>
        </p:nvSpPr>
        <p:spPr/>
        <p:txBody>
          <a:bodyPr/>
          <a:lstStyle>
            <a:lvl1pPr>
              <a:defRPr/>
            </a:lvl1pPr>
          </a:lstStyle>
          <a:p>
            <a:pPr>
              <a:defRPr/>
            </a:pPr>
            <a:fld id="{BB6DB957-2652-4818-A92C-95BCE2D35705}" type="slidenum">
              <a:rPr lang="tr-TR" altLang="tr-TR"/>
              <a:pPr>
                <a:defRPr/>
              </a:pPr>
              <a:t>‹#›</a:t>
            </a:fld>
            <a:endParaRPr lang="tr-TR" altLang="tr-TR"/>
          </a:p>
        </p:txBody>
      </p:sp>
      <p:sp>
        <p:nvSpPr>
          <p:cNvPr id="14" name="Altbilgi Yer Tutucusu 22"/>
          <p:cNvSpPr>
            <a:spLocks noGrp="1"/>
          </p:cNvSpPr>
          <p:nvPr>
            <p:ph type="ftr" sz="quarter" idx="12"/>
          </p:nvPr>
        </p:nvSpPr>
        <p:spPr/>
        <p:txBody>
          <a:bodyPr rtlCol="0"/>
          <a:lstStyle>
            <a:lvl1pPr>
              <a:defRPr>
                <a:cs typeface="Arial" charset="0"/>
              </a:defRPr>
            </a:lvl1pPr>
          </a:lstStyle>
          <a:p>
            <a:pPr>
              <a:defRPr/>
            </a:pPr>
            <a:endParaRPr lang="tr-TR"/>
          </a:p>
        </p:txBody>
      </p:sp>
    </p:spTree>
    <p:extLst>
      <p:ext uri="{BB962C8B-B14F-4D97-AF65-F5344CB8AC3E}">
        <p14:creationId xmlns:p14="http://schemas.microsoft.com/office/powerpoint/2010/main" xmlns="" val="2144364373"/>
      </p:ext>
    </p:extLst>
  </p:cSld>
  <p:clrMapOvr>
    <a:overrideClrMapping bg1="lt1" tx1="dk1" bg2="lt2" tx2="dk2" accent1="accent1" accent2="accent2" accent3="accent3" accent4="accent4" accent5="accent5" accent6="accent6" hlink="hlink" folHlink="folHlink"/>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5" name="Düz Bağlayıcı 14"/>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latin typeface="Arial" charset="0"/>
              <a:cs typeface="Arial" pitchFamily="34" charset="0"/>
            </a:endParaRPr>
          </a:p>
        </p:txBody>
      </p:sp>
      <p:sp>
        <p:nvSpPr>
          <p:cNvPr id="6" name="Oval 16"/>
          <p:cNvSpPr/>
          <p:nvPr/>
        </p:nvSpPr>
        <p:spPr>
          <a:xfrm>
            <a:off x="10875566" y="5715199"/>
            <a:ext cx="73236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7" name="Düz Bağlayıcı 17"/>
          <p:cNvSpPr>
            <a:spLocks noChangeShapeType="1"/>
          </p:cNvSpPr>
          <p:nvPr/>
        </p:nvSpPr>
        <p:spPr bwMode="auto">
          <a:xfrm>
            <a:off x="11988800" y="0"/>
            <a:ext cx="0" cy="6858000"/>
          </a:xfrm>
          <a:prstGeom prst="line">
            <a:avLst/>
          </a:prstGeom>
          <a:noFill/>
          <a:ln w="9525" algn="ctr">
            <a:solidFill>
              <a:schemeClr val="tx1"/>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8" name="Dikdörtgen 18"/>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9" name="Düz Bağlayıcı 19"/>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10" name="Düz Bağlayıcı 20"/>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dirty="0">
              <a:solidFill>
                <a:prstClr val="black"/>
              </a:solidFill>
              <a:latin typeface="Arial" charset="0"/>
              <a:cs typeface="Arial" pitchFamily="34" charset="0"/>
            </a:endParaRPr>
          </a:p>
        </p:txBody>
      </p:sp>
      <p:sp>
        <p:nvSpPr>
          <p:cNvPr id="11" name="Düz Bağlayıcı 23"/>
          <p:cNvSpPr>
            <a:spLocks noChangeShapeType="1"/>
          </p:cNvSpPr>
          <p:nvPr/>
        </p:nvSpPr>
        <p:spPr bwMode="auto">
          <a:xfrm>
            <a:off x="8257117"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2" name="Başlık 1"/>
          <p:cNvSpPr>
            <a:spLocks noGrp="1"/>
          </p:cNvSpPr>
          <p:nvPr>
            <p:ph type="title"/>
          </p:nvPr>
        </p:nvSpPr>
        <p:spPr>
          <a:xfrm rot="5400000">
            <a:off x="5518404" y="3124200"/>
            <a:ext cx="6309360" cy="609600"/>
          </a:xfrm>
        </p:spPr>
        <p:txBody>
          <a:bodyPr/>
          <a:lstStyle>
            <a:lvl1pPr algn="l">
              <a:buNone/>
              <a:defRPr sz="2000" b="1"/>
            </a:lvl1pPr>
          </a:lstStyle>
          <a:p>
            <a:r>
              <a:rPr lang="tr-TR"/>
              <a:t>Asıl başlık stili için tıklatın</a:t>
            </a:r>
            <a:endParaRPr lang="en-US"/>
          </a:p>
        </p:txBody>
      </p:sp>
      <p:sp>
        <p:nvSpPr>
          <p:cNvPr id="3" name="Resim Yer Tutucusu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tr-TR" noProof="0"/>
              <a:t>Resim eklemek için simgeyi tıklatın</a:t>
            </a:r>
            <a:endParaRPr lang="en-US" noProof="0" dirty="0"/>
          </a:p>
        </p:txBody>
      </p:sp>
      <p:sp>
        <p:nvSpPr>
          <p:cNvPr id="4" name="Metin Yer Tutucusu 3"/>
          <p:cNvSpPr>
            <a:spLocks noGrp="1"/>
          </p:cNvSpPr>
          <p:nvPr>
            <p:ph type="body" sz="half" idx="2"/>
          </p:nvPr>
        </p:nvSpPr>
        <p:spPr>
          <a:xfrm>
            <a:off x="9021064" y="264795"/>
            <a:ext cx="2032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tr-TR"/>
              <a:t>Asıl metin stillerini düzenlemek için tıklatın</a:t>
            </a:r>
          </a:p>
        </p:txBody>
      </p:sp>
      <p:sp>
        <p:nvSpPr>
          <p:cNvPr id="12" name="Veri Yer Tutucusu 16"/>
          <p:cNvSpPr>
            <a:spLocks noGrp="1"/>
          </p:cNvSpPr>
          <p:nvPr>
            <p:ph type="dt" sz="half" idx="10"/>
          </p:nvPr>
        </p:nvSpPr>
        <p:spPr/>
        <p:txBody>
          <a:bodyPr rtlCol="0"/>
          <a:lstStyle>
            <a:lvl1pPr>
              <a:defRPr>
                <a:cs typeface="Arial" charset="0"/>
              </a:defRPr>
            </a:lvl1pPr>
          </a:lstStyle>
          <a:p>
            <a:pPr>
              <a:defRPr/>
            </a:pPr>
            <a:endParaRPr lang="tr-TR"/>
          </a:p>
        </p:txBody>
      </p:sp>
      <p:sp>
        <p:nvSpPr>
          <p:cNvPr id="13" name="Slayt Numarası Yer Tutucusu 17"/>
          <p:cNvSpPr>
            <a:spLocks noGrp="1"/>
          </p:cNvSpPr>
          <p:nvPr>
            <p:ph type="sldNum" sz="quarter" idx="11"/>
          </p:nvPr>
        </p:nvSpPr>
        <p:spPr/>
        <p:txBody>
          <a:bodyPr/>
          <a:lstStyle>
            <a:lvl1pPr>
              <a:defRPr/>
            </a:lvl1pPr>
          </a:lstStyle>
          <a:p>
            <a:pPr>
              <a:defRPr/>
            </a:pPr>
            <a:fld id="{3F8FDBA9-3FE5-4F6D-8697-A36488A2B719}" type="slidenum">
              <a:rPr lang="tr-TR" altLang="tr-TR"/>
              <a:pPr>
                <a:defRPr/>
              </a:pPr>
              <a:t>‹#›</a:t>
            </a:fld>
            <a:endParaRPr lang="tr-TR" altLang="tr-TR"/>
          </a:p>
        </p:txBody>
      </p:sp>
      <p:sp>
        <p:nvSpPr>
          <p:cNvPr id="14" name="Altbilgi Yer Tutucusu 20"/>
          <p:cNvSpPr>
            <a:spLocks noGrp="1"/>
          </p:cNvSpPr>
          <p:nvPr>
            <p:ph type="ftr" sz="quarter" idx="12"/>
          </p:nvPr>
        </p:nvSpPr>
        <p:spPr/>
        <p:txBody>
          <a:bodyPr rtlCol="0"/>
          <a:lstStyle>
            <a:lvl1pPr>
              <a:defRPr>
                <a:cs typeface="Arial" charset="0"/>
              </a:defRPr>
            </a:lvl1pPr>
          </a:lstStyle>
          <a:p>
            <a:pPr>
              <a:defRPr/>
            </a:pPr>
            <a:endParaRPr lang="tr-TR"/>
          </a:p>
        </p:txBody>
      </p:sp>
    </p:spTree>
    <p:extLst>
      <p:ext uri="{BB962C8B-B14F-4D97-AF65-F5344CB8AC3E}">
        <p14:creationId xmlns:p14="http://schemas.microsoft.com/office/powerpoint/2010/main" xmlns="" val="104997519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13"/>
          <p:cNvSpPr>
            <a:spLocks noGrp="1"/>
          </p:cNvSpPr>
          <p:nvPr>
            <p:ph type="dt" sz="half" idx="10"/>
          </p:nvPr>
        </p:nvSpPr>
        <p:spPr/>
        <p:txBody>
          <a:bodyPr/>
          <a:lstStyle>
            <a:lvl1pPr>
              <a:defRPr>
                <a:cs typeface="Arial" charset="0"/>
              </a:defRPr>
            </a:lvl1pPr>
          </a:lstStyle>
          <a:p>
            <a:pPr>
              <a:defRPr/>
            </a:pPr>
            <a:endParaRPr lang="tr-TR"/>
          </a:p>
        </p:txBody>
      </p:sp>
      <p:sp>
        <p:nvSpPr>
          <p:cNvPr id="5" name="Altbilgi Yer Tutucusu 2"/>
          <p:cNvSpPr>
            <a:spLocks noGrp="1"/>
          </p:cNvSpPr>
          <p:nvPr>
            <p:ph type="ftr" sz="quarter" idx="11"/>
          </p:nvPr>
        </p:nvSpPr>
        <p:spPr/>
        <p:txBody>
          <a:bodyPr/>
          <a:lstStyle>
            <a:lvl1pPr>
              <a:defRPr>
                <a:cs typeface="Arial" charset="0"/>
              </a:defRPr>
            </a:lvl1pPr>
          </a:lstStyle>
          <a:p>
            <a:pPr>
              <a:defRPr/>
            </a:pPr>
            <a:endParaRPr lang="tr-TR"/>
          </a:p>
        </p:txBody>
      </p:sp>
      <p:sp>
        <p:nvSpPr>
          <p:cNvPr id="6" name="Slayt Numarası Yer Tutucusu 22"/>
          <p:cNvSpPr>
            <a:spLocks noGrp="1"/>
          </p:cNvSpPr>
          <p:nvPr>
            <p:ph type="sldNum" sz="quarter" idx="12"/>
          </p:nvPr>
        </p:nvSpPr>
        <p:spPr/>
        <p:txBody>
          <a:bodyPr/>
          <a:lstStyle>
            <a:lvl1pPr>
              <a:defRPr/>
            </a:lvl1pPr>
          </a:lstStyle>
          <a:p>
            <a:pPr>
              <a:defRPr/>
            </a:pPr>
            <a:fld id="{B817A196-26A2-4779-97D1-9CD866374641}" type="slidenum">
              <a:rPr lang="tr-TR" altLang="tr-TR"/>
              <a:pPr>
                <a:defRPr/>
              </a:pPr>
              <a:t>‹#›</a:t>
            </a:fld>
            <a:endParaRPr lang="tr-TR" altLang="tr-TR"/>
          </a:p>
        </p:txBody>
      </p:sp>
    </p:spTree>
    <p:extLst>
      <p:ext uri="{BB962C8B-B14F-4D97-AF65-F5344CB8AC3E}">
        <p14:creationId xmlns:p14="http://schemas.microsoft.com/office/powerpoint/2010/main" xmlns="" val="421651404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839200" y="274639"/>
            <a:ext cx="2235200" cy="5851525"/>
          </a:xfrm>
        </p:spPr>
        <p:txBody>
          <a:bodyPr vert="eaVert"/>
          <a:lstStyle/>
          <a:p>
            <a:r>
              <a:rPr lang="tr-TR"/>
              <a:t>Asıl başlık stili için tıklatın</a:t>
            </a:r>
            <a:endParaRPr lang="en-US"/>
          </a:p>
        </p:txBody>
      </p:sp>
      <p:sp>
        <p:nvSpPr>
          <p:cNvPr id="3" name="Dikey Metin Yer Tutucusu 2"/>
          <p:cNvSpPr>
            <a:spLocks noGrp="1"/>
          </p:cNvSpPr>
          <p:nvPr>
            <p:ph type="body" orient="vert" idx="1"/>
          </p:nvPr>
        </p:nvSpPr>
        <p:spPr>
          <a:xfrm>
            <a:off x="609600" y="274639"/>
            <a:ext cx="80264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13"/>
          <p:cNvSpPr>
            <a:spLocks noGrp="1"/>
          </p:cNvSpPr>
          <p:nvPr>
            <p:ph type="dt" sz="half" idx="10"/>
          </p:nvPr>
        </p:nvSpPr>
        <p:spPr/>
        <p:txBody>
          <a:bodyPr/>
          <a:lstStyle>
            <a:lvl1pPr>
              <a:defRPr>
                <a:cs typeface="Arial" charset="0"/>
              </a:defRPr>
            </a:lvl1pPr>
          </a:lstStyle>
          <a:p>
            <a:pPr>
              <a:defRPr/>
            </a:pPr>
            <a:endParaRPr lang="tr-TR"/>
          </a:p>
        </p:txBody>
      </p:sp>
      <p:sp>
        <p:nvSpPr>
          <p:cNvPr id="5" name="Altbilgi Yer Tutucusu 2"/>
          <p:cNvSpPr>
            <a:spLocks noGrp="1"/>
          </p:cNvSpPr>
          <p:nvPr>
            <p:ph type="ftr" sz="quarter" idx="11"/>
          </p:nvPr>
        </p:nvSpPr>
        <p:spPr/>
        <p:txBody>
          <a:bodyPr/>
          <a:lstStyle>
            <a:lvl1pPr>
              <a:defRPr>
                <a:cs typeface="Arial" charset="0"/>
              </a:defRPr>
            </a:lvl1pPr>
          </a:lstStyle>
          <a:p>
            <a:pPr>
              <a:defRPr/>
            </a:pPr>
            <a:endParaRPr lang="tr-TR"/>
          </a:p>
        </p:txBody>
      </p:sp>
      <p:sp>
        <p:nvSpPr>
          <p:cNvPr id="6" name="Slayt Numarası Yer Tutucusu 22"/>
          <p:cNvSpPr>
            <a:spLocks noGrp="1"/>
          </p:cNvSpPr>
          <p:nvPr>
            <p:ph type="sldNum" sz="quarter" idx="12"/>
          </p:nvPr>
        </p:nvSpPr>
        <p:spPr/>
        <p:txBody>
          <a:bodyPr/>
          <a:lstStyle>
            <a:lvl1pPr>
              <a:defRPr/>
            </a:lvl1pPr>
          </a:lstStyle>
          <a:p>
            <a:pPr>
              <a:defRPr/>
            </a:pPr>
            <a:fld id="{02C74C1F-190D-42EE-8DC3-E26CE68C8E09}" type="slidenum">
              <a:rPr lang="tr-TR" altLang="tr-TR"/>
              <a:pPr>
                <a:defRPr/>
              </a:pPr>
              <a:t>‹#›</a:t>
            </a:fld>
            <a:endParaRPr lang="tr-TR" altLang="tr-TR"/>
          </a:p>
        </p:txBody>
      </p:sp>
    </p:spTree>
    <p:extLst>
      <p:ext uri="{BB962C8B-B14F-4D97-AF65-F5344CB8AC3E}">
        <p14:creationId xmlns:p14="http://schemas.microsoft.com/office/powerpoint/2010/main" xmlns="" val="395111900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4" name="Dikdörtgen 14"/>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5" name="Dikdörtgen 16"/>
          <p:cNvSpPr/>
          <p:nvPr/>
        </p:nvSpPr>
        <p:spPr bwMode="auto">
          <a:xfrm>
            <a:off x="368303" y="0"/>
            <a:ext cx="139700"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6" name="Dikdörtgen 17"/>
          <p:cNvSpPr/>
          <p:nvPr/>
        </p:nvSpPr>
        <p:spPr bwMode="auto">
          <a:xfrm>
            <a:off x="1320914" y="0"/>
            <a:ext cx="243417"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7" name="Dikdörtgen 18"/>
          <p:cNvSpPr/>
          <p:nvPr/>
        </p:nvSpPr>
        <p:spPr bwMode="auto">
          <a:xfrm>
            <a:off x="1521887" y="0"/>
            <a:ext cx="306916"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10" name="Düz Bağlayıcı 19"/>
          <p:cNvSpPr>
            <a:spLocks noChangeShapeType="1"/>
          </p:cNvSpPr>
          <p:nvPr/>
        </p:nvSpPr>
        <p:spPr bwMode="auto">
          <a:xfrm>
            <a:off x="141817"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latin typeface="Arial" charset="0"/>
              <a:cs typeface="Arial" pitchFamily="34" charset="0"/>
            </a:endParaRPr>
          </a:p>
        </p:txBody>
      </p:sp>
      <p:sp>
        <p:nvSpPr>
          <p:cNvPr id="11" name="Düz Bağlayıcı 20"/>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latin typeface="Arial" charset="0"/>
              <a:cs typeface="Arial" pitchFamily="34" charset="0"/>
            </a:endParaRPr>
          </a:p>
        </p:txBody>
      </p:sp>
      <p:sp>
        <p:nvSpPr>
          <p:cNvPr id="12" name="Düz Bağlayıcı 23"/>
          <p:cNvSpPr>
            <a:spLocks noChangeShapeType="1"/>
          </p:cNvSpPr>
          <p:nvPr/>
        </p:nvSpPr>
        <p:spPr bwMode="auto">
          <a:xfrm>
            <a:off x="1138767"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latin typeface="Arial" charset="0"/>
              <a:cs typeface="Arial" pitchFamily="34" charset="0"/>
            </a:endParaRPr>
          </a:p>
        </p:txBody>
      </p:sp>
      <p:sp>
        <p:nvSpPr>
          <p:cNvPr id="13" name="Düz Bağlayıcı 24"/>
          <p:cNvSpPr>
            <a:spLocks noChangeShapeType="1"/>
          </p:cNvSpPr>
          <p:nvPr/>
        </p:nvSpPr>
        <p:spPr bwMode="auto">
          <a:xfrm>
            <a:off x="2302933"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latin typeface="Arial" charset="0"/>
              <a:cs typeface="Arial" pitchFamily="34" charset="0"/>
            </a:endParaRPr>
          </a:p>
        </p:txBody>
      </p:sp>
      <p:sp>
        <p:nvSpPr>
          <p:cNvPr id="14" name="Düz Bağlayıcı 25"/>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latin typeface="Arial" charset="0"/>
              <a:cs typeface="Arial" pitchFamily="34" charset="0"/>
            </a:endParaRPr>
          </a:p>
        </p:txBody>
      </p:sp>
      <p:sp>
        <p:nvSpPr>
          <p:cNvPr id="15" name="Düz Bağlayıcı 26"/>
          <p:cNvSpPr>
            <a:spLocks noChangeShapeType="1"/>
          </p:cNvSpPr>
          <p:nvPr/>
        </p:nvSpPr>
        <p:spPr bwMode="auto">
          <a:xfrm>
            <a:off x="1215178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latin typeface="Arial" charset="0"/>
              <a:cs typeface="Arial" pitchFamily="34" charset="0"/>
            </a:endParaRPr>
          </a:p>
        </p:txBody>
      </p:sp>
      <p:sp>
        <p:nvSpPr>
          <p:cNvPr id="16" name="Dikdörtgen 2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7" name="Oval 28"/>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8" name="Oval 29"/>
          <p:cNvSpPr/>
          <p:nvPr/>
        </p:nvSpPr>
        <p:spPr bwMode="auto">
          <a:xfrm>
            <a:off x="1746252" y="4867275"/>
            <a:ext cx="855133"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9" name="Oval 30"/>
          <p:cNvSpPr/>
          <p:nvPr/>
        </p:nvSpPr>
        <p:spPr bwMode="auto">
          <a:xfrm>
            <a:off x="1454151" y="5500859"/>
            <a:ext cx="184149"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20" name="Oval 31"/>
          <p:cNvSpPr/>
          <p:nvPr/>
        </p:nvSpPr>
        <p:spPr bwMode="auto">
          <a:xfrm>
            <a:off x="2218267" y="5788025"/>
            <a:ext cx="366184"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21" name="Oval 32"/>
          <p:cNvSpPr/>
          <p:nvPr/>
        </p:nvSpPr>
        <p:spPr>
          <a:xfrm>
            <a:off x="2540114" y="4495971"/>
            <a:ext cx="486833"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8" name="Başlık 7"/>
          <p:cNvSpPr>
            <a:spLocks noGrp="1"/>
          </p:cNvSpPr>
          <p:nvPr>
            <p:ph type="ctrTitle"/>
          </p:nvPr>
        </p:nvSpPr>
        <p:spPr>
          <a:xfrm>
            <a:off x="3048000" y="3124200"/>
            <a:ext cx="8229600" cy="1894362"/>
          </a:xfrm>
        </p:spPr>
        <p:txBody>
          <a:bodyPr/>
          <a:lstStyle>
            <a:lvl1pPr>
              <a:defRPr b="1"/>
            </a:lvl1pPr>
          </a:lstStyle>
          <a:p>
            <a:r>
              <a:rPr lang="tr-TR"/>
              <a:t>Asıl başlık stili için tıklatın</a:t>
            </a:r>
            <a:endParaRPr lang="en-US"/>
          </a:p>
        </p:txBody>
      </p:sp>
      <p:sp>
        <p:nvSpPr>
          <p:cNvPr id="9" name="Alt Başlık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a:t>Asıl alt başlık stilini düzenlemek için tıklatın</a:t>
            </a:r>
            <a:endParaRPr lang="en-US"/>
          </a:p>
        </p:txBody>
      </p:sp>
      <p:sp>
        <p:nvSpPr>
          <p:cNvPr id="22" name="Veri Yer Tutucusu 27"/>
          <p:cNvSpPr>
            <a:spLocks noGrp="1"/>
          </p:cNvSpPr>
          <p:nvPr>
            <p:ph type="dt" sz="half" idx="10"/>
          </p:nvPr>
        </p:nvSpPr>
        <p:spPr bwMode="auto">
          <a:xfrm rot="5400000">
            <a:off x="10733617" y="1111250"/>
            <a:ext cx="2286000" cy="508000"/>
          </a:xfrm>
        </p:spPr>
        <p:txBody>
          <a:bodyPr/>
          <a:lstStyle>
            <a:lvl1pPr>
              <a:defRPr>
                <a:cs typeface="Arial" charset="0"/>
              </a:defRPr>
            </a:lvl1pPr>
          </a:lstStyle>
          <a:p>
            <a:pPr>
              <a:defRPr/>
            </a:pPr>
            <a:endParaRPr lang="tr-TR"/>
          </a:p>
        </p:txBody>
      </p:sp>
      <p:sp>
        <p:nvSpPr>
          <p:cNvPr id="23" name="Altbilgi Yer Tutucusu 16"/>
          <p:cNvSpPr>
            <a:spLocks noGrp="1"/>
          </p:cNvSpPr>
          <p:nvPr>
            <p:ph type="ftr" sz="quarter" idx="11"/>
          </p:nvPr>
        </p:nvSpPr>
        <p:spPr bwMode="auto">
          <a:xfrm rot="5400000">
            <a:off x="10045701" y="4117452"/>
            <a:ext cx="3657600" cy="512233"/>
          </a:xfrm>
        </p:spPr>
        <p:txBody>
          <a:bodyPr/>
          <a:lstStyle>
            <a:lvl1pPr>
              <a:defRPr>
                <a:cs typeface="Arial" charset="0"/>
              </a:defRPr>
            </a:lvl1pPr>
          </a:lstStyle>
          <a:p>
            <a:pPr>
              <a:defRPr/>
            </a:pPr>
            <a:endParaRPr lang="tr-TR"/>
          </a:p>
        </p:txBody>
      </p:sp>
      <p:sp>
        <p:nvSpPr>
          <p:cNvPr id="24" name="Slayt Numarası Yer Tutucusu 28"/>
          <p:cNvSpPr>
            <a:spLocks noGrp="1"/>
          </p:cNvSpPr>
          <p:nvPr>
            <p:ph type="sldNum" sz="quarter" idx="12"/>
          </p:nvPr>
        </p:nvSpPr>
        <p:spPr bwMode="auto">
          <a:xfrm>
            <a:off x="1767417" y="4929359"/>
            <a:ext cx="812800" cy="517525"/>
          </a:xfrm>
        </p:spPr>
        <p:txBody>
          <a:bodyPr/>
          <a:lstStyle>
            <a:lvl1pPr>
              <a:defRPr/>
            </a:lvl1pPr>
          </a:lstStyle>
          <a:p>
            <a:pPr>
              <a:defRPr/>
            </a:pPr>
            <a:fld id="{BFA70326-10BB-4DFC-8BED-939DC589632A}" type="slidenum">
              <a:rPr lang="tr-TR" altLang="tr-TR"/>
              <a:pPr>
                <a:defRPr/>
              </a:pPr>
              <a:t>‹#›</a:t>
            </a:fld>
            <a:endParaRPr lang="tr-TR" altLang="tr-TR"/>
          </a:p>
        </p:txBody>
      </p:sp>
    </p:spTree>
    <p:extLst>
      <p:ext uri="{BB962C8B-B14F-4D97-AF65-F5344CB8AC3E}">
        <p14:creationId xmlns:p14="http://schemas.microsoft.com/office/powerpoint/2010/main" xmlns="" val="3650369071"/>
      </p:ext>
    </p:extLst>
  </p:cSld>
  <p:clrMapOvr>
    <a:overrideClrMapping bg1="lt1" tx1="dk1" bg2="lt2" tx2="dk2" accent1="accent1" accent2="accent2" accent3="accent3" accent4="accent4" accent5="accent5" accent6="accent6" hlink="hlink" folHlink="folHlink"/>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8" name="İçerik Yer Tutucusu 7"/>
          <p:cNvSpPr>
            <a:spLocks noGrp="1"/>
          </p:cNvSpPr>
          <p:nvPr>
            <p:ph sz="quarter" idx="1"/>
          </p:nvPr>
        </p:nvSpPr>
        <p:spPr>
          <a:xfrm>
            <a:off x="609600" y="1600200"/>
            <a:ext cx="9956800" cy="4873752"/>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6"/>
          <p:cNvSpPr>
            <a:spLocks noGrp="1"/>
          </p:cNvSpPr>
          <p:nvPr>
            <p:ph type="dt" sz="half" idx="10"/>
          </p:nvPr>
        </p:nvSpPr>
        <p:spPr/>
        <p:txBody>
          <a:bodyPr rtlCol="0"/>
          <a:lstStyle>
            <a:lvl1pPr>
              <a:defRPr>
                <a:cs typeface="Arial" charset="0"/>
              </a:defRPr>
            </a:lvl1pPr>
          </a:lstStyle>
          <a:p>
            <a:pPr>
              <a:defRPr/>
            </a:pPr>
            <a:endParaRPr lang="tr-TR"/>
          </a:p>
        </p:txBody>
      </p:sp>
      <p:sp>
        <p:nvSpPr>
          <p:cNvPr id="5" name="Slayt Numarası Yer Tutucusu 8"/>
          <p:cNvSpPr>
            <a:spLocks noGrp="1"/>
          </p:cNvSpPr>
          <p:nvPr>
            <p:ph type="sldNum" sz="quarter" idx="11"/>
          </p:nvPr>
        </p:nvSpPr>
        <p:spPr/>
        <p:txBody>
          <a:bodyPr/>
          <a:lstStyle>
            <a:lvl1pPr>
              <a:defRPr/>
            </a:lvl1pPr>
          </a:lstStyle>
          <a:p>
            <a:pPr>
              <a:defRPr/>
            </a:pPr>
            <a:fld id="{46CF195B-4663-49A5-8347-52A0860B3C77}" type="slidenum">
              <a:rPr lang="tr-TR" altLang="tr-TR"/>
              <a:pPr>
                <a:defRPr/>
              </a:pPr>
              <a:t>‹#›</a:t>
            </a:fld>
            <a:endParaRPr lang="tr-TR" altLang="tr-TR"/>
          </a:p>
        </p:txBody>
      </p:sp>
      <p:sp>
        <p:nvSpPr>
          <p:cNvPr id="6" name="Altbilgi Yer Tutucusu 9"/>
          <p:cNvSpPr>
            <a:spLocks noGrp="1"/>
          </p:cNvSpPr>
          <p:nvPr>
            <p:ph type="ftr" sz="quarter" idx="12"/>
          </p:nvPr>
        </p:nvSpPr>
        <p:spPr/>
        <p:txBody>
          <a:bodyPr rtlCol="0"/>
          <a:lstStyle>
            <a:lvl1pPr>
              <a:defRPr>
                <a:cs typeface="Arial" charset="0"/>
              </a:defRPr>
            </a:lvl1pPr>
          </a:lstStyle>
          <a:p>
            <a:pPr>
              <a:defRPr/>
            </a:pPr>
            <a:endParaRPr lang="tr-TR"/>
          </a:p>
        </p:txBody>
      </p:sp>
    </p:spTree>
    <p:extLst>
      <p:ext uri="{BB962C8B-B14F-4D97-AF65-F5344CB8AC3E}">
        <p14:creationId xmlns:p14="http://schemas.microsoft.com/office/powerpoint/2010/main" xmlns="" val="51725360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2"/>
        </a:solidFill>
        <a:effectLst/>
      </p:bgPr>
    </p:bg>
    <p:spTree>
      <p:nvGrpSpPr>
        <p:cNvPr id="1" name=""/>
        <p:cNvGrpSpPr/>
        <p:nvPr/>
      </p:nvGrpSpPr>
      <p:grpSpPr>
        <a:xfrm>
          <a:off x="0" y="0"/>
          <a:ext cx="0" cy="0"/>
          <a:chOff x="0" y="0"/>
          <a:chExt cx="0" cy="0"/>
        </a:xfrm>
      </p:grpSpPr>
      <p:sp>
        <p:nvSpPr>
          <p:cNvPr id="4" name="Dikdörtgen 14"/>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5" name="Dikdörtgen 16"/>
          <p:cNvSpPr/>
          <p:nvPr/>
        </p:nvSpPr>
        <p:spPr bwMode="auto">
          <a:xfrm>
            <a:off x="368303" y="0"/>
            <a:ext cx="139700"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6" name="Dikdörtgen 17"/>
          <p:cNvSpPr/>
          <p:nvPr/>
        </p:nvSpPr>
        <p:spPr bwMode="auto">
          <a:xfrm>
            <a:off x="1320914" y="0"/>
            <a:ext cx="243417"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7" name="Dikdörtgen 18"/>
          <p:cNvSpPr/>
          <p:nvPr/>
        </p:nvSpPr>
        <p:spPr bwMode="auto">
          <a:xfrm>
            <a:off x="1521887" y="0"/>
            <a:ext cx="306916"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8" name="Düz Bağlayıcı 19"/>
          <p:cNvSpPr>
            <a:spLocks noChangeShapeType="1"/>
          </p:cNvSpPr>
          <p:nvPr/>
        </p:nvSpPr>
        <p:spPr bwMode="auto">
          <a:xfrm>
            <a:off x="141817"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white"/>
              </a:solidFill>
              <a:latin typeface="Arial" charset="0"/>
              <a:cs typeface="Arial" pitchFamily="34" charset="0"/>
            </a:endParaRPr>
          </a:p>
        </p:txBody>
      </p:sp>
      <p:sp>
        <p:nvSpPr>
          <p:cNvPr id="9" name="Düz Bağlayıcı 20"/>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white"/>
              </a:solidFill>
              <a:latin typeface="Arial" charset="0"/>
              <a:cs typeface="Arial" pitchFamily="34" charset="0"/>
            </a:endParaRPr>
          </a:p>
        </p:txBody>
      </p:sp>
      <p:sp>
        <p:nvSpPr>
          <p:cNvPr id="10" name="Düz Bağlayıcı 23"/>
          <p:cNvSpPr>
            <a:spLocks noChangeShapeType="1"/>
          </p:cNvSpPr>
          <p:nvPr/>
        </p:nvSpPr>
        <p:spPr bwMode="auto">
          <a:xfrm>
            <a:off x="1138767"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white"/>
              </a:solidFill>
              <a:latin typeface="Arial" charset="0"/>
              <a:cs typeface="Arial" pitchFamily="34" charset="0"/>
            </a:endParaRPr>
          </a:p>
        </p:txBody>
      </p:sp>
      <p:sp>
        <p:nvSpPr>
          <p:cNvPr id="11" name="Düz Bağlayıcı 24"/>
          <p:cNvSpPr>
            <a:spLocks noChangeShapeType="1"/>
          </p:cNvSpPr>
          <p:nvPr/>
        </p:nvSpPr>
        <p:spPr bwMode="auto">
          <a:xfrm>
            <a:off x="2302933"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white"/>
              </a:solidFill>
              <a:latin typeface="Arial" charset="0"/>
              <a:cs typeface="Arial" pitchFamily="34" charset="0"/>
            </a:endParaRPr>
          </a:p>
        </p:txBody>
      </p:sp>
      <p:sp>
        <p:nvSpPr>
          <p:cNvPr id="12" name="Düz Bağlayıcı 25"/>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white"/>
              </a:solidFill>
              <a:latin typeface="Arial" charset="0"/>
              <a:cs typeface="Arial" pitchFamily="34" charset="0"/>
            </a:endParaRPr>
          </a:p>
        </p:txBody>
      </p:sp>
      <p:sp>
        <p:nvSpPr>
          <p:cNvPr id="13" name="Dikdörtgen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4" name="Oval 27"/>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5" name="Oval 28"/>
          <p:cNvSpPr/>
          <p:nvPr/>
        </p:nvSpPr>
        <p:spPr bwMode="auto">
          <a:xfrm>
            <a:off x="1765301" y="4867275"/>
            <a:ext cx="857251"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6" name="Oval 29"/>
          <p:cNvSpPr/>
          <p:nvPr/>
        </p:nvSpPr>
        <p:spPr bwMode="auto">
          <a:xfrm>
            <a:off x="1454151" y="5500859"/>
            <a:ext cx="184149"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7" name="Oval 30"/>
          <p:cNvSpPr/>
          <p:nvPr/>
        </p:nvSpPr>
        <p:spPr bwMode="auto">
          <a:xfrm>
            <a:off x="2218267" y="5791200"/>
            <a:ext cx="366184"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8" name="Oval 31"/>
          <p:cNvSpPr/>
          <p:nvPr/>
        </p:nvSpPr>
        <p:spPr bwMode="auto">
          <a:xfrm>
            <a:off x="2506248" y="4480096"/>
            <a:ext cx="486833"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9" name="Düz Bağlayıcı 32"/>
          <p:cNvSpPr>
            <a:spLocks noChangeShapeType="1"/>
          </p:cNvSpPr>
          <p:nvPr/>
        </p:nvSpPr>
        <p:spPr bwMode="auto">
          <a:xfrm>
            <a:off x="12130617"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white"/>
              </a:solidFill>
              <a:latin typeface="Arial" charset="0"/>
              <a:cs typeface="Arial" pitchFamily="34" charset="0"/>
            </a:endParaRPr>
          </a:p>
        </p:txBody>
      </p:sp>
      <p:sp>
        <p:nvSpPr>
          <p:cNvPr id="2" name="Başlık 1"/>
          <p:cNvSpPr>
            <a:spLocks noGrp="1"/>
          </p:cNvSpPr>
          <p:nvPr>
            <p:ph type="title"/>
          </p:nvPr>
        </p:nvSpPr>
        <p:spPr>
          <a:xfrm>
            <a:off x="3048000" y="2895600"/>
            <a:ext cx="8229600" cy="2053590"/>
          </a:xfrm>
        </p:spPr>
        <p:txBody>
          <a:bodyPr/>
          <a:lstStyle>
            <a:lvl1pPr algn="l">
              <a:buNone/>
              <a:defRPr sz="3000" b="1" cap="small" baseline="0"/>
            </a:lvl1pPr>
          </a:lstStyle>
          <a:p>
            <a:r>
              <a:rPr lang="tr-TR"/>
              <a:t>Asıl başlık stili için tıklatın</a:t>
            </a:r>
            <a:endParaRPr lang="en-US"/>
          </a:p>
        </p:txBody>
      </p:sp>
      <p:sp>
        <p:nvSpPr>
          <p:cNvPr id="3" name="Metin Yer Tutucusu 2"/>
          <p:cNvSpPr>
            <a:spLocks noGrp="1"/>
          </p:cNvSpPr>
          <p:nvPr>
            <p:ph type="body" idx="1"/>
          </p:nvPr>
        </p:nvSpPr>
        <p:spPr>
          <a:xfrm>
            <a:off x="3048000" y="5010150"/>
            <a:ext cx="82296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a:t>Asıl metin stillerini düzenlemek için tıklatın</a:t>
            </a:r>
          </a:p>
        </p:txBody>
      </p:sp>
      <p:sp>
        <p:nvSpPr>
          <p:cNvPr id="20" name="Veri Yer Tutucusu 3"/>
          <p:cNvSpPr>
            <a:spLocks noGrp="1"/>
          </p:cNvSpPr>
          <p:nvPr>
            <p:ph type="dt" sz="half" idx="10"/>
          </p:nvPr>
        </p:nvSpPr>
        <p:spPr bwMode="auto">
          <a:xfrm rot="5400000">
            <a:off x="10731500" y="1106488"/>
            <a:ext cx="2286000" cy="508000"/>
          </a:xfrm>
        </p:spPr>
        <p:txBody>
          <a:bodyPr/>
          <a:lstStyle>
            <a:lvl1pPr>
              <a:defRPr>
                <a:solidFill>
                  <a:srgbClr val="FFF39D"/>
                </a:solidFill>
                <a:cs typeface="Arial" charset="0"/>
              </a:defRPr>
            </a:lvl1pPr>
          </a:lstStyle>
          <a:p>
            <a:pPr>
              <a:defRPr/>
            </a:pPr>
            <a:endParaRPr lang="tr-TR"/>
          </a:p>
        </p:txBody>
      </p:sp>
      <p:sp>
        <p:nvSpPr>
          <p:cNvPr id="21" name="Altbilgi Yer Tutucusu 4"/>
          <p:cNvSpPr>
            <a:spLocks noGrp="1"/>
          </p:cNvSpPr>
          <p:nvPr>
            <p:ph type="ftr" sz="quarter" idx="11"/>
          </p:nvPr>
        </p:nvSpPr>
        <p:spPr bwMode="auto">
          <a:xfrm rot="5400000">
            <a:off x="10045701" y="4114273"/>
            <a:ext cx="3657600" cy="512233"/>
          </a:xfrm>
        </p:spPr>
        <p:txBody>
          <a:bodyPr/>
          <a:lstStyle>
            <a:lvl1pPr>
              <a:defRPr>
                <a:solidFill>
                  <a:srgbClr val="FFF39D"/>
                </a:solidFill>
                <a:cs typeface="Arial" charset="0"/>
              </a:defRPr>
            </a:lvl1pPr>
          </a:lstStyle>
          <a:p>
            <a:pPr>
              <a:defRPr/>
            </a:pPr>
            <a:endParaRPr lang="tr-TR"/>
          </a:p>
        </p:txBody>
      </p:sp>
      <p:sp>
        <p:nvSpPr>
          <p:cNvPr id="22" name="Slayt Numarası Yer Tutucusu 5"/>
          <p:cNvSpPr>
            <a:spLocks noGrp="1"/>
          </p:cNvSpPr>
          <p:nvPr>
            <p:ph type="sldNum" sz="quarter" idx="12"/>
          </p:nvPr>
        </p:nvSpPr>
        <p:spPr bwMode="auto">
          <a:xfrm>
            <a:off x="1786467" y="4929359"/>
            <a:ext cx="812800" cy="517525"/>
          </a:xfrm>
        </p:spPr>
        <p:txBody>
          <a:bodyPr/>
          <a:lstStyle>
            <a:lvl1pPr>
              <a:defRPr/>
            </a:lvl1pPr>
          </a:lstStyle>
          <a:p>
            <a:pPr>
              <a:defRPr/>
            </a:pPr>
            <a:fld id="{A05E0884-89D3-44AF-8BCA-B2BC5C406756}" type="slidenum">
              <a:rPr lang="tr-TR" altLang="tr-TR"/>
              <a:pPr>
                <a:defRPr/>
              </a:pPr>
              <a:t>‹#›</a:t>
            </a:fld>
            <a:endParaRPr lang="tr-TR" altLang="tr-TR"/>
          </a:p>
        </p:txBody>
      </p:sp>
    </p:spTree>
    <p:extLst>
      <p:ext uri="{BB962C8B-B14F-4D97-AF65-F5344CB8AC3E}">
        <p14:creationId xmlns:p14="http://schemas.microsoft.com/office/powerpoint/2010/main" xmlns="" val="133585819"/>
      </p:ext>
    </p:extLst>
  </p:cSld>
  <p:clrMapOvr>
    <a:overrideClrMapping bg1="dk1" tx1="lt1" bg2="dk2" tx2="lt2" accent1="accent1" accent2="accent2" accent3="accent3" accent4="accent4" accent5="accent5" accent6="accent6" hlink="hlink" folHlink="folHlink"/>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9" name="İçerik Yer Tutucusu 8"/>
          <p:cNvSpPr>
            <a:spLocks noGrp="1"/>
          </p:cNvSpPr>
          <p:nvPr>
            <p:ph sz="quarter" idx="1"/>
          </p:nvPr>
        </p:nvSpPr>
        <p:spPr>
          <a:xfrm>
            <a:off x="609600" y="1600200"/>
            <a:ext cx="4876800" cy="45720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1" name="İçerik Yer Tutucusu 10"/>
          <p:cNvSpPr>
            <a:spLocks noGrp="1"/>
          </p:cNvSpPr>
          <p:nvPr>
            <p:ph sz="quarter" idx="2"/>
          </p:nvPr>
        </p:nvSpPr>
        <p:spPr>
          <a:xfrm>
            <a:off x="5693664" y="1600200"/>
            <a:ext cx="4876800" cy="45720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Veri Yer Tutucusu 13"/>
          <p:cNvSpPr>
            <a:spLocks noGrp="1"/>
          </p:cNvSpPr>
          <p:nvPr>
            <p:ph type="dt" sz="half" idx="10"/>
          </p:nvPr>
        </p:nvSpPr>
        <p:spPr/>
        <p:txBody>
          <a:bodyPr/>
          <a:lstStyle>
            <a:lvl1pPr>
              <a:defRPr>
                <a:cs typeface="Arial" charset="0"/>
              </a:defRPr>
            </a:lvl1pPr>
          </a:lstStyle>
          <a:p>
            <a:pPr>
              <a:defRPr/>
            </a:pPr>
            <a:endParaRPr lang="tr-TR"/>
          </a:p>
        </p:txBody>
      </p:sp>
      <p:sp>
        <p:nvSpPr>
          <p:cNvPr id="6" name="Altbilgi Yer Tutucusu 2"/>
          <p:cNvSpPr>
            <a:spLocks noGrp="1"/>
          </p:cNvSpPr>
          <p:nvPr>
            <p:ph type="ftr" sz="quarter" idx="11"/>
          </p:nvPr>
        </p:nvSpPr>
        <p:spPr/>
        <p:txBody>
          <a:bodyPr/>
          <a:lstStyle>
            <a:lvl1pPr>
              <a:defRPr>
                <a:cs typeface="Arial" charset="0"/>
              </a:defRPr>
            </a:lvl1pPr>
          </a:lstStyle>
          <a:p>
            <a:pPr>
              <a:defRPr/>
            </a:pPr>
            <a:endParaRPr lang="tr-TR"/>
          </a:p>
        </p:txBody>
      </p:sp>
      <p:sp>
        <p:nvSpPr>
          <p:cNvPr id="7" name="Slayt Numarası Yer Tutucusu 22"/>
          <p:cNvSpPr>
            <a:spLocks noGrp="1"/>
          </p:cNvSpPr>
          <p:nvPr>
            <p:ph type="sldNum" sz="quarter" idx="12"/>
          </p:nvPr>
        </p:nvSpPr>
        <p:spPr/>
        <p:txBody>
          <a:bodyPr/>
          <a:lstStyle>
            <a:lvl1pPr>
              <a:defRPr/>
            </a:lvl1pPr>
          </a:lstStyle>
          <a:p>
            <a:pPr>
              <a:defRPr/>
            </a:pPr>
            <a:fld id="{1A39647D-A562-44CF-B099-1BDACB3775E4}" type="slidenum">
              <a:rPr lang="tr-TR" altLang="tr-TR"/>
              <a:pPr>
                <a:defRPr/>
              </a:pPr>
              <a:t>‹#›</a:t>
            </a:fld>
            <a:endParaRPr lang="tr-TR" altLang="tr-TR"/>
          </a:p>
        </p:txBody>
      </p:sp>
    </p:spTree>
    <p:extLst>
      <p:ext uri="{BB962C8B-B14F-4D97-AF65-F5344CB8AC3E}">
        <p14:creationId xmlns:p14="http://schemas.microsoft.com/office/powerpoint/2010/main" xmlns="" val="24029728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
          <p:cNvSpPr>
            <a:spLocks noGrp="1" noChangeArrowheads="1"/>
          </p:cNvSpPr>
          <p:nvPr>
            <p:ph type="dt" sz="half" idx="10"/>
          </p:nvPr>
        </p:nvSpPr>
        <p:spPr/>
        <p:txBody>
          <a:bodyPr/>
          <a:lstStyle>
            <a:lvl1pPr eaLnBrk="0" hangingPunct="0">
              <a:defRPr>
                <a:cs typeface="Arial" charset="0"/>
              </a:defRPr>
            </a:lvl1pPr>
          </a:lstStyle>
          <a:p>
            <a:pPr>
              <a:defRPr/>
            </a:pPr>
            <a:endParaRPr lang="tr-TR"/>
          </a:p>
        </p:txBody>
      </p:sp>
      <p:sp>
        <p:nvSpPr>
          <p:cNvPr id="6"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tr-TR"/>
          </a:p>
        </p:txBody>
      </p:sp>
      <p:sp>
        <p:nvSpPr>
          <p:cNvPr id="7" name="Rectangle 6"/>
          <p:cNvSpPr>
            <a:spLocks noGrp="1" noChangeArrowheads="1"/>
          </p:cNvSpPr>
          <p:nvPr>
            <p:ph type="sldNum" sz="quarter" idx="12"/>
          </p:nvPr>
        </p:nvSpPr>
        <p:spPr/>
        <p:txBody>
          <a:bodyPr/>
          <a:lstStyle>
            <a:lvl1pPr eaLnBrk="0" hangingPunct="0">
              <a:defRPr/>
            </a:lvl1pPr>
          </a:lstStyle>
          <a:p>
            <a:pPr>
              <a:defRPr/>
            </a:pPr>
            <a:fld id="{C39E8C00-8AF3-4009-A81F-A4D984D75B58}" type="slidenum">
              <a:rPr lang="tr-TR" altLang="tr-TR"/>
              <a:pPr>
                <a:defRPr/>
              </a:pPr>
              <a:t>‹#›</a:t>
            </a:fld>
            <a:endParaRPr lang="tr-TR" altLang="tr-TR"/>
          </a:p>
        </p:txBody>
      </p:sp>
    </p:spTree>
    <p:extLst>
      <p:ext uri="{BB962C8B-B14F-4D97-AF65-F5344CB8AC3E}">
        <p14:creationId xmlns:p14="http://schemas.microsoft.com/office/powerpoint/2010/main" xmlns="" val="28555885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3050"/>
            <a:ext cx="10058400" cy="1143000"/>
          </a:xfrm>
        </p:spPr>
        <p:txBody>
          <a:bodyPr/>
          <a:lstStyle>
            <a:lvl1pPr>
              <a:defRPr/>
            </a:lvl1pPr>
          </a:lstStyle>
          <a:p>
            <a:r>
              <a:rPr lang="tr-TR"/>
              <a:t>Asıl başlık stili için tıklatın</a:t>
            </a:r>
            <a:endParaRPr lang="en-US"/>
          </a:p>
        </p:txBody>
      </p:sp>
      <p:sp>
        <p:nvSpPr>
          <p:cNvPr id="11" name="İçerik Yer Tutucusu 10"/>
          <p:cNvSpPr>
            <a:spLocks noGrp="1"/>
          </p:cNvSpPr>
          <p:nvPr>
            <p:ph sz="quarter" idx="2"/>
          </p:nvPr>
        </p:nvSpPr>
        <p:spPr>
          <a:xfrm>
            <a:off x="609600" y="2362200"/>
            <a:ext cx="4876800" cy="3886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3" name="İçerik Yer Tutucusu 12"/>
          <p:cNvSpPr>
            <a:spLocks noGrp="1"/>
          </p:cNvSpPr>
          <p:nvPr>
            <p:ph sz="quarter" idx="4"/>
          </p:nvPr>
        </p:nvSpPr>
        <p:spPr>
          <a:xfrm>
            <a:off x="5829300" y="2362200"/>
            <a:ext cx="4876800" cy="3886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2" name="Metin Yer Tutucusu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tr-TR"/>
              <a:t>Asıl metin stillerini düzenlemek için tıklatın</a:t>
            </a:r>
          </a:p>
        </p:txBody>
      </p:sp>
      <p:sp>
        <p:nvSpPr>
          <p:cNvPr id="14" name="Metin Yer Tutucusu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tr-TR"/>
              <a:t>Asıl metin stillerini düzenlemek için tıklatın</a:t>
            </a:r>
          </a:p>
        </p:txBody>
      </p:sp>
      <p:sp>
        <p:nvSpPr>
          <p:cNvPr id="7" name="Veri Yer Tutucusu 13"/>
          <p:cNvSpPr>
            <a:spLocks noGrp="1"/>
          </p:cNvSpPr>
          <p:nvPr>
            <p:ph type="dt" sz="half" idx="10"/>
          </p:nvPr>
        </p:nvSpPr>
        <p:spPr/>
        <p:txBody>
          <a:bodyPr/>
          <a:lstStyle>
            <a:lvl1pPr>
              <a:defRPr>
                <a:cs typeface="Arial" charset="0"/>
              </a:defRPr>
            </a:lvl1pPr>
          </a:lstStyle>
          <a:p>
            <a:pPr>
              <a:defRPr/>
            </a:pPr>
            <a:endParaRPr lang="tr-TR"/>
          </a:p>
        </p:txBody>
      </p:sp>
      <p:sp>
        <p:nvSpPr>
          <p:cNvPr id="8" name="Altbilgi Yer Tutucusu 2"/>
          <p:cNvSpPr>
            <a:spLocks noGrp="1"/>
          </p:cNvSpPr>
          <p:nvPr>
            <p:ph type="ftr" sz="quarter" idx="11"/>
          </p:nvPr>
        </p:nvSpPr>
        <p:spPr/>
        <p:txBody>
          <a:bodyPr/>
          <a:lstStyle>
            <a:lvl1pPr>
              <a:defRPr>
                <a:cs typeface="Arial" charset="0"/>
              </a:defRPr>
            </a:lvl1pPr>
          </a:lstStyle>
          <a:p>
            <a:pPr>
              <a:defRPr/>
            </a:pPr>
            <a:endParaRPr lang="tr-TR"/>
          </a:p>
        </p:txBody>
      </p:sp>
      <p:sp>
        <p:nvSpPr>
          <p:cNvPr id="9" name="Slayt Numarası Yer Tutucusu 22"/>
          <p:cNvSpPr>
            <a:spLocks noGrp="1"/>
          </p:cNvSpPr>
          <p:nvPr>
            <p:ph type="sldNum" sz="quarter" idx="12"/>
          </p:nvPr>
        </p:nvSpPr>
        <p:spPr/>
        <p:txBody>
          <a:bodyPr/>
          <a:lstStyle>
            <a:lvl1pPr>
              <a:defRPr/>
            </a:lvl1pPr>
          </a:lstStyle>
          <a:p>
            <a:pPr>
              <a:defRPr/>
            </a:pPr>
            <a:fld id="{CA5C0EE2-189E-4BD8-9510-83729FA0BE32}" type="slidenum">
              <a:rPr lang="tr-TR" altLang="tr-TR"/>
              <a:pPr>
                <a:defRPr/>
              </a:pPr>
              <a:t>‹#›</a:t>
            </a:fld>
            <a:endParaRPr lang="tr-TR" altLang="tr-TR"/>
          </a:p>
        </p:txBody>
      </p:sp>
    </p:spTree>
    <p:extLst>
      <p:ext uri="{BB962C8B-B14F-4D97-AF65-F5344CB8AC3E}">
        <p14:creationId xmlns:p14="http://schemas.microsoft.com/office/powerpoint/2010/main" xmlns="" val="367110359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Veri Yer Tutucusu 5"/>
          <p:cNvSpPr>
            <a:spLocks noGrp="1"/>
          </p:cNvSpPr>
          <p:nvPr>
            <p:ph type="dt" sz="half" idx="10"/>
          </p:nvPr>
        </p:nvSpPr>
        <p:spPr/>
        <p:txBody>
          <a:bodyPr rtlCol="0"/>
          <a:lstStyle>
            <a:lvl1pPr>
              <a:defRPr>
                <a:cs typeface="Arial" charset="0"/>
              </a:defRPr>
            </a:lvl1pPr>
          </a:lstStyle>
          <a:p>
            <a:pPr>
              <a:defRPr/>
            </a:pPr>
            <a:endParaRPr lang="tr-TR"/>
          </a:p>
        </p:txBody>
      </p:sp>
      <p:sp>
        <p:nvSpPr>
          <p:cNvPr id="4" name="Slayt Numarası Yer Tutucusu 6"/>
          <p:cNvSpPr>
            <a:spLocks noGrp="1"/>
          </p:cNvSpPr>
          <p:nvPr>
            <p:ph type="sldNum" sz="quarter" idx="11"/>
          </p:nvPr>
        </p:nvSpPr>
        <p:spPr/>
        <p:txBody>
          <a:bodyPr/>
          <a:lstStyle>
            <a:lvl1pPr>
              <a:defRPr/>
            </a:lvl1pPr>
          </a:lstStyle>
          <a:p>
            <a:pPr>
              <a:defRPr/>
            </a:pPr>
            <a:fld id="{1B838C83-B665-4E41-9423-7B583826D8B1}" type="slidenum">
              <a:rPr lang="tr-TR" altLang="tr-TR"/>
              <a:pPr>
                <a:defRPr/>
              </a:pPr>
              <a:t>‹#›</a:t>
            </a:fld>
            <a:endParaRPr lang="tr-TR" altLang="tr-TR"/>
          </a:p>
        </p:txBody>
      </p:sp>
      <p:sp>
        <p:nvSpPr>
          <p:cNvPr id="5" name="Altbilgi Yer Tutucusu 7"/>
          <p:cNvSpPr>
            <a:spLocks noGrp="1"/>
          </p:cNvSpPr>
          <p:nvPr>
            <p:ph type="ftr" sz="quarter" idx="12"/>
          </p:nvPr>
        </p:nvSpPr>
        <p:spPr/>
        <p:txBody>
          <a:bodyPr rtlCol="0"/>
          <a:lstStyle>
            <a:lvl1pPr>
              <a:defRPr>
                <a:cs typeface="Arial" charset="0"/>
              </a:defRPr>
            </a:lvl1pPr>
          </a:lstStyle>
          <a:p>
            <a:pPr>
              <a:defRPr/>
            </a:pPr>
            <a:endParaRPr lang="tr-TR"/>
          </a:p>
        </p:txBody>
      </p:sp>
    </p:spTree>
    <p:extLst>
      <p:ext uri="{BB962C8B-B14F-4D97-AF65-F5344CB8AC3E}">
        <p14:creationId xmlns:p14="http://schemas.microsoft.com/office/powerpoint/2010/main" xmlns="" val="426531786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3"/>
          <p:cNvSpPr>
            <a:spLocks noGrp="1"/>
          </p:cNvSpPr>
          <p:nvPr>
            <p:ph type="dt" sz="half" idx="10"/>
          </p:nvPr>
        </p:nvSpPr>
        <p:spPr/>
        <p:txBody>
          <a:bodyPr/>
          <a:lstStyle>
            <a:lvl1pPr>
              <a:defRPr>
                <a:cs typeface="Arial" charset="0"/>
              </a:defRPr>
            </a:lvl1pPr>
          </a:lstStyle>
          <a:p>
            <a:pPr>
              <a:defRPr/>
            </a:pPr>
            <a:endParaRPr lang="tr-TR"/>
          </a:p>
        </p:txBody>
      </p:sp>
      <p:sp>
        <p:nvSpPr>
          <p:cNvPr id="3" name="Altbilgi Yer Tutucusu 2"/>
          <p:cNvSpPr>
            <a:spLocks noGrp="1"/>
          </p:cNvSpPr>
          <p:nvPr>
            <p:ph type="ftr" sz="quarter" idx="11"/>
          </p:nvPr>
        </p:nvSpPr>
        <p:spPr/>
        <p:txBody>
          <a:bodyPr/>
          <a:lstStyle>
            <a:lvl1pPr>
              <a:defRPr>
                <a:cs typeface="Arial" charset="0"/>
              </a:defRPr>
            </a:lvl1pPr>
          </a:lstStyle>
          <a:p>
            <a:pPr>
              <a:defRPr/>
            </a:pPr>
            <a:endParaRPr lang="tr-TR"/>
          </a:p>
        </p:txBody>
      </p:sp>
      <p:sp>
        <p:nvSpPr>
          <p:cNvPr id="4" name="Slayt Numarası Yer Tutucusu 22"/>
          <p:cNvSpPr>
            <a:spLocks noGrp="1"/>
          </p:cNvSpPr>
          <p:nvPr>
            <p:ph type="sldNum" sz="quarter" idx="12"/>
          </p:nvPr>
        </p:nvSpPr>
        <p:spPr/>
        <p:txBody>
          <a:bodyPr/>
          <a:lstStyle>
            <a:lvl1pPr>
              <a:defRPr/>
            </a:lvl1pPr>
          </a:lstStyle>
          <a:p>
            <a:pPr>
              <a:defRPr/>
            </a:pPr>
            <a:fld id="{001863B4-8FCD-4BAC-92A8-85F8E33F82D1}" type="slidenum">
              <a:rPr lang="tr-TR" altLang="tr-TR"/>
              <a:pPr>
                <a:defRPr/>
              </a:pPr>
              <a:t>‹#›</a:t>
            </a:fld>
            <a:endParaRPr lang="tr-TR" altLang="tr-TR"/>
          </a:p>
        </p:txBody>
      </p:sp>
    </p:spTree>
    <p:extLst>
      <p:ext uri="{BB962C8B-B14F-4D97-AF65-F5344CB8AC3E}">
        <p14:creationId xmlns:p14="http://schemas.microsoft.com/office/powerpoint/2010/main" xmlns="" val="35095833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5" name="Düz Bağlayıcı 14"/>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dirty="0">
              <a:solidFill>
                <a:prstClr val="black"/>
              </a:solidFill>
              <a:latin typeface="Arial" charset="0"/>
              <a:cs typeface="Arial" pitchFamily="34" charset="0"/>
            </a:endParaRPr>
          </a:p>
        </p:txBody>
      </p:sp>
      <p:sp>
        <p:nvSpPr>
          <p:cNvPr id="6" name="Düz Bağlayıcı 16"/>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dirty="0">
              <a:solidFill>
                <a:prstClr val="black"/>
              </a:solidFill>
              <a:latin typeface="Arial" charset="0"/>
              <a:cs typeface="Arial" pitchFamily="34" charset="0"/>
            </a:endParaRPr>
          </a:p>
        </p:txBody>
      </p:sp>
      <p:sp>
        <p:nvSpPr>
          <p:cNvPr id="7" name="Düz Bağlayıcı 17"/>
          <p:cNvSpPr>
            <a:spLocks noChangeShapeType="1"/>
          </p:cNvSpPr>
          <p:nvPr/>
        </p:nvSpPr>
        <p:spPr bwMode="auto">
          <a:xfrm>
            <a:off x="8257117"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8" name="Düz Bağlayıcı 18"/>
          <p:cNvSpPr>
            <a:spLocks noChangeShapeType="1"/>
          </p:cNvSpPr>
          <p:nvPr/>
        </p:nvSpPr>
        <p:spPr bwMode="auto">
          <a:xfrm>
            <a:off x="119888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9" name="Dikdörtgen 1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10" name="Düz Bağlayıcı 20"/>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11" name="Oval 23"/>
          <p:cNvSpPr/>
          <p:nvPr/>
        </p:nvSpPr>
        <p:spPr>
          <a:xfrm>
            <a:off x="10875547" y="5715171"/>
            <a:ext cx="73236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2" name="Başlık 1"/>
          <p:cNvSpPr>
            <a:spLocks noGrp="1"/>
          </p:cNvSpPr>
          <p:nvPr>
            <p:ph type="title"/>
          </p:nvPr>
        </p:nvSpPr>
        <p:spPr>
          <a:xfrm rot="5400000">
            <a:off x="5547360" y="3124200"/>
            <a:ext cx="6309360" cy="609600"/>
          </a:xfrm>
        </p:spPr>
        <p:txBody>
          <a:bodyPr/>
          <a:lstStyle>
            <a:lvl1pPr algn="l">
              <a:buNone/>
              <a:defRPr sz="2000" b="1" cap="small" baseline="0"/>
            </a:lvl1pPr>
          </a:lstStyle>
          <a:p>
            <a:r>
              <a:rPr lang="tr-TR"/>
              <a:t>Asıl başlık stili için tıklatın</a:t>
            </a:r>
            <a:endParaRPr lang="en-US"/>
          </a:p>
        </p:txBody>
      </p:sp>
      <p:sp>
        <p:nvSpPr>
          <p:cNvPr id="3" name="Metin Yer Tutucusu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tr-TR"/>
              <a:t>Asıl metin stillerini düzenlemek için tıklatın</a:t>
            </a:r>
          </a:p>
        </p:txBody>
      </p:sp>
      <p:sp>
        <p:nvSpPr>
          <p:cNvPr id="18" name="İçerik Yer Tutucusu 17"/>
          <p:cNvSpPr>
            <a:spLocks noGrp="1"/>
          </p:cNvSpPr>
          <p:nvPr>
            <p:ph sz="quarter" idx="1"/>
          </p:nvPr>
        </p:nvSpPr>
        <p:spPr>
          <a:xfrm>
            <a:off x="406400" y="274320"/>
            <a:ext cx="7518400" cy="632764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2" name="Veri Yer Tutucusu 20"/>
          <p:cNvSpPr>
            <a:spLocks noGrp="1"/>
          </p:cNvSpPr>
          <p:nvPr>
            <p:ph type="dt" sz="half" idx="10"/>
          </p:nvPr>
        </p:nvSpPr>
        <p:spPr/>
        <p:txBody>
          <a:bodyPr rtlCol="0"/>
          <a:lstStyle>
            <a:lvl1pPr>
              <a:defRPr>
                <a:cs typeface="Arial" charset="0"/>
              </a:defRPr>
            </a:lvl1pPr>
          </a:lstStyle>
          <a:p>
            <a:pPr>
              <a:defRPr/>
            </a:pPr>
            <a:endParaRPr lang="tr-TR"/>
          </a:p>
        </p:txBody>
      </p:sp>
      <p:sp>
        <p:nvSpPr>
          <p:cNvPr id="13" name="Slayt Numarası Yer Tutucusu 21"/>
          <p:cNvSpPr>
            <a:spLocks noGrp="1"/>
          </p:cNvSpPr>
          <p:nvPr>
            <p:ph type="sldNum" sz="quarter" idx="11"/>
          </p:nvPr>
        </p:nvSpPr>
        <p:spPr/>
        <p:txBody>
          <a:bodyPr/>
          <a:lstStyle>
            <a:lvl1pPr>
              <a:defRPr/>
            </a:lvl1pPr>
          </a:lstStyle>
          <a:p>
            <a:pPr>
              <a:defRPr/>
            </a:pPr>
            <a:fld id="{BB6DB957-2652-4818-A92C-95BCE2D35705}" type="slidenum">
              <a:rPr lang="tr-TR" altLang="tr-TR"/>
              <a:pPr>
                <a:defRPr/>
              </a:pPr>
              <a:t>‹#›</a:t>
            </a:fld>
            <a:endParaRPr lang="tr-TR" altLang="tr-TR"/>
          </a:p>
        </p:txBody>
      </p:sp>
      <p:sp>
        <p:nvSpPr>
          <p:cNvPr id="14" name="Altbilgi Yer Tutucusu 22"/>
          <p:cNvSpPr>
            <a:spLocks noGrp="1"/>
          </p:cNvSpPr>
          <p:nvPr>
            <p:ph type="ftr" sz="quarter" idx="12"/>
          </p:nvPr>
        </p:nvSpPr>
        <p:spPr/>
        <p:txBody>
          <a:bodyPr rtlCol="0"/>
          <a:lstStyle>
            <a:lvl1pPr>
              <a:defRPr>
                <a:cs typeface="Arial" charset="0"/>
              </a:defRPr>
            </a:lvl1pPr>
          </a:lstStyle>
          <a:p>
            <a:pPr>
              <a:defRPr/>
            </a:pPr>
            <a:endParaRPr lang="tr-TR"/>
          </a:p>
        </p:txBody>
      </p:sp>
    </p:spTree>
    <p:extLst>
      <p:ext uri="{BB962C8B-B14F-4D97-AF65-F5344CB8AC3E}">
        <p14:creationId xmlns:p14="http://schemas.microsoft.com/office/powerpoint/2010/main" xmlns="" val="1425160504"/>
      </p:ext>
    </p:extLst>
  </p:cSld>
  <p:clrMapOvr>
    <a:overrideClrMapping bg1="lt1" tx1="dk1" bg2="lt2" tx2="dk2" accent1="accent1" accent2="accent2" accent3="accent3" accent4="accent4" accent5="accent5" accent6="accent6" hlink="hlink" folHlink="folHlink"/>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5" name="Düz Bağlayıcı 14"/>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latin typeface="Arial" charset="0"/>
              <a:cs typeface="Arial" pitchFamily="34" charset="0"/>
            </a:endParaRPr>
          </a:p>
        </p:txBody>
      </p:sp>
      <p:sp>
        <p:nvSpPr>
          <p:cNvPr id="6" name="Oval 16"/>
          <p:cNvSpPr/>
          <p:nvPr/>
        </p:nvSpPr>
        <p:spPr>
          <a:xfrm>
            <a:off x="10875547" y="5715171"/>
            <a:ext cx="73236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7" name="Düz Bağlayıcı 17"/>
          <p:cNvSpPr>
            <a:spLocks noChangeShapeType="1"/>
          </p:cNvSpPr>
          <p:nvPr/>
        </p:nvSpPr>
        <p:spPr bwMode="auto">
          <a:xfrm>
            <a:off x="11988800" y="0"/>
            <a:ext cx="0" cy="6858000"/>
          </a:xfrm>
          <a:prstGeom prst="line">
            <a:avLst/>
          </a:prstGeom>
          <a:noFill/>
          <a:ln w="9525" algn="ctr">
            <a:solidFill>
              <a:schemeClr val="tx1"/>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8" name="Dikdörtgen 18"/>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9" name="Düz Bağlayıcı 19"/>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10" name="Düz Bağlayıcı 20"/>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dirty="0">
              <a:solidFill>
                <a:prstClr val="black"/>
              </a:solidFill>
              <a:latin typeface="Arial" charset="0"/>
              <a:cs typeface="Arial" pitchFamily="34" charset="0"/>
            </a:endParaRPr>
          </a:p>
        </p:txBody>
      </p:sp>
      <p:sp>
        <p:nvSpPr>
          <p:cNvPr id="11" name="Düz Bağlayıcı 23"/>
          <p:cNvSpPr>
            <a:spLocks noChangeShapeType="1"/>
          </p:cNvSpPr>
          <p:nvPr/>
        </p:nvSpPr>
        <p:spPr bwMode="auto">
          <a:xfrm>
            <a:off x="8257117"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2" name="Başlık 1"/>
          <p:cNvSpPr>
            <a:spLocks noGrp="1"/>
          </p:cNvSpPr>
          <p:nvPr>
            <p:ph type="title"/>
          </p:nvPr>
        </p:nvSpPr>
        <p:spPr>
          <a:xfrm rot="5400000">
            <a:off x="5518404" y="3124200"/>
            <a:ext cx="6309360" cy="609600"/>
          </a:xfrm>
        </p:spPr>
        <p:txBody>
          <a:bodyPr/>
          <a:lstStyle>
            <a:lvl1pPr algn="l">
              <a:buNone/>
              <a:defRPr sz="2000" b="1"/>
            </a:lvl1pPr>
          </a:lstStyle>
          <a:p>
            <a:r>
              <a:rPr lang="tr-TR"/>
              <a:t>Asıl başlık stili için tıklatın</a:t>
            </a:r>
            <a:endParaRPr lang="en-US"/>
          </a:p>
        </p:txBody>
      </p:sp>
      <p:sp>
        <p:nvSpPr>
          <p:cNvPr id="3" name="Resim Yer Tutucusu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tr-TR" noProof="0"/>
              <a:t>Resim eklemek için simgeyi tıklatın</a:t>
            </a:r>
            <a:endParaRPr lang="en-US" noProof="0" dirty="0"/>
          </a:p>
        </p:txBody>
      </p:sp>
      <p:sp>
        <p:nvSpPr>
          <p:cNvPr id="4" name="Metin Yer Tutucusu 3"/>
          <p:cNvSpPr>
            <a:spLocks noGrp="1"/>
          </p:cNvSpPr>
          <p:nvPr>
            <p:ph type="body" sz="half" idx="2"/>
          </p:nvPr>
        </p:nvSpPr>
        <p:spPr>
          <a:xfrm>
            <a:off x="9021064" y="264795"/>
            <a:ext cx="2032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tr-TR"/>
              <a:t>Asıl metin stillerini düzenlemek için tıklatın</a:t>
            </a:r>
          </a:p>
        </p:txBody>
      </p:sp>
      <p:sp>
        <p:nvSpPr>
          <p:cNvPr id="12" name="Veri Yer Tutucusu 16"/>
          <p:cNvSpPr>
            <a:spLocks noGrp="1"/>
          </p:cNvSpPr>
          <p:nvPr>
            <p:ph type="dt" sz="half" idx="10"/>
          </p:nvPr>
        </p:nvSpPr>
        <p:spPr/>
        <p:txBody>
          <a:bodyPr rtlCol="0"/>
          <a:lstStyle>
            <a:lvl1pPr>
              <a:defRPr>
                <a:cs typeface="Arial" charset="0"/>
              </a:defRPr>
            </a:lvl1pPr>
          </a:lstStyle>
          <a:p>
            <a:pPr>
              <a:defRPr/>
            </a:pPr>
            <a:endParaRPr lang="tr-TR"/>
          </a:p>
        </p:txBody>
      </p:sp>
      <p:sp>
        <p:nvSpPr>
          <p:cNvPr id="13" name="Slayt Numarası Yer Tutucusu 17"/>
          <p:cNvSpPr>
            <a:spLocks noGrp="1"/>
          </p:cNvSpPr>
          <p:nvPr>
            <p:ph type="sldNum" sz="quarter" idx="11"/>
          </p:nvPr>
        </p:nvSpPr>
        <p:spPr/>
        <p:txBody>
          <a:bodyPr/>
          <a:lstStyle>
            <a:lvl1pPr>
              <a:defRPr/>
            </a:lvl1pPr>
          </a:lstStyle>
          <a:p>
            <a:pPr>
              <a:defRPr/>
            </a:pPr>
            <a:fld id="{3F8FDBA9-3FE5-4F6D-8697-A36488A2B719}" type="slidenum">
              <a:rPr lang="tr-TR" altLang="tr-TR"/>
              <a:pPr>
                <a:defRPr/>
              </a:pPr>
              <a:t>‹#›</a:t>
            </a:fld>
            <a:endParaRPr lang="tr-TR" altLang="tr-TR"/>
          </a:p>
        </p:txBody>
      </p:sp>
      <p:sp>
        <p:nvSpPr>
          <p:cNvPr id="14" name="Altbilgi Yer Tutucusu 20"/>
          <p:cNvSpPr>
            <a:spLocks noGrp="1"/>
          </p:cNvSpPr>
          <p:nvPr>
            <p:ph type="ftr" sz="quarter" idx="12"/>
          </p:nvPr>
        </p:nvSpPr>
        <p:spPr/>
        <p:txBody>
          <a:bodyPr rtlCol="0"/>
          <a:lstStyle>
            <a:lvl1pPr>
              <a:defRPr>
                <a:cs typeface="Arial" charset="0"/>
              </a:defRPr>
            </a:lvl1pPr>
          </a:lstStyle>
          <a:p>
            <a:pPr>
              <a:defRPr/>
            </a:pPr>
            <a:endParaRPr lang="tr-TR"/>
          </a:p>
        </p:txBody>
      </p:sp>
    </p:spTree>
    <p:extLst>
      <p:ext uri="{BB962C8B-B14F-4D97-AF65-F5344CB8AC3E}">
        <p14:creationId xmlns:p14="http://schemas.microsoft.com/office/powerpoint/2010/main" xmlns="" val="239174079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13"/>
          <p:cNvSpPr>
            <a:spLocks noGrp="1"/>
          </p:cNvSpPr>
          <p:nvPr>
            <p:ph type="dt" sz="half" idx="10"/>
          </p:nvPr>
        </p:nvSpPr>
        <p:spPr/>
        <p:txBody>
          <a:bodyPr/>
          <a:lstStyle>
            <a:lvl1pPr>
              <a:defRPr>
                <a:cs typeface="Arial" charset="0"/>
              </a:defRPr>
            </a:lvl1pPr>
          </a:lstStyle>
          <a:p>
            <a:pPr>
              <a:defRPr/>
            </a:pPr>
            <a:endParaRPr lang="tr-TR"/>
          </a:p>
        </p:txBody>
      </p:sp>
      <p:sp>
        <p:nvSpPr>
          <p:cNvPr id="5" name="Altbilgi Yer Tutucusu 2"/>
          <p:cNvSpPr>
            <a:spLocks noGrp="1"/>
          </p:cNvSpPr>
          <p:nvPr>
            <p:ph type="ftr" sz="quarter" idx="11"/>
          </p:nvPr>
        </p:nvSpPr>
        <p:spPr/>
        <p:txBody>
          <a:bodyPr/>
          <a:lstStyle>
            <a:lvl1pPr>
              <a:defRPr>
                <a:cs typeface="Arial" charset="0"/>
              </a:defRPr>
            </a:lvl1pPr>
          </a:lstStyle>
          <a:p>
            <a:pPr>
              <a:defRPr/>
            </a:pPr>
            <a:endParaRPr lang="tr-TR"/>
          </a:p>
        </p:txBody>
      </p:sp>
      <p:sp>
        <p:nvSpPr>
          <p:cNvPr id="6" name="Slayt Numarası Yer Tutucusu 22"/>
          <p:cNvSpPr>
            <a:spLocks noGrp="1"/>
          </p:cNvSpPr>
          <p:nvPr>
            <p:ph type="sldNum" sz="quarter" idx="12"/>
          </p:nvPr>
        </p:nvSpPr>
        <p:spPr/>
        <p:txBody>
          <a:bodyPr/>
          <a:lstStyle>
            <a:lvl1pPr>
              <a:defRPr/>
            </a:lvl1pPr>
          </a:lstStyle>
          <a:p>
            <a:pPr>
              <a:defRPr/>
            </a:pPr>
            <a:fld id="{B817A196-26A2-4779-97D1-9CD866374641}" type="slidenum">
              <a:rPr lang="tr-TR" altLang="tr-TR"/>
              <a:pPr>
                <a:defRPr/>
              </a:pPr>
              <a:t>‹#›</a:t>
            </a:fld>
            <a:endParaRPr lang="tr-TR" altLang="tr-TR"/>
          </a:p>
        </p:txBody>
      </p:sp>
    </p:spTree>
    <p:extLst>
      <p:ext uri="{BB962C8B-B14F-4D97-AF65-F5344CB8AC3E}">
        <p14:creationId xmlns:p14="http://schemas.microsoft.com/office/powerpoint/2010/main" xmlns="" val="234869762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839200" y="274639"/>
            <a:ext cx="2235200" cy="5851525"/>
          </a:xfrm>
        </p:spPr>
        <p:txBody>
          <a:bodyPr vert="eaVert"/>
          <a:lstStyle/>
          <a:p>
            <a:r>
              <a:rPr lang="tr-TR"/>
              <a:t>Asıl başlık stili için tıklatın</a:t>
            </a:r>
            <a:endParaRPr lang="en-US"/>
          </a:p>
        </p:txBody>
      </p:sp>
      <p:sp>
        <p:nvSpPr>
          <p:cNvPr id="3" name="Dikey Metin Yer Tutucusu 2"/>
          <p:cNvSpPr>
            <a:spLocks noGrp="1"/>
          </p:cNvSpPr>
          <p:nvPr>
            <p:ph type="body" orient="vert" idx="1"/>
          </p:nvPr>
        </p:nvSpPr>
        <p:spPr>
          <a:xfrm>
            <a:off x="609600" y="274639"/>
            <a:ext cx="80264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13"/>
          <p:cNvSpPr>
            <a:spLocks noGrp="1"/>
          </p:cNvSpPr>
          <p:nvPr>
            <p:ph type="dt" sz="half" idx="10"/>
          </p:nvPr>
        </p:nvSpPr>
        <p:spPr/>
        <p:txBody>
          <a:bodyPr/>
          <a:lstStyle>
            <a:lvl1pPr>
              <a:defRPr>
                <a:cs typeface="Arial" charset="0"/>
              </a:defRPr>
            </a:lvl1pPr>
          </a:lstStyle>
          <a:p>
            <a:pPr>
              <a:defRPr/>
            </a:pPr>
            <a:endParaRPr lang="tr-TR"/>
          </a:p>
        </p:txBody>
      </p:sp>
      <p:sp>
        <p:nvSpPr>
          <p:cNvPr id="5" name="Altbilgi Yer Tutucusu 2"/>
          <p:cNvSpPr>
            <a:spLocks noGrp="1"/>
          </p:cNvSpPr>
          <p:nvPr>
            <p:ph type="ftr" sz="quarter" idx="11"/>
          </p:nvPr>
        </p:nvSpPr>
        <p:spPr/>
        <p:txBody>
          <a:bodyPr/>
          <a:lstStyle>
            <a:lvl1pPr>
              <a:defRPr>
                <a:cs typeface="Arial" charset="0"/>
              </a:defRPr>
            </a:lvl1pPr>
          </a:lstStyle>
          <a:p>
            <a:pPr>
              <a:defRPr/>
            </a:pPr>
            <a:endParaRPr lang="tr-TR"/>
          </a:p>
        </p:txBody>
      </p:sp>
      <p:sp>
        <p:nvSpPr>
          <p:cNvPr id="6" name="Slayt Numarası Yer Tutucusu 22"/>
          <p:cNvSpPr>
            <a:spLocks noGrp="1"/>
          </p:cNvSpPr>
          <p:nvPr>
            <p:ph type="sldNum" sz="quarter" idx="12"/>
          </p:nvPr>
        </p:nvSpPr>
        <p:spPr/>
        <p:txBody>
          <a:bodyPr/>
          <a:lstStyle>
            <a:lvl1pPr>
              <a:defRPr/>
            </a:lvl1pPr>
          </a:lstStyle>
          <a:p>
            <a:pPr>
              <a:defRPr/>
            </a:pPr>
            <a:fld id="{02C74C1F-190D-42EE-8DC3-E26CE68C8E09}" type="slidenum">
              <a:rPr lang="tr-TR" altLang="tr-TR"/>
              <a:pPr>
                <a:defRPr/>
              </a:pPr>
              <a:t>‹#›</a:t>
            </a:fld>
            <a:endParaRPr lang="tr-TR" altLang="tr-TR"/>
          </a:p>
        </p:txBody>
      </p:sp>
    </p:spTree>
    <p:extLst>
      <p:ext uri="{BB962C8B-B14F-4D97-AF65-F5344CB8AC3E}">
        <p14:creationId xmlns:p14="http://schemas.microsoft.com/office/powerpoint/2010/main" xmlns="" val="325782053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4400" y="2130590"/>
            <a:ext cx="10363200" cy="1470025"/>
          </a:xfrm>
        </p:spPr>
        <p:txBody>
          <a:bodyPr/>
          <a:lstStyle/>
          <a:p>
            <a:r>
              <a:rPr lang="tr-TR"/>
              <a:t>Asıl başlık stili için tıklatın</a:t>
            </a:r>
          </a:p>
        </p:txBody>
      </p:sp>
      <p:sp>
        <p:nvSpPr>
          <p:cNvPr id="3" name="2 Alt Başlık"/>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a:t>Asıl alt başlık stilini düzenlemek için tıklatın</a:t>
            </a:r>
          </a:p>
        </p:txBody>
      </p:sp>
      <p:sp>
        <p:nvSpPr>
          <p:cNvPr id="4" name="Rectangle 4"/>
          <p:cNvSpPr>
            <a:spLocks noGrp="1" noChangeArrowheads="1"/>
          </p:cNvSpPr>
          <p:nvPr>
            <p:ph type="dt" sz="half" idx="10"/>
          </p:nvPr>
        </p:nvSpPr>
        <p:spPr/>
        <p:txBody>
          <a:bodyPr/>
          <a:lstStyle>
            <a:lvl1pPr eaLnBrk="0" hangingPunct="0">
              <a:defRPr>
                <a:cs typeface="Arial" charset="0"/>
              </a:defRPr>
            </a:lvl1pPr>
          </a:lstStyle>
          <a:p>
            <a:pPr>
              <a:defRPr/>
            </a:pPr>
            <a:endParaRPr lang="tr-TR"/>
          </a:p>
        </p:txBody>
      </p:sp>
      <p:sp>
        <p:nvSpPr>
          <p:cNvPr id="5"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tr-TR"/>
          </a:p>
        </p:txBody>
      </p:sp>
      <p:sp>
        <p:nvSpPr>
          <p:cNvPr id="6" name="Rectangle 6"/>
          <p:cNvSpPr>
            <a:spLocks noGrp="1" noChangeArrowheads="1"/>
          </p:cNvSpPr>
          <p:nvPr>
            <p:ph type="sldNum" sz="quarter" idx="12"/>
          </p:nvPr>
        </p:nvSpPr>
        <p:spPr/>
        <p:txBody>
          <a:bodyPr/>
          <a:lstStyle>
            <a:lvl1pPr eaLnBrk="0" hangingPunct="0">
              <a:defRPr/>
            </a:lvl1pPr>
          </a:lstStyle>
          <a:p>
            <a:pPr>
              <a:defRPr/>
            </a:pPr>
            <a:fld id="{7718E9AA-0E28-473A-9EE4-039DBF3DF0CF}" type="slidenum">
              <a:rPr lang="tr-TR" altLang="tr-TR"/>
              <a:pPr>
                <a:defRPr/>
              </a:pPr>
              <a:t>‹#›</a:t>
            </a:fld>
            <a:endParaRPr lang="tr-TR" altLang="tr-TR"/>
          </a:p>
        </p:txBody>
      </p:sp>
    </p:spTree>
    <p:extLst>
      <p:ext uri="{BB962C8B-B14F-4D97-AF65-F5344CB8AC3E}">
        <p14:creationId xmlns:p14="http://schemas.microsoft.com/office/powerpoint/2010/main" xmlns="" val="364244872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p:txBody>
          <a:bodyPr/>
          <a:lstStyle>
            <a:lvl1pPr eaLnBrk="0" hangingPunct="0">
              <a:defRPr>
                <a:cs typeface="Arial" charset="0"/>
              </a:defRPr>
            </a:lvl1pPr>
          </a:lstStyle>
          <a:p>
            <a:pPr>
              <a:defRPr/>
            </a:pPr>
            <a:endParaRPr lang="tr-TR"/>
          </a:p>
        </p:txBody>
      </p:sp>
      <p:sp>
        <p:nvSpPr>
          <p:cNvPr id="5"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tr-TR"/>
          </a:p>
        </p:txBody>
      </p:sp>
      <p:sp>
        <p:nvSpPr>
          <p:cNvPr id="6" name="Rectangle 6"/>
          <p:cNvSpPr>
            <a:spLocks noGrp="1" noChangeArrowheads="1"/>
          </p:cNvSpPr>
          <p:nvPr>
            <p:ph type="sldNum" sz="quarter" idx="12"/>
          </p:nvPr>
        </p:nvSpPr>
        <p:spPr/>
        <p:txBody>
          <a:bodyPr/>
          <a:lstStyle>
            <a:lvl1pPr eaLnBrk="0" hangingPunct="0">
              <a:defRPr/>
            </a:lvl1pPr>
          </a:lstStyle>
          <a:p>
            <a:pPr>
              <a:defRPr/>
            </a:pPr>
            <a:fld id="{16511A85-7EE1-41D0-979B-87CECC42F7F9}" type="slidenum">
              <a:rPr lang="tr-TR" altLang="tr-TR"/>
              <a:pPr>
                <a:defRPr/>
              </a:pPr>
              <a:t>‹#›</a:t>
            </a:fld>
            <a:endParaRPr lang="tr-TR" altLang="tr-TR"/>
          </a:p>
        </p:txBody>
      </p:sp>
    </p:spTree>
    <p:extLst>
      <p:ext uri="{BB962C8B-B14F-4D97-AF65-F5344CB8AC3E}">
        <p14:creationId xmlns:p14="http://schemas.microsoft.com/office/powerpoint/2010/main" xmlns="" val="341914768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963084" y="4407065"/>
            <a:ext cx="103632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Rectangle 4"/>
          <p:cNvSpPr>
            <a:spLocks noGrp="1" noChangeArrowheads="1"/>
          </p:cNvSpPr>
          <p:nvPr>
            <p:ph type="dt" sz="half" idx="10"/>
          </p:nvPr>
        </p:nvSpPr>
        <p:spPr/>
        <p:txBody>
          <a:bodyPr/>
          <a:lstStyle>
            <a:lvl1pPr eaLnBrk="0" hangingPunct="0">
              <a:defRPr>
                <a:cs typeface="Arial" charset="0"/>
              </a:defRPr>
            </a:lvl1pPr>
          </a:lstStyle>
          <a:p>
            <a:pPr>
              <a:defRPr/>
            </a:pPr>
            <a:endParaRPr lang="tr-TR"/>
          </a:p>
        </p:txBody>
      </p:sp>
      <p:sp>
        <p:nvSpPr>
          <p:cNvPr id="5"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tr-TR"/>
          </a:p>
        </p:txBody>
      </p:sp>
      <p:sp>
        <p:nvSpPr>
          <p:cNvPr id="6" name="Rectangle 6"/>
          <p:cNvSpPr>
            <a:spLocks noGrp="1" noChangeArrowheads="1"/>
          </p:cNvSpPr>
          <p:nvPr>
            <p:ph type="sldNum" sz="quarter" idx="12"/>
          </p:nvPr>
        </p:nvSpPr>
        <p:spPr/>
        <p:txBody>
          <a:bodyPr/>
          <a:lstStyle>
            <a:lvl1pPr eaLnBrk="0" hangingPunct="0">
              <a:defRPr/>
            </a:lvl1pPr>
          </a:lstStyle>
          <a:p>
            <a:pPr>
              <a:defRPr/>
            </a:pPr>
            <a:fld id="{56486569-76F9-4174-8ED3-060B253716B2}" type="slidenum">
              <a:rPr lang="tr-TR" altLang="tr-TR"/>
              <a:pPr>
                <a:defRPr/>
              </a:pPr>
              <a:t>‹#›</a:t>
            </a:fld>
            <a:endParaRPr lang="tr-TR" altLang="tr-TR"/>
          </a:p>
        </p:txBody>
      </p:sp>
    </p:spTree>
    <p:extLst>
      <p:ext uri="{BB962C8B-B14F-4D97-AF65-F5344CB8AC3E}">
        <p14:creationId xmlns:p14="http://schemas.microsoft.com/office/powerpoint/2010/main" xmlns="" val="27256547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6193535"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6193535"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4"/>
          <p:cNvSpPr>
            <a:spLocks noGrp="1" noChangeArrowheads="1"/>
          </p:cNvSpPr>
          <p:nvPr>
            <p:ph type="dt" sz="half" idx="10"/>
          </p:nvPr>
        </p:nvSpPr>
        <p:spPr/>
        <p:txBody>
          <a:bodyPr/>
          <a:lstStyle>
            <a:lvl1pPr eaLnBrk="0" hangingPunct="0">
              <a:defRPr>
                <a:cs typeface="Arial" charset="0"/>
              </a:defRPr>
            </a:lvl1pPr>
          </a:lstStyle>
          <a:p>
            <a:pPr>
              <a:defRPr/>
            </a:pPr>
            <a:endParaRPr lang="tr-TR"/>
          </a:p>
        </p:txBody>
      </p:sp>
      <p:sp>
        <p:nvSpPr>
          <p:cNvPr id="8"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tr-TR"/>
          </a:p>
        </p:txBody>
      </p:sp>
      <p:sp>
        <p:nvSpPr>
          <p:cNvPr id="9" name="Rectangle 6"/>
          <p:cNvSpPr>
            <a:spLocks noGrp="1" noChangeArrowheads="1"/>
          </p:cNvSpPr>
          <p:nvPr>
            <p:ph type="sldNum" sz="quarter" idx="12"/>
          </p:nvPr>
        </p:nvSpPr>
        <p:spPr/>
        <p:txBody>
          <a:bodyPr/>
          <a:lstStyle>
            <a:lvl1pPr eaLnBrk="0" hangingPunct="0">
              <a:defRPr/>
            </a:lvl1pPr>
          </a:lstStyle>
          <a:p>
            <a:pPr>
              <a:defRPr/>
            </a:pPr>
            <a:fld id="{D29F5439-3C43-40B5-BE8C-B9A059E7EA3C}" type="slidenum">
              <a:rPr lang="tr-TR" altLang="tr-TR"/>
              <a:pPr>
                <a:defRPr/>
              </a:pPr>
              <a:t>‹#›</a:t>
            </a:fld>
            <a:endParaRPr lang="tr-TR" altLang="tr-TR"/>
          </a:p>
        </p:txBody>
      </p:sp>
    </p:spTree>
    <p:extLst>
      <p:ext uri="{BB962C8B-B14F-4D97-AF65-F5344CB8AC3E}">
        <p14:creationId xmlns:p14="http://schemas.microsoft.com/office/powerpoint/2010/main" xmlns="" val="152045125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
          <p:cNvSpPr>
            <a:spLocks noGrp="1" noChangeArrowheads="1"/>
          </p:cNvSpPr>
          <p:nvPr>
            <p:ph type="dt" sz="half" idx="10"/>
          </p:nvPr>
        </p:nvSpPr>
        <p:spPr/>
        <p:txBody>
          <a:bodyPr/>
          <a:lstStyle>
            <a:lvl1pPr eaLnBrk="0" hangingPunct="0">
              <a:defRPr>
                <a:cs typeface="Arial" charset="0"/>
              </a:defRPr>
            </a:lvl1pPr>
          </a:lstStyle>
          <a:p>
            <a:pPr>
              <a:defRPr/>
            </a:pPr>
            <a:endParaRPr lang="tr-TR"/>
          </a:p>
        </p:txBody>
      </p:sp>
      <p:sp>
        <p:nvSpPr>
          <p:cNvPr id="6"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tr-TR"/>
          </a:p>
        </p:txBody>
      </p:sp>
      <p:sp>
        <p:nvSpPr>
          <p:cNvPr id="7" name="Rectangle 6"/>
          <p:cNvSpPr>
            <a:spLocks noGrp="1" noChangeArrowheads="1"/>
          </p:cNvSpPr>
          <p:nvPr>
            <p:ph type="sldNum" sz="quarter" idx="12"/>
          </p:nvPr>
        </p:nvSpPr>
        <p:spPr/>
        <p:txBody>
          <a:bodyPr/>
          <a:lstStyle>
            <a:lvl1pPr eaLnBrk="0" hangingPunct="0">
              <a:defRPr/>
            </a:lvl1pPr>
          </a:lstStyle>
          <a:p>
            <a:pPr>
              <a:defRPr/>
            </a:pPr>
            <a:fld id="{DA452096-007B-419E-9469-65E8C0406908}" type="slidenum">
              <a:rPr lang="tr-TR" altLang="tr-TR"/>
              <a:pPr>
                <a:defRPr/>
              </a:pPr>
              <a:t>‹#›</a:t>
            </a:fld>
            <a:endParaRPr lang="tr-TR" altLang="tr-TR"/>
          </a:p>
        </p:txBody>
      </p:sp>
    </p:spTree>
    <p:extLst>
      <p:ext uri="{BB962C8B-B14F-4D97-AF65-F5344CB8AC3E}">
        <p14:creationId xmlns:p14="http://schemas.microsoft.com/office/powerpoint/2010/main" xmlns="" val="209013842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619347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619347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4"/>
          <p:cNvSpPr>
            <a:spLocks noGrp="1" noChangeArrowheads="1"/>
          </p:cNvSpPr>
          <p:nvPr>
            <p:ph type="dt" sz="half" idx="10"/>
          </p:nvPr>
        </p:nvSpPr>
        <p:spPr/>
        <p:txBody>
          <a:bodyPr/>
          <a:lstStyle>
            <a:lvl1pPr eaLnBrk="0" hangingPunct="0">
              <a:defRPr>
                <a:cs typeface="Arial" charset="0"/>
              </a:defRPr>
            </a:lvl1pPr>
          </a:lstStyle>
          <a:p>
            <a:pPr>
              <a:defRPr/>
            </a:pPr>
            <a:endParaRPr lang="tr-TR"/>
          </a:p>
        </p:txBody>
      </p:sp>
      <p:sp>
        <p:nvSpPr>
          <p:cNvPr id="8"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tr-TR"/>
          </a:p>
        </p:txBody>
      </p:sp>
      <p:sp>
        <p:nvSpPr>
          <p:cNvPr id="9" name="Rectangle 6"/>
          <p:cNvSpPr>
            <a:spLocks noGrp="1" noChangeArrowheads="1"/>
          </p:cNvSpPr>
          <p:nvPr>
            <p:ph type="sldNum" sz="quarter" idx="12"/>
          </p:nvPr>
        </p:nvSpPr>
        <p:spPr/>
        <p:txBody>
          <a:bodyPr/>
          <a:lstStyle>
            <a:lvl1pPr eaLnBrk="0" hangingPunct="0">
              <a:defRPr/>
            </a:lvl1pPr>
          </a:lstStyle>
          <a:p>
            <a:pPr>
              <a:defRPr/>
            </a:pPr>
            <a:fld id="{570BAFFA-2FC6-4C37-94BE-C5567569AD51}" type="slidenum">
              <a:rPr lang="tr-TR" altLang="tr-TR"/>
              <a:pPr>
                <a:defRPr/>
              </a:pPr>
              <a:t>‹#›</a:t>
            </a:fld>
            <a:endParaRPr lang="tr-TR" altLang="tr-TR"/>
          </a:p>
        </p:txBody>
      </p:sp>
    </p:spTree>
    <p:extLst>
      <p:ext uri="{BB962C8B-B14F-4D97-AF65-F5344CB8AC3E}">
        <p14:creationId xmlns:p14="http://schemas.microsoft.com/office/powerpoint/2010/main" xmlns="" val="254659466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Rectangle 4"/>
          <p:cNvSpPr>
            <a:spLocks noGrp="1" noChangeArrowheads="1"/>
          </p:cNvSpPr>
          <p:nvPr>
            <p:ph type="dt" sz="half" idx="10"/>
          </p:nvPr>
        </p:nvSpPr>
        <p:spPr/>
        <p:txBody>
          <a:bodyPr/>
          <a:lstStyle>
            <a:lvl1pPr eaLnBrk="0" hangingPunct="0">
              <a:defRPr>
                <a:cs typeface="Arial" charset="0"/>
              </a:defRPr>
            </a:lvl1pPr>
          </a:lstStyle>
          <a:p>
            <a:pPr>
              <a:defRPr/>
            </a:pPr>
            <a:endParaRPr lang="tr-TR"/>
          </a:p>
        </p:txBody>
      </p:sp>
      <p:sp>
        <p:nvSpPr>
          <p:cNvPr id="4"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tr-TR"/>
          </a:p>
        </p:txBody>
      </p:sp>
      <p:sp>
        <p:nvSpPr>
          <p:cNvPr id="5" name="Rectangle 6"/>
          <p:cNvSpPr>
            <a:spLocks noGrp="1" noChangeArrowheads="1"/>
          </p:cNvSpPr>
          <p:nvPr>
            <p:ph type="sldNum" sz="quarter" idx="12"/>
          </p:nvPr>
        </p:nvSpPr>
        <p:spPr/>
        <p:txBody>
          <a:bodyPr/>
          <a:lstStyle>
            <a:lvl1pPr eaLnBrk="0" hangingPunct="0">
              <a:defRPr/>
            </a:lvl1pPr>
          </a:lstStyle>
          <a:p>
            <a:pPr>
              <a:defRPr/>
            </a:pPr>
            <a:fld id="{ACE7EEB5-7694-41D8-91CD-FA5A46B9389A}" type="slidenum">
              <a:rPr lang="tr-TR" altLang="tr-TR"/>
              <a:pPr>
                <a:defRPr/>
              </a:pPr>
              <a:t>‹#›</a:t>
            </a:fld>
            <a:endParaRPr lang="tr-TR" altLang="tr-TR"/>
          </a:p>
        </p:txBody>
      </p:sp>
    </p:spTree>
    <p:extLst>
      <p:ext uri="{BB962C8B-B14F-4D97-AF65-F5344CB8AC3E}">
        <p14:creationId xmlns:p14="http://schemas.microsoft.com/office/powerpoint/2010/main" xmlns="" val="325681825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cs typeface="Arial" charset="0"/>
              </a:defRPr>
            </a:lvl1pPr>
          </a:lstStyle>
          <a:p>
            <a:pPr>
              <a:defRPr/>
            </a:pPr>
            <a:endParaRPr lang="tr-TR"/>
          </a:p>
        </p:txBody>
      </p:sp>
      <p:sp>
        <p:nvSpPr>
          <p:cNvPr id="3"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tr-TR"/>
          </a:p>
        </p:txBody>
      </p:sp>
      <p:sp>
        <p:nvSpPr>
          <p:cNvPr id="4" name="Rectangle 6"/>
          <p:cNvSpPr>
            <a:spLocks noGrp="1" noChangeArrowheads="1"/>
          </p:cNvSpPr>
          <p:nvPr>
            <p:ph type="sldNum" sz="quarter" idx="12"/>
          </p:nvPr>
        </p:nvSpPr>
        <p:spPr/>
        <p:txBody>
          <a:bodyPr/>
          <a:lstStyle>
            <a:lvl1pPr eaLnBrk="0" hangingPunct="0">
              <a:defRPr/>
            </a:lvl1pPr>
          </a:lstStyle>
          <a:p>
            <a:pPr>
              <a:defRPr/>
            </a:pPr>
            <a:fld id="{4A2B53FA-1792-42EA-A140-D422A4E9486F}" type="slidenum">
              <a:rPr lang="tr-TR" altLang="tr-TR"/>
              <a:pPr>
                <a:defRPr/>
              </a:pPr>
              <a:t>‹#›</a:t>
            </a:fld>
            <a:endParaRPr lang="tr-TR" altLang="tr-TR"/>
          </a:p>
        </p:txBody>
      </p:sp>
    </p:spTree>
    <p:extLst>
      <p:ext uri="{BB962C8B-B14F-4D97-AF65-F5344CB8AC3E}">
        <p14:creationId xmlns:p14="http://schemas.microsoft.com/office/powerpoint/2010/main" xmlns="" val="71714771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3" y="273050"/>
            <a:ext cx="4011084"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609603"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p:cNvSpPr>
            <a:spLocks noGrp="1" noChangeArrowheads="1"/>
          </p:cNvSpPr>
          <p:nvPr>
            <p:ph type="dt" sz="half" idx="10"/>
          </p:nvPr>
        </p:nvSpPr>
        <p:spPr/>
        <p:txBody>
          <a:bodyPr/>
          <a:lstStyle>
            <a:lvl1pPr eaLnBrk="0" hangingPunct="0">
              <a:defRPr>
                <a:cs typeface="Arial" charset="0"/>
              </a:defRPr>
            </a:lvl1pPr>
          </a:lstStyle>
          <a:p>
            <a:pPr>
              <a:defRPr/>
            </a:pPr>
            <a:endParaRPr lang="tr-TR"/>
          </a:p>
        </p:txBody>
      </p:sp>
      <p:sp>
        <p:nvSpPr>
          <p:cNvPr id="6"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tr-TR"/>
          </a:p>
        </p:txBody>
      </p:sp>
      <p:sp>
        <p:nvSpPr>
          <p:cNvPr id="7" name="Rectangle 6"/>
          <p:cNvSpPr>
            <a:spLocks noGrp="1" noChangeArrowheads="1"/>
          </p:cNvSpPr>
          <p:nvPr>
            <p:ph type="sldNum" sz="quarter" idx="12"/>
          </p:nvPr>
        </p:nvSpPr>
        <p:spPr/>
        <p:txBody>
          <a:bodyPr/>
          <a:lstStyle>
            <a:lvl1pPr eaLnBrk="0" hangingPunct="0">
              <a:defRPr/>
            </a:lvl1pPr>
          </a:lstStyle>
          <a:p>
            <a:pPr>
              <a:defRPr/>
            </a:pPr>
            <a:fld id="{013AEF37-ADA5-4655-B8D8-8F99FF0BE139}" type="slidenum">
              <a:rPr lang="tr-TR" altLang="tr-TR"/>
              <a:pPr>
                <a:defRPr/>
              </a:pPr>
              <a:t>‹#›</a:t>
            </a:fld>
            <a:endParaRPr lang="tr-TR" altLang="tr-TR"/>
          </a:p>
        </p:txBody>
      </p:sp>
    </p:spTree>
    <p:extLst>
      <p:ext uri="{BB962C8B-B14F-4D97-AF65-F5344CB8AC3E}">
        <p14:creationId xmlns:p14="http://schemas.microsoft.com/office/powerpoint/2010/main" xmlns="" val="425219077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389717" y="4800600"/>
            <a:ext cx="73152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p:cNvSpPr>
            <a:spLocks noGrp="1" noChangeArrowheads="1"/>
          </p:cNvSpPr>
          <p:nvPr>
            <p:ph type="dt" sz="half" idx="10"/>
          </p:nvPr>
        </p:nvSpPr>
        <p:spPr/>
        <p:txBody>
          <a:bodyPr/>
          <a:lstStyle>
            <a:lvl1pPr eaLnBrk="0" hangingPunct="0">
              <a:defRPr>
                <a:cs typeface="Arial" charset="0"/>
              </a:defRPr>
            </a:lvl1pPr>
          </a:lstStyle>
          <a:p>
            <a:pPr>
              <a:defRPr/>
            </a:pPr>
            <a:endParaRPr lang="tr-TR"/>
          </a:p>
        </p:txBody>
      </p:sp>
      <p:sp>
        <p:nvSpPr>
          <p:cNvPr id="6"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tr-TR"/>
          </a:p>
        </p:txBody>
      </p:sp>
      <p:sp>
        <p:nvSpPr>
          <p:cNvPr id="7" name="Rectangle 6"/>
          <p:cNvSpPr>
            <a:spLocks noGrp="1" noChangeArrowheads="1"/>
          </p:cNvSpPr>
          <p:nvPr>
            <p:ph type="sldNum" sz="quarter" idx="12"/>
          </p:nvPr>
        </p:nvSpPr>
        <p:spPr/>
        <p:txBody>
          <a:bodyPr/>
          <a:lstStyle>
            <a:lvl1pPr eaLnBrk="0" hangingPunct="0">
              <a:defRPr/>
            </a:lvl1pPr>
          </a:lstStyle>
          <a:p>
            <a:pPr>
              <a:defRPr/>
            </a:pPr>
            <a:fld id="{5C436144-3417-4B66-9D0C-0FA5BFDBE7AA}" type="slidenum">
              <a:rPr lang="tr-TR" altLang="tr-TR"/>
              <a:pPr>
                <a:defRPr/>
              </a:pPr>
              <a:t>‹#›</a:t>
            </a:fld>
            <a:endParaRPr lang="tr-TR" altLang="tr-TR"/>
          </a:p>
        </p:txBody>
      </p:sp>
    </p:spTree>
    <p:extLst>
      <p:ext uri="{BB962C8B-B14F-4D97-AF65-F5344CB8AC3E}">
        <p14:creationId xmlns:p14="http://schemas.microsoft.com/office/powerpoint/2010/main" xmlns="" val="275228023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p:txBody>
          <a:bodyPr/>
          <a:lstStyle>
            <a:lvl1pPr eaLnBrk="0" hangingPunct="0">
              <a:defRPr>
                <a:cs typeface="Arial" charset="0"/>
              </a:defRPr>
            </a:lvl1pPr>
          </a:lstStyle>
          <a:p>
            <a:pPr>
              <a:defRPr/>
            </a:pPr>
            <a:endParaRPr lang="tr-TR"/>
          </a:p>
        </p:txBody>
      </p:sp>
      <p:sp>
        <p:nvSpPr>
          <p:cNvPr id="5"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tr-TR"/>
          </a:p>
        </p:txBody>
      </p:sp>
      <p:sp>
        <p:nvSpPr>
          <p:cNvPr id="6" name="Rectangle 6"/>
          <p:cNvSpPr>
            <a:spLocks noGrp="1" noChangeArrowheads="1"/>
          </p:cNvSpPr>
          <p:nvPr>
            <p:ph type="sldNum" sz="quarter" idx="12"/>
          </p:nvPr>
        </p:nvSpPr>
        <p:spPr/>
        <p:txBody>
          <a:bodyPr/>
          <a:lstStyle>
            <a:lvl1pPr eaLnBrk="0" hangingPunct="0">
              <a:defRPr/>
            </a:lvl1pPr>
          </a:lstStyle>
          <a:p>
            <a:pPr>
              <a:defRPr/>
            </a:pPr>
            <a:fld id="{96F2C078-0D59-47DC-A049-FD2AE522FB5E}" type="slidenum">
              <a:rPr lang="tr-TR" altLang="tr-TR"/>
              <a:pPr>
                <a:defRPr/>
              </a:pPr>
              <a:t>‹#›</a:t>
            </a:fld>
            <a:endParaRPr lang="tr-TR" altLang="tr-TR"/>
          </a:p>
        </p:txBody>
      </p:sp>
    </p:spTree>
    <p:extLst>
      <p:ext uri="{BB962C8B-B14F-4D97-AF65-F5344CB8AC3E}">
        <p14:creationId xmlns:p14="http://schemas.microsoft.com/office/powerpoint/2010/main" xmlns="" val="47074092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39200" y="274639"/>
            <a:ext cx="27432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609600" y="274639"/>
            <a:ext cx="80264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p:txBody>
          <a:bodyPr/>
          <a:lstStyle>
            <a:lvl1pPr eaLnBrk="0" hangingPunct="0">
              <a:defRPr>
                <a:cs typeface="Arial" charset="0"/>
              </a:defRPr>
            </a:lvl1pPr>
          </a:lstStyle>
          <a:p>
            <a:pPr>
              <a:defRPr/>
            </a:pPr>
            <a:endParaRPr lang="tr-TR"/>
          </a:p>
        </p:txBody>
      </p:sp>
      <p:sp>
        <p:nvSpPr>
          <p:cNvPr id="5"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tr-TR"/>
          </a:p>
        </p:txBody>
      </p:sp>
      <p:sp>
        <p:nvSpPr>
          <p:cNvPr id="6" name="Rectangle 6"/>
          <p:cNvSpPr>
            <a:spLocks noGrp="1" noChangeArrowheads="1"/>
          </p:cNvSpPr>
          <p:nvPr>
            <p:ph type="sldNum" sz="quarter" idx="12"/>
          </p:nvPr>
        </p:nvSpPr>
        <p:spPr/>
        <p:txBody>
          <a:bodyPr/>
          <a:lstStyle>
            <a:lvl1pPr eaLnBrk="0" hangingPunct="0">
              <a:defRPr/>
            </a:lvl1pPr>
          </a:lstStyle>
          <a:p>
            <a:pPr>
              <a:defRPr/>
            </a:pPr>
            <a:fld id="{72E6BA34-785F-4599-8334-09112EC18BF0}" type="slidenum">
              <a:rPr lang="tr-TR" altLang="tr-TR"/>
              <a:pPr>
                <a:defRPr/>
              </a:pPr>
              <a:t>‹#›</a:t>
            </a:fld>
            <a:endParaRPr lang="tr-TR" altLang="tr-TR"/>
          </a:p>
        </p:txBody>
      </p:sp>
    </p:spTree>
    <p:extLst>
      <p:ext uri="{BB962C8B-B14F-4D97-AF65-F5344CB8AC3E}">
        <p14:creationId xmlns:p14="http://schemas.microsoft.com/office/powerpoint/2010/main" xmlns="" val="388954205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4638"/>
            <a:ext cx="10972800" cy="1143000"/>
          </a:xfrm>
        </p:spPr>
        <p:txBody>
          <a:bodyPr/>
          <a:lstStyle/>
          <a:p>
            <a:r>
              <a:rPr lang="tr-TR"/>
              <a:t>Asıl başlık stili için tıklatın</a:t>
            </a:r>
          </a:p>
        </p:txBody>
      </p:sp>
      <p:sp>
        <p:nvSpPr>
          <p:cNvPr id="3" name="2 Tablo Yer Tutucusu"/>
          <p:cNvSpPr>
            <a:spLocks noGrp="1"/>
          </p:cNvSpPr>
          <p:nvPr>
            <p:ph type="tbl" idx="1"/>
          </p:nvPr>
        </p:nvSpPr>
        <p:spPr>
          <a:xfrm>
            <a:off x="609600" y="1600204"/>
            <a:ext cx="10972800" cy="4525963"/>
          </a:xfrm>
        </p:spPr>
        <p:txBody>
          <a:bodyPr/>
          <a:lstStyle/>
          <a:p>
            <a:pPr lvl="0"/>
            <a:endParaRPr lang="tr-TR" noProof="0"/>
          </a:p>
        </p:txBody>
      </p:sp>
      <p:sp>
        <p:nvSpPr>
          <p:cNvPr id="4" name="Rectangle 4"/>
          <p:cNvSpPr>
            <a:spLocks noGrp="1" noChangeArrowheads="1"/>
          </p:cNvSpPr>
          <p:nvPr>
            <p:ph type="dt" sz="half" idx="10"/>
          </p:nvPr>
        </p:nvSpPr>
        <p:spPr/>
        <p:txBody>
          <a:bodyPr/>
          <a:lstStyle>
            <a:lvl1pPr eaLnBrk="0" hangingPunct="0">
              <a:defRPr>
                <a:cs typeface="Arial" charset="0"/>
              </a:defRPr>
            </a:lvl1pPr>
          </a:lstStyle>
          <a:p>
            <a:pPr>
              <a:defRPr/>
            </a:pPr>
            <a:endParaRPr lang="tr-TR"/>
          </a:p>
        </p:txBody>
      </p:sp>
      <p:sp>
        <p:nvSpPr>
          <p:cNvPr id="5"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tr-TR"/>
          </a:p>
        </p:txBody>
      </p:sp>
      <p:sp>
        <p:nvSpPr>
          <p:cNvPr id="6" name="Rectangle 6"/>
          <p:cNvSpPr>
            <a:spLocks noGrp="1" noChangeArrowheads="1"/>
          </p:cNvSpPr>
          <p:nvPr>
            <p:ph type="sldNum" sz="quarter" idx="12"/>
          </p:nvPr>
        </p:nvSpPr>
        <p:spPr/>
        <p:txBody>
          <a:bodyPr/>
          <a:lstStyle>
            <a:lvl1pPr eaLnBrk="0" hangingPunct="0">
              <a:defRPr/>
            </a:lvl1pPr>
          </a:lstStyle>
          <a:p>
            <a:pPr>
              <a:defRPr/>
            </a:pPr>
            <a:fld id="{F19CE4D6-44BE-4199-89DD-F295B7BAAC43}" type="slidenum">
              <a:rPr lang="tr-TR" altLang="tr-TR"/>
              <a:pPr>
                <a:defRPr/>
              </a:pPr>
              <a:t>‹#›</a:t>
            </a:fld>
            <a:endParaRPr lang="tr-TR" altLang="tr-TR"/>
          </a:p>
        </p:txBody>
      </p:sp>
    </p:spTree>
    <p:extLst>
      <p:ext uri="{BB962C8B-B14F-4D97-AF65-F5344CB8AC3E}">
        <p14:creationId xmlns:p14="http://schemas.microsoft.com/office/powerpoint/2010/main" xmlns="" val="56761473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4" name="Dikdörtgen 14"/>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5" name="Dikdörtgen 16"/>
          <p:cNvSpPr/>
          <p:nvPr/>
        </p:nvSpPr>
        <p:spPr bwMode="auto">
          <a:xfrm>
            <a:off x="368303" y="0"/>
            <a:ext cx="139700"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6" name="Dikdörtgen 17"/>
          <p:cNvSpPr/>
          <p:nvPr/>
        </p:nvSpPr>
        <p:spPr bwMode="auto">
          <a:xfrm>
            <a:off x="1320890" y="0"/>
            <a:ext cx="243417"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7" name="Dikdörtgen 18"/>
          <p:cNvSpPr/>
          <p:nvPr/>
        </p:nvSpPr>
        <p:spPr bwMode="auto">
          <a:xfrm>
            <a:off x="1521887" y="0"/>
            <a:ext cx="306916"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10" name="Düz Bağlayıcı 19"/>
          <p:cNvSpPr>
            <a:spLocks noChangeShapeType="1"/>
          </p:cNvSpPr>
          <p:nvPr/>
        </p:nvSpPr>
        <p:spPr bwMode="auto">
          <a:xfrm>
            <a:off x="141817"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latin typeface="Arial" charset="0"/>
              <a:cs typeface="Arial" pitchFamily="34" charset="0"/>
            </a:endParaRPr>
          </a:p>
        </p:txBody>
      </p:sp>
      <p:sp>
        <p:nvSpPr>
          <p:cNvPr id="11" name="Düz Bağlayıcı 20"/>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latin typeface="Arial" charset="0"/>
              <a:cs typeface="Arial" pitchFamily="34" charset="0"/>
            </a:endParaRPr>
          </a:p>
        </p:txBody>
      </p:sp>
      <p:sp>
        <p:nvSpPr>
          <p:cNvPr id="12" name="Düz Bağlayıcı 23"/>
          <p:cNvSpPr>
            <a:spLocks noChangeShapeType="1"/>
          </p:cNvSpPr>
          <p:nvPr/>
        </p:nvSpPr>
        <p:spPr bwMode="auto">
          <a:xfrm>
            <a:off x="1138767"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latin typeface="Arial" charset="0"/>
              <a:cs typeface="Arial" pitchFamily="34" charset="0"/>
            </a:endParaRPr>
          </a:p>
        </p:txBody>
      </p:sp>
      <p:sp>
        <p:nvSpPr>
          <p:cNvPr id="13" name="Düz Bağlayıcı 24"/>
          <p:cNvSpPr>
            <a:spLocks noChangeShapeType="1"/>
          </p:cNvSpPr>
          <p:nvPr/>
        </p:nvSpPr>
        <p:spPr bwMode="auto">
          <a:xfrm>
            <a:off x="2302933"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latin typeface="Arial" charset="0"/>
              <a:cs typeface="Arial" pitchFamily="34" charset="0"/>
            </a:endParaRPr>
          </a:p>
        </p:txBody>
      </p:sp>
      <p:sp>
        <p:nvSpPr>
          <p:cNvPr id="14" name="Düz Bağlayıcı 25"/>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latin typeface="Arial" charset="0"/>
              <a:cs typeface="Arial" pitchFamily="34" charset="0"/>
            </a:endParaRPr>
          </a:p>
        </p:txBody>
      </p:sp>
      <p:sp>
        <p:nvSpPr>
          <p:cNvPr id="15" name="Düz Bağlayıcı 26"/>
          <p:cNvSpPr>
            <a:spLocks noChangeShapeType="1"/>
          </p:cNvSpPr>
          <p:nvPr/>
        </p:nvSpPr>
        <p:spPr bwMode="auto">
          <a:xfrm>
            <a:off x="1215178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latin typeface="Arial" charset="0"/>
              <a:cs typeface="Arial" pitchFamily="34" charset="0"/>
            </a:endParaRPr>
          </a:p>
        </p:txBody>
      </p:sp>
      <p:sp>
        <p:nvSpPr>
          <p:cNvPr id="16" name="Dikdörtgen 2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7" name="Oval 28"/>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8" name="Oval 29"/>
          <p:cNvSpPr/>
          <p:nvPr/>
        </p:nvSpPr>
        <p:spPr bwMode="auto">
          <a:xfrm>
            <a:off x="1746252" y="4867275"/>
            <a:ext cx="855133"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9" name="Oval 30"/>
          <p:cNvSpPr/>
          <p:nvPr/>
        </p:nvSpPr>
        <p:spPr bwMode="auto">
          <a:xfrm>
            <a:off x="1454151" y="5500823"/>
            <a:ext cx="184149"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20" name="Oval 31"/>
          <p:cNvSpPr/>
          <p:nvPr/>
        </p:nvSpPr>
        <p:spPr bwMode="auto">
          <a:xfrm>
            <a:off x="2218267" y="5788025"/>
            <a:ext cx="366184"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21" name="Oval 32"/>
          <p:cNvSpPr/>
          <p:nvPr/>
        </p:nvSpPr>
        <p:spPr>
          <a:xfrm>
            <a:off x="2540090" y="4495935"/>
            <a:ext cx="486833"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8" name="Başlık 7"/>
          <p:cNvSpPr>
            <a:spLocks noGrp="1"/>
          </p:cNvSpPr>
          <p:nvPr>
            <p:ph type="ctrTitle"/>
          </p:nvPr>
        </p:nvSpPr>
        <p:spPr>
          <a:xfrm>
            <a:off x="3048000" y="3124200"/>
            <a:ext cx="8229600" cy="1894362"/>
          </a:xfrm>
        </p:spPr>
        <p:txBody>
          <a:bodyPr/>
          <a:lstStyle>
            <a:lvl1pPr>
              <a:defRPr b="1"/>
            </a:lvl1pPr>
          </a:lstStyle>
          <a:p>
            <a:r>
              <a:rPr lang="tr-TR"/>
              <a:t>Asıl başlık stili için tıklatın</a:t>
            </a:r>
            <a:endParaRPr lang="en-US"/>
          </a:p>
        </p:txBody>
      </p:sp>
      <p:sp>
        <p:nvSpPr>
          <p:cNvPr id="9" name="Alt Başlık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a:t>Asıl alt başlık stilini düzenlemek için tıklatın</a:t>
            </a:r>
            <a:endParaRPr lang="en-US"/>
          </a:p>
        </p:txBody>
      </p:sp>
      <p:sp>
        <p:nvSpPr>
          <p:cNvPr id="22" name="Veri Yer Tutucusu 27"/>
          <p:cNvSpPr>
            <a:spLocks noGrp="1"/>
          </p:cNvSpPr>
          <p:nvPr>
            <p:ph type="dt" sz="half" idx="10"/>
          </p:nvPr>
        </p:nvSpPr>
        <p:spPr bwMode="auto">
          <a:xfrm rot="5400000">
            <a:off x="10733617" y="1111250"/>
            <a:ext cx="2286000" cy="508000"/>
          </a:xfrm>
        </p:spPr>
        <p:txBody>
          <a:bodyPr/>
          <a:lstStyle>
            <a:lvl1pPr>
              <a:defRPr>
                <a:cs typeface="Arial" charset="0"/>
              </a:defRPr>
            </a:lvl1pPr>
          </a:lstStyle>
          <a:p>
            <a:pPr>
              <a:defRPr/>
            </a:pPr>
            <a:endParaRPr lang="tr-TR"/>
          </a:p>
        </p:txBody>
      </p:sp>
      <p:sp>
        <p:nvSpPr>
          <p:cNvPr id="23" name="Altbilgi Yer Tutucusu 16"/>
          <p:cNvSpPr>
            <a:spLocks noGrp="1"/>
          </p:cNvSpPr>
          <p:nvPr>
            <p:ph type="ftr" sz="quarter" idx="11"/>
          </p:nvPr>
        </p:nvSpPr>
        <p:spPr bwMode="auto">
          <a:xfrm rot="5400000">
            <a:off x="10045701" y="4117452"/>
            <a:ext cx="3657600" cy="512233"/>
          </a:xfrm>
        </p:spPr>
        <p:txBody>
          <a:bodyPr/>
          <a:lstStyle>
            <a:lvl1pPr>
              <a:defRPr>
                <a:cs typeface="Arial" charset="0"/>
              </a:defRPr>
            </a:lvl1pPr>
          </a:lstStyle>
          <a:p>
            <a:pPr>
              <a:defRPr/>
            </a:pPr>
            <a:endParaRPr lang="tr-TR"/>
          </a:p>
        </p:txBody>
      </p:sp>
      <p:sp>
        <p:nvSpPr>
          <p:cNvPr id="24" name="Slayt Numarası Yer Tutucusu 28"/>
          <p:cNvSpPr>
            <a:spLocks noGrp="1"/>
          </p:cNvSpPr>
          <p:nvPr>
            <p:ph type="sldNum" sz="quarter" idx="12"/>
          </p:nvPr>
        </p:nvSpPr>
        <p:spPr bwMode="auto">
          <a:xfrm>
            <a:off x="1767417" y="4929323"/>
            <a:ext cx="812800" cy="517525"/>
          </a:xfrm>
        </p:spPr>
        <p:txBody>
          <a:bodyPr/>
          <a:lstStyle>
            <a:lvl1pPr>
              <a:defRPr/>
            </a:lvl1pPr>
          </a:lstStyle>
          <a:p>
            <a:pPr>
              <a:defRPr/>
            </a:pPr>
            <a:fld id="{BFA70326-10BB-4DFC-8BED-939DC589632A}" type="slidenum">
              <a:rPr lang="tr-TR" altLang="tr-TR"/>
              <a:pPr>
                <a:defRPr/>
              </a:pPr>
              <a:t>‹#›</a:t>
            </a:fld>
            <a:endParaRPr lang="tr-TR" altLang="tr-TR"/>
          </a:p>
        </p:txBody>
      </p:sp>
    </p:spTree>
    <p:extLst>
      <p:ext uri="{BB962C8B-B14F-4D97-AF65-F5344CB8AC3E}">
        <p14:creationId xmlns:p14="http://schemas.microsoft.com/office/powerpoint/2010/main" xmlns="" val="14883938"/>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Rectangle 4"/>
          <p:cNvSpPr>
            <a:spLocks noGrp="1" noChangeArrowheads="1"/>
          </p:cNvSpPr>
          <p:nvPr>
            <p:ph type="dt" sz="half" idx="10"/>
          </p:nvPr>
        </p:nvSpPr>
        <p:spPr/>
        <p:txBody>
          <a:bodyPr/>
          <a:lstStyle>
            <a:lvl1pPr eaLnBrk="0" hangingPunct="0">
              <a:defRPr>
                <a:cs typeface="Arial" charset="0"/>
              </a:defRPr>
            </a:lvl1pPr>
          </a:lstStyle>
          <a:p>
            <a:pPr>
              <a:defRPr/>
            </a:pPr>
            <a:endParaRPr lang="tr-TR"/>
          </a:p>
        </p:txBody>
      </p:sp>
      <p:sp>
        <p:nvSpPr>
          <p:cNvPr id="4"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tr-TR"/>
          </a:p>
        </p:txBody>
      </p:sp>
      <p:sp>
        <p:nvSpPr>
          <p:cNvPr id="5" name="Rectangle 6"/>
          <p:cNvSpPr>
            <a:spLocks noGrp="1" noChangeArrowheads="1"/>
          </p:cNvSpPr>
          <p:nvPr>
            <p:ph type="sldNum" sz="quarter" idx="12"/>
          </p:nvPr>
        </p:nvSpPr>
        <p:spPr/>
        <p:txBody>
          <a:bodyPr/>
          <a:lstStyle>
            <a:lvl1pPr eaLnBrk="0" hangingPunct="0">
              <a:defRPr/>
            </a:lvl1pPr>
          </a:lstStyle>
          <a:p>
            <a:pPr>
              <a:defRPr/>
            </a:pPr>
            <a:fld id="{E2ED130C-109A-491D-8655-33B25A4C5E63}" type="slidenum">
              <a:rPr lang="tr-TR" altLang="tr-TR"/>
              <a:pPr>
                <a:defRPr/>
              </a:pPr>
              <a:t>‹#›</a:t>
            </a:fld>
            <a:endParaRPr lang="tr-TR" altLang="tr-TR"/>
          </a:p>
        </p:txBody>
      </p:sp>
    </p:spTree>
    <p:extLst>
      <p:ext uri="{BB962C8B-B14F-4D97-AF65-F5344CB8AC3E}">
        <p14:creationId xmlns:p14="http://schemas.microsoft.com/office/powerpoint/2010/main" xmlns="" val="654383171"/>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8" name="İçerik Yer Tutucusu 7"/>
          <p:cNvSpPr>
            <a:spLocks noGrp="1"/>
          </p:cNvSpPr>
          <p:nvPr>
            <p:ph sz="quarter" idx="1"/>
          </p:nvPr>
        </p:nvSpPr>
        <p:spPr>
          <a:xfrm>
            <a:off x="609600" y="1600200"/>
            <a:ext cx="9956800" cy="4873752"/>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6"/>
          <p:cNvSpPr>
            <a:spLocks noGrp="1"/>
          </p:cNvSpPr>
          <p:nvPr>
            <p:ph type="dt" sz="half" idx="10"/>
          </p:nvPr>
        </p:nvSpPr>
        <p:spPr/>
        <p:txBody>
          <a:bodyPr rtlCol="0"/>
          <a:lstStyle>
            <a:lvl1pPr>
              <a:defRPr>
                <a:cs typeface="Arial" charset="0"/>
              </a:defRPr>
            </a:lvl1pPr>
          </a:lstStyle>
          <a:p>
            <a:pPr>
              <a:defRPr/>
            </a:pPr>
            <a:endParaRPr lang="tr-TR"/>
          </a:p>
        </p:txBody>
      </p:sp>
      <p:sp>
        <p:nvSpPr>
          <p:cNvPr id="5" name="Slayt Numarası Yer Tutucusu 8"/>
          <p:cNvSpPr>
            <a:spLocks noGrp="1"/>
          </p:cNvSpPr>
          <p:nvPr>
            <p:ph type="sldNum" sz="quarter" idx="11"/>
          </p:nvPr>
        </p:nvSpPr>
        <p:spPr/>
        <p:txBody>
          <a:bodyPr/>
          <a:lstStyle>
            <a:lvl1pPr>
              <a:defRPr/>
            </a:lvl1pPr>
          </a:lstStyle>
          <a:p>
            <a:pPr>
              <a:defRPr/>
            </a:pPr>
            <a:fld id="{46CF195B-4663-49A5-8347-52A0860B3C77}" type="slidenum">
              <a:rPr lang="tr-TR" altLang="tr-TR"/>
              <a:pPr>
                <a:defRPr/>
              </a:pPr>
              <a:t>‹#›</a:t>
            </a:fld>
            <a:endParaRPr lang="tr-TR" altLang="tr-TR"/>
          </a:p>
        </p:txBody>
      </p:sp>
      <p:sp>
        <p:nvSpPr>
          <p:cNvPr id="6" name="Altbilgi Yer Tutucusu 9"/>
          <p:cNvSpPr>
            <a:spLocks noGrp="1"/>
          </p:cNvSpPr>
          <p:nvPr>
            <p:ph type="ftr" sz="quarter" idx="12"/>
          </p:nvPr>
        </p:nvSpPr>
        <p:spPr/>
        <p:txBody>
          <a:bodyPr rtlCol="0"/>
          <a:lstStyle>
            <a:lvl1pPr>
              <a:defRPr>
                <a:cs typeface="Arial" charset="0"/>
              </a:defRPr>
            </a:lvl1pPr>
          </a:lstStyle>
          <a:p>
            <a:pPr>
              <a:defRPr/>
            </a:pPr>
            <a:endParaRPr lang="tr-TR"/>
          </a:p>
        </p:txBody>
      </p:sp>
    </p:spTree>
    <p:extLst>
      <p:ext uri="{BB962C8B-B14F-4D97-AF65-F5344CB8AC3E}">
        <p14:creationId xmlns:p14="http://schemas.microsoft.com/office/powerpoint/2010/main" xmlns="" val="153472673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2"/>
        </a:solidFill>
        <a:effectLst/>
      </p:bgPr>
    </p:bg>
    <p:spTree>
      <p:nvGrpSpPr>
        <p:cNvPr id="1" name=""/>
        <p:cNvGrpSpPr/>
        <p:nvPr/>
      </p:nvGrpSpPr>
      <p:grpSpPr>
        <a:xfrm>
          <a:off x="0" y="0"/>
          <a:ext cx="0" cy="0"/>
          <a:chOff x="0" y="0"/>
          <a:chExt cx="0" cy="0"/>
        </a:xfrm>
      </p:grpSpPr>
      <p:sp>
        <p:nvSpPr>
          <p:cNvPr id="4" name="Dikdörtgen 14"/>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5" name="Dikdörtgen 16"/>
          <p:cNvSpPr/>
          <p:nvPr/>
        </p:nvSpPr>
        <p:spPr bwMode="auto">
          <a:xfrm>
            <a:off x="368303" y="0"/>
            <a:ext cx="139700"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6" name="Dikdörtgen 17"/>
          <p:cNvSpPr/>
          <p:nvPr/>
        </p:nvSpPr>
        <p:spPr bwMode="auto">
          <a:xfrm>
            <a:off x="1320890" y="0"/>
            <a:ext cx="243417"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7" name="Dikdörtgen 18"/>
          <p:cNvSpPr/>
          <p:nvPr/>
        </p:nvSpPr>
        <p:spPr bwMode="auto">
          <a:xfrm>
            <a:off x="1521887" y="0"/>
            <a:ext cx="306916"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8" name="Düz Bağlayıcı 19"/>
          <p:cNvSpPr>
            <a:spLocks noChangeShapeType="1"/>
          </p:cNvSpPr>
          <p:nvPr/>
        </p:nvSpPr>
        <p:spPr bwMode="auto">
          <a:xfrm>
            <a:off x="141817"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white"/>
              </a:solidFill>
              <a:latin typeface="Arial" charset="0"/>
              <a:cs typeface="Arial" pitchFamily="34" charset="0"/>
            </a:endParaRPr>
          </a:p>
        </p:txBody>
      </p:sp>
      <p:sp>
        <p:nvSpPr>
          <p:cNvPr id="9" name="Düz Bağlayıcı 20"/>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white"/>
              </a:solidFill>
              <a:latin typeface="Arial" charset="0"/>
              <a:cs typeface="Arial" pitchFamily="34" charset="0"/>
            </a:endParaRPr>
          </a:p>
        </p:txBody>
      </p:sp>
      <p:sp>
        <p:nvSpPr>
          <p:cNvPr id="10" name="Düz Bağlayıcı 23"/>
          <p:cNvSpPr>
            <a:spLocks noChangeShapeType="1"/>
          </p:cNvSpPr>
          <p:nvPr/>
        </p:nvSpPr>
        <p:spPr bwMode="auto">
          <a:xfrm>
            <a:off x="1138767"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white"/>
              </a:solidFill>
              <a:latin typeface="Arial" charset="0"/>
              <a:cs typeface="Arial" pitchFamily="34" charset="0"/>
            </a:endParaRPr>
          </a:p>
        </p:txBody>
      </p:sp>
      <p:sp>
        <p:nvSpPr>
          <p:cNvPr id="11" name="Düz Bağlayıcı 24"/>
          <p:cNvSpPr>
            <a:spLocks noChangeShapeType="1"/>
          </p:cNvSpPr>
          <p:nvPr/>
        </p:nvSpPr>
        <p:spPr bwMode="auto">
          <a:xfrm>
            <a:off x="2302933"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white"/>
              </a:solidFill>
              <a:latin typeface="Arial" charset="0"/>
              <a:cs typeface="Arial" pitchFamily="34" charset="0"/>
            </a:endParaRPr>
          </a:p>
        </p:txBody>
      </p:sp>
      <p:sp>
        <p:nvSpPr>
          <p:cNvPr id="12" name="Düz Bağlayıcı 25"/>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white"/>
              </a:solidFill>
              <a:latin typeface="Arial" charset="0"/>
              <a:cs typeface="Arial" pitchFamily="34" charset="0"/>
            </a:endParaRPr>
          </a:p>
        </p:txBody>
      </p:sp>
      <p:sp>
        <p:nvSpPr>
          <p:cNvPr id="13" name="Dikdörtgen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4" name="Oval 27"/>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5" name="Oval 28"/>
          <p:cNvSpPr/>
          <p:nvPr/>
        </p:nvSpPr>
        <p:spPr bwMode="auto">
          <a:xfrm>
            <a:off x="1765301" y="4867275"/>
            <a:ext cx="857251"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6" name="Oval 29"/>
          <p:cNvSpPr/>
          <p:nvPr/>
        </p:nvSpPr>
        <p:spPr bwMode="auto">
          <a:xfrm>
            <a:off x="1454151" y="5500823"/>
            <a:ext cx="184149"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7" name="Oval 30"/>
          <p:cNvSpPr/>
          <p:nvPr/>
        </p:nvSpPr>
        <p:spPr bwMode="auto">
          <a:xfrm>
            <a:off x="2218267" y="5791200"/>
            <a:ext cx="366184"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8" name="Oval 31"/>
          <p:cNvSpPr/>
          <p:nvPr/>
        </p:nvSpPr>
        <p:spPr bwMode="auto">
          <a:xfrm>
            <a:off x="2506224" y="4480060"/>
            <a:ext cx="486833"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9" name="Düz Bağlayıcı 32"/>
          <p:cNvSpPr>
            <a:spLocks noChangeShapeType="1"/>
          </p:cNvSpPr>
          <p:nvPr/>
        </p:nvSpPr>
        <p:spPr bwMode="auto">
          <a:xfrm>
            <a:off x="12130617"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white"/>
              </a:solidFill>
              <a:latin typeface="Arial" charset="0"/>
              <a:cs typeface="Arial" pitchFamily="34" charset="0"/>
            </a:endParaRPr>
          </a:p>
        </p:txBody>
      </p:sp>
      <p:sp>
        <p:nvSpPr>
          <p:cNvPr id="2" name="Başlık 1"/>
          <p:cNvSpPr>
            <a:spLocks noGrp="1"/>
          </p:cNvSpPr>
          <p:nvPr>
            <p:ph type="title"/>
          </p:nvPr>
        </p:nvSpPr>
        <p:spPr>
          <a:xfrm>
            <a:off x="3048000" y="2895600"/>
            <a:ext cx="8229600" cy="2053590"/>
          </a:xfrm>
        </p:spPr>
        <p:txBody>
          <a:bodyPr/>
          <a:lstStyle>
            <a:lvl1pPr algn="l">
              <a:buNone/>
              <a:defRPr sz="3000" b="1" cap="small" baseline="0"/>
            </a:lvl1pPr>
          </a:lstStyle>
          <a:p>
            <a:r>
              <a:rPr lang="tr-TR"/>
              <a:t>Asıl başlık stili için tıklatın</a:t>
            </a:r>
            <a:endParaRPr lang="en-US"/>
          </a:p>
        </p:txBody>
      </p:sp>
      <p:sp>
        <p:nvSpPr>
          <p:cNvPr id="3" name="Metin Yer Tutucusu 2"/>
          <p:cNvSpPr>
            <a:spLocks noGrp="1"/>
          </p:cNvSpPr>
          <p:nvPr>
            <p:ph type="body" idx="1"/>
          </p:nvPr>
        </p:nvSpPr>
        <p:spPr>
          <a:xfrm>
            <a:off x="3048000" y="5010150"/>
            <a:ext cx="82296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a:t>Asıl metin stillerini düzenlemek için tıklatın</a:t>
            </a:r>
          </a:p>
        </p:txBody>
      </p:sp>
      <p:sp>
        <p:nvSpPr>
          <p:cNvPr id="20" name="Veri Yer Tutucusu 3"/>
          <p:cNvSpPr>
            <a:spLocks noGrp="1"/>
          </p:cNvSpPr>
          <p:nvPr>
            <p:ph type="dt" sz="half" idx="10"/>
          </p:nvPr>
        </p:nvSpPr>
        <p:spPr bwMode="auto">
          <a:xfrm rot="5400000">
            <a:off x="10731500" y="1106488"/>
            <a:ext cx="2286000" cy="508000"/>
          </a:xfrm>
        </p:spPr>
        <p:txBody>
          <a:bodyPr/>
          <a:lstStyle>
            <a:lvl1pPr>
              <a:defRPr>
                <a:solidFill>
                  <a:srgbClr val="FFF39D"/>
                </a:solidFill>
                <a:cs typeface="Arial" charset="0"/>
              </a:defRPr>
            </a:lvl1pPr>
          </a:lstStyle>
          <a:p>
            <a:pPr>
              <a:defRPr/>
            </a:pPr>
            <a:endParaRPr lang="tr-TR"/>
          </a:p>
        </p:txBody>
      </p:sp>
      <p:sp>
        <p:nvSpPr>
          <p:cNvPr id="21" name="Altbilgi Yer Tutucusu 4"/>
          <p:cNvSpPr>
            <a:spLocks noGrp="1"/>
          </p:cNvSpPr>
          <p:nvPr>
            <p:ph type="ftr" sz="quarter" idx="11"/>
          </p:nvPr>
        </p:nvSpPr>
        <p:spPr bwMode="auto">
          <a:xfrm rot="5400000">
            <a:off x="10045701" y="4114273"/>
            <a:ext cx="3657600" cy="512233"/>
          </a:xfrm>
        </p:spPr>
        <p:txBody>
          <a:bodyPr/>
          <a:lstStyle>
            <a:lvl1pPr>
              <a:defRPr>
                <a:solidFill>
                  <a:srgbClr val="FFF39D"/>
                </a:solidFill>
                <a:cs typeface="Arial" charset="0"/>
              </a:defRPr>
            </a:lvl1pPr>
          </a:lstStyle>
          <a:p>
            <a:pPr>
              <a:defRPr/>
            </a:pPr>
            <a:endParaRPr lang="tr-TR"/>
          </a:p>
        </p:txBody>
      </p:sp>
      <p:sp>
        <p:nvSpPr>
          <p:cNvPr id="22" name="Slayt Numarası Yer Tutucusu 5"/>
          <p:cNvSpPr>
            <a:spLocks noGrp="1"/>
          </p:cNvSpPr>
          <p:nvPr>
            <p:ph type="sldNum" sz="quarter" idx="12"/>
          </p:nvPr>
        </p:nvSpPr>
        <p:spPr bwMode="auto">
          <a:xfrm>
            <a:off x="1786467" y="4929323"/>
            <a:ext cx="812800" cy="517525"/>
          </a:xfrm>
        </p:spPr>
        <p:txBody>
          <a:bodyPr/>
          <a:lstStyle>
            <a:lvl1pPr>
              <a:defRPr/>
            </a:lvl1pPr>
          </a:lstStyle>
          <a:p>
            <a:pPr>
              <a:defRPr/>
            </a:pPr>
            <a:fld id="{A05E0884-89D3-44AF-8BCA-B2BC5C406756}" type="slidenum">
              <a:rPr lang="tr-TR" altLang="tr-TR"/>
              <a:pPr>
                <a:defRPr/>
              </a:pPr>
              <a:t>‹#›</a:t>
            </a:fld>
            <a:endParaRPr lang="tr-TR" altLang="tr-TR"/>
          </a:p>
        </p:txBody>
      </p:sp>
    </p:spTree>
    <p:extLst>
      <p:ext uri="{BB962C8B-B14F-4D97-AF65-F5344CB8AC3E}">
        <p14:creationId xmlns:p14="http://schemas.microsoft.com/office/powerpoint/2010/main" xmlns="" val="3694071564"/>
      </p:ext>
    </p:extLst>
  </p:cSld>
  <p:clrMapOvr>
    <a:overrideClrMapping bg1="dk1" tx1="lt1" bg2="dk2" tx2="lt2" accent1="accent1" accent2="accent2" accent3="accent3" accent4="accent4" accent5="accent5" accent6="accent6" hlink="hlink" folHlink="folHlink"/>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9" name="İçerik Yer Tutucusu 8"/>
          <p:cNvSpPr>
            <a:spLocks noGrp="1"/>
          </p:cNvSpPr>
          <p:nvPr>
            <p:ph sz="quarter" idx="1"/>
          </p:nvPr>
        </p:nvSpPr>
        <p:spPr>
          <a:xfrm>
            <a:off x="609600" y="1600200"/>
            <a:ext cx="4876800" cy="45720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1" name="İçerik Yer Tutucusu 10"/>
          <p:cNvSpPr>
            <a:spLocks noGrp="1"/>
          </p:cNvSpPr>
          <p:nvPr>
            <p:ph sz="quarter" idx="2"/>
          </p:nvPr>
        </p:nvSpPr>
        <p:spPr>
          <a:xfrm>
            <a:off x="5693664" y="1600200"/>
            <a:ext cx="4876800" cy="45720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Veri Yer Tutucusu 13"/>
          <p:cNvSpPr>
            <a:spLocks noGrp="1"/>
          </p:cNvSpPr>
          <p:nvPr>
            <p:ph type="dt" sz="half" idx="10"/>
          </p:nvPr>
        </p:nvSpPr>
        <p:spPr/>
        <p:txBody>
          <a:bodyPr/>
          <a:lstStyle>
            <a:lvl1pPr>
              <a:defRPr>
                <a:cs typeface="Arial" charset="0"/>
              </a:defRPr>
            </a:lvl1pPr>
          </a:lstStyle>
          <a:p>
            <a:pPr>
              <a:defRPr/>
            </a:pPr>
            <a:endParaRPr lang="tr-TR"/>
          </a:p>
        </p:txBody>
      </p:sp>
      <p:sp>
        <p:nvSpPr>
          <p:cNvPr id="6" name="Altbilgi Yer Tutucusu 2"/>
          <p:cNvSpPr>
            <a:spLocks noGrp="1"/>
          </p:cNvSpPr>
          <p:nvPr>
            <p:ph type="ftr" sz="quarter" idx="11"/>
          </p:nvPr>
        </p:nvSpPr>
        <p:spPr/>
        <p:txBody>
          <a:bodyPr/>
          <a:lstStyle>
            <a:lvl1pPr>
              <a:defRPr>
                <a:cs typeface="Arial" charset="0"/>
              </a:defRPr>
            </a:lvl1pPr>
          </a:lstStyle>
          <a:p>
            <a:pPr>
              <a:defRPr/>
            </a:pPr>
            <a:endParaRPr lang="tr-TR"/>
          </a:p>
        </p:txBody>
      </p:sp>
      <p:sp>
        <p:nvSpPr>
          <p:cNvPr id="7" name="Slayt Numarası Yer Tutucusu 22"/>
          <p:cNvSpPr>
            <a:spLocks noGrp="1"/>
          </p:cNvSpPr>
          <p:nvPr>
            <p:ph type="sldNum" sz="quarter" idx="12"/>
          </p:nvPr>
        </p:nvSpPr>
        <p:spPr/>
        <p:txBody>
          <a:bodyPr/>
          <a:lstStyle>
            <a:lvl1pPr>
              <a:defRPr/>
            </a:lvl1pPr>
          </a:lstStyle>
          <a:p>
            <a:pPr>
              <a:defRPr/>
            </a:pPr>
            <a:fld id="{1A39647D-A562-44CF-B099-1BDACB3775E4}" type="slidenum">
              <a:rPr lang="tr-TR" altLang="tr-TR"/>
              <a:pPr>
                <a:defRPr/>
              </a:pPr>
              <a:t>‹#›</a:t>
            </a:fld>
            <a:endParaRPr lang="tr-TR" altLang="tr-TR"/>
          </a:p>
        </p:txBody>
      </p:sp>
    </p:spTree>
    <p:extLst>
      <p:ext uri="{BB962C8B-B14F-4D97-AF65-F5344CB8AC3E}">
        <p14:creationId xmlns:p14="http://schemas.microsoft.com/office/powerpoint/2010/main" xmlns="" val="341238563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3050"/>
            <a:ext cx="10058400" cy="1143000"/>
          </a:xfrm>
        </p:spPr>
        <p:txBody>
          <a:bodyPr/>
          <a:lstStyle>
            <a:lvl1pPr>
              <a:defRPr/>
            </a:lvl1pPr>
          </a:lstStyle>
          <a:p>
            <a:r>
              <a:rPr lang="tr-TR"/>
              <a:t>Asıl başlık stili için tıklatın</a:t>
            </a:r>
            <a:endParaRPr lang="en-US"/>
          </a:p>
        </p:txBody>
      </p:sp>
      <p:sp>
        <p:nvSpPr>
          <p:cNvPr id="11" name="İçerik Yer Tutucusu 10"/>
          <p:cNvSpPr>
            <a:spLocks noGrp="1"/>
          </p:cNvSpPr>
          <p:nvPr>
            <p:ph sz="quarter" idx="2"/>
          </p:nvPr>
        </p:nvSpPr>
        <p:spPr>
          <a:xfrm>
            <a:off x="609600" y="2362200"/>
            <a:ext cx="4876800" cy="3886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3" name="İçerik Yer Tutucusu 12"/>
          <p:cNvSpPr>
            <a:spLocks noGrp="1"/>
          </p:cNvSpPr>
          <p:nvPr>
            <p:ph sz="quarter" idx="4"/>
          </p:nvPr>
        </p:nvSpPr>
        <p:spPr>
          <a:xfrm>
            <a:off x="5829300" y="2362200"/>
            <a:ext cx="4876800" cy="3886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2" name="Metin Yer Tutucusu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tr-TR"/>
              <a:t>Asıl metin stillerini düzenlemek için tıklatın</a:t>
            </a:r>
          </a:p>
        </p:txBody>
      </p:sp>
      <p:sp>
        <p:nvSpPr>
          <p:cNvPr id="14" name="Metin Yer Tutucusu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tr-TR"/>
              <a:t>Asıl metin stillerini düzenlemek için tıklatın</a:t>
            </a:r>
          </a:p>
        </p:txBody>
      </p:sp>
      <p:sp>
        <p:nvSpPr>
          <p:cNvPr id="7" name="Veri Yer Tutucusu 13"/>
          <p:cNvSpPr>
            <a:spLocks noGrp="1"/>
          </p:cNvSpPr>
          <p:nvPr>
            <p:ph type="dt" sz="half" idx="10"/>
          </p:nvPr>
        </p:nvSpPr>
        <p:spPr/>
        <p:txBody>
          <a:bodyPr/>
          <a:lstStyle>
            <a:lvl1pPr>
              <a:defRPr>
                <a:cs typeface="Arial" charset="0"/>
              </a:defRPr>
            </a:lvl1pPr>
          </a:lstStyle>
          <a:p>
            <a:pPr>
              <a:defRPr/>
            </a:pPr>
            <a:endParaRPr lang="tr-TR"/>
          </a:p>
        </p:txBody>
      </p:sp>
      <p:sp>
        <p:nvSpPr>
          <p:cNvPr id="8" name="Altbilgi Yer Tutucusu 2"/>
          <p:cNvSpPr>
            <a:spLocks noGrp="1"/>
          </p:cNvSpPr>
          <p:nvPr>
            <p:ph type="ftr" sz="quarter" idx="11"/>
          </p:nvPr>
        </p:nvSpPr>
        <p:spPr/>
        <p:txBody>
          <a:bodyPr/>
          <a:lstStyle>
            <a:lvl1pPr>
              <a:defRPr>
                <a:cs typeface="Arial" charset="0"/>
              </a:defRPr>
            </a:lvl1pPr>
          </a:lstStyle>
          <a:p>
            <a:pPr>
              <a:defRPr/>
            </a:pPr>
            <a:endParaRPr lang="tr-TR"/>
          </a:p>
        </p:txBody>
      </p:sp>
      <p:sp>
        <p:nvSpPr>
          <p:cNvPr id="9" name="Slayt Numarası Yer Tutucusu 22"/>
          <p:cNvSpPr>
            <a:spLocks noGrp="1"/>
          </p:cNvSpPr>
          <p:nvPr>
            <p:ph type="sldNum" sz="quarter" idx="12"/>
          </p:nvPr>
        </p:nvSpPr>
        <p:spPr/>
        <p:txBody>
          <a:bodyPr/>
          <a:lstStyle>
            <a:lvl1pPr>
              <a:defRPr/>
            </a:lvl1pPr>
          </a:lstStyle>
          <a:p>
            <a:pPr>
              <a:defRPr/>
            </a:pPr>
            <a:fld id="{CA5C0EE2-189E-4BD8-9510-83729FA0BE32}" type="slidenum">
              <a:rPr lang="tr-TR" altLang="tr-TR"/>
              <a:pPr>
                <a:defRPr/>
              </a:pPr>
              <a:t>‹#›</a:t>
            </a:fld>
            <a:endParaRPr lang="tr-TR" altLang="tr-TR"/>
          </a:p>
        </p:txBody>
      </p:sp>
    </p:spTree>
    <p:extLst>
      <p:ext uri="{BB962C8B-B14F-4D97-AF65-F5344CB8AC3E}">
        <p14:creationId xmlns:p14="http://schemas.microsoft.com/office/powerpoint/2010/main" xmlns="" val="57360438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Veri Yer Tutucusu 5"/>
          <p:cNvSpPr>
            <a:spLocks noGrp="1"/>
          </p:cNvSpPr>
          <p:nvPr>
            <p:ph type="dt" sz="half" idx="10"/>
          </p:nvPr>
        </p:nvSpPr>
        <p:spPr/>
        <p:txBody>
          <a:bodyPr rtlCol="0"/>
          <a:lstStyle>
            <a:lvl1pPr>
              <a:defRPr>
                <a:cs typeface="Arial" charset="0"/>
              </a:defRPr>
            </a:lvl1pPr>
          </a:lstStyle>
          <a:p>
            <a:pPr>
              <a:defRPr/>
            </a:pPr>
            <a:endParaRPr lang="tr-TR"/>
          </a:p>
        </p:txBody>
      </p:sp>
      <p:sp>
        <p:nvSpPr>
          <p:cNvPr id="4" name="Slayt Numarası Yer Tutucusu 6"/>
          <p:cNvSpPr>
            <a:spLocks noGrp="1"/>
          </p:cNvSpPr>
          <p:nvPr>
            <p:ph type="sldNum" sz="quarter" idx="11"/>
          </p:nvPr>
        </p:nvSpPr>
        <p:spPr/>
        <p:txBody>
          <a:bodyPr/>
          <a:lstStyle>
            <a:lvl1pPr>
              <a:defRPr/>
            </a:lvl1pPr>
          </a:lstStyle>
          <a:p>
            <a:pPr>
              <a:defRPr/>
            </a:pPr>
            <a:fld id="{1B838C83-B665-4E41-9423-7B583826D8B1}" type="slidenum">
              <a:rPr lang="tr-TR" altLang="tr-TR"/>
              <a:pPr>
                <a:defRPr/>
              </a:pPr>
              <a:t>‹#›</a:t>
            </a:fld>
            <a:endParaRPr lang="tr-TR" altLang="tr-TR"/>
          </a:p>
        </p:txBody>
      </p:sp>
      <p:sp>
        <p:nvSpPr>
          <p:cNvPr id="5" name="Altbilgi Yer Tutucusu 7"/>
          <p:cNvSpPr>
            <a:spLocks noGrp="1"/>
          </p:cNvSpPr>
          <p:nvPr>
            <p:ph type="ftr" sz="quarter" idx="12"/>
          </p:nvPr>
        </p:nvSpPr>
        <p:spPr/>
        <p:txBody>
          <a:bodyPr rtlCol="0"/>
          <a:lstStyle>
            <a:lvl1pPr>
              <a:defRPr>
                <a:cs typeface="Arial" charset="0"/>
              </a:defRPr>
            </a:lvl1pPr>
          </a:lstStyle>
          <a:p>
            <a:pPr>
              <a:defRPr/>
            </a:pPr>
            <a:endParaRPr lang="tr-TR"/>
          </a:p>
        </p:txBody>
      </p:sp>
    </p:spTree>
    <p:extLst>
      <p:ext uri="{BB962C8B-B14F-4D97-AF65-F5344CB8AC3E}">
        <p14:creationId xmlns:p14="http://schemas.microsoft.com/office/powerpoint/2010/main" xmlns="" val="4186867665"/>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3"/>
          <p:cNvSpPr>
            <a:spLocks noGrp="1"/>
          </p:cNvSpPr>
          <p:nvPr>
            <p:ph type="dt" sz="half" idx="10"/>
          </p:nvPr>
        </p:nvSpPr>
        <p:spPr/>
        <p:txBody>
          <a:bodyPr/>
          <a:lstStyle>
            <a:lvl1pPr>
              <a:defRPr>
                <a:cs typeface="Arial" charset="0"/>
              </a:defRPr>
            </a:lvl1pPr>
          </a:lstStyle>
          <a:p>
            <a:pPr>
              <a:defRPr/>
            </a:pPr>
            <a:endParaRPr lang="tr-TR"/>
          </a:p>
        </p:txBody>
      </p:sp>
      <p:sp>
        <p:nvSpPr>
          <p:cNvPr id="3" name="Altbilgi Yer Tutucusu 2"/>
          <p:cNvSpPr>
            <a:spLocks noGrp="1"/>
          </p:cNvSpPr>
          <p:nvPr>
            <p:ph type="ftr" sz="quarter" idx="11"/>
          </p:nvPr>
        </p:nvSpPr>
        <p:spPr/>
        <p:txBody>
          <a:bodyPr/>
          <a:lstStyle>
            <a:lvl1pPr>
              <a:defRPr>
                <a:cs typeface="Arial" charset="0"/>
              </a:defRPr>
            </a:lvl1pPr>
          </a:lstStyle>
          <a:p>
            <a:pPr>
              <a:defRPr/>
            </a:pPr>
            <a:endParaRPr lang="tr-TR"/>
          </a:p>
        </p:txBody>
      </p:sp>
      <p:sp>
        <p:nvSpPr>
          <p:cNvPr id="4" name="Slayt Numarası Yer Tutucusu 22"/>
          <p:cNvSpPr>
            <a:spLocks noGrp="1"/>
          </p:cNvSpPr>
          <p:nvPr>
            <p:ph type="sldNum" sz="quarter" idx="12"/>
          </p:nvPr>
        </p:nvSpPr>
        <p:spPr/>
        <p:txBody>
          <a:bodyPr/>
          <a:lstStyle>
            <a:lvl1pPr>
              <a:defRPr/>
            </a:lvl1pPr>
          </a:lstStyle>
          <a:p>
            <a:pPr>
              <a:defRPr/>
            </a:pPr>
            <a:fld id="{001863B4-8FCD-4BAC-92A8-85F8E33F82D1}" type="slidenum">
              <a:rPr lang="tr-TR" altLang="tr-TR"/>
              <a:pPr>
                <a:defRPr/>
              </a:pPr>
              <a:t>‹#›</a:t>
            </a:fld>
            <a:endParaRPr lang="tr-TR" altLang="tr-TR"/>
          </a:p>
        </p:txBody>
      </p:sp>
    </p:spTree>
    <p:extLst>
      <p:ext uri="{BB962C8B-B14F-4D97-AF65-F5344CB8AC3E}">
        <p14:creationId xmlns:p14="http://schemas.microsoft.com/office/powerpoint/2010/main" xmlns="" val="55943853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5" name="Düz Bağlayıcı 14"/>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dirty="0">
              <a:solidFill>
                <a:prstClr val="black"/>
              </a:solidFill>
              <a:latin typeface="Arial" charset="0"/>
              <a:cs typeface="Arial" pitchFamily="34" charset="0"/>
            </a:endParaRPr>
          </a:p>
        </p:txBody>
      </p:sp>
      <p:sp>
        <p:nvSpPr>
          <p:cNvPr id="6" name="Düz Bağlayıcı 16"/>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dirty="0">
              <a:solidFill>
                <a:prstClr val="black"/>
              </a:solidFill>
              <a:latin typeface="Arial" charset="0"/>
              <a:cs typeface="Arial" pitchFamily="34" charset="0"/>
            </a:endParaRPr>
          </a:p>
        </p:txBody>
      </p:sp>
      <p:sp>
        <p:nvSpPr>
          <p:cNvPr id="7" name="Düz Bağlayıcı 17"/>
          <p:cNvSpPr>
            <a:spLocks noChangeShapeType="1"/>
          </p:cNvSpPr>
          <p:nvPr/>
        </p:nvSpPr>
        <p:spPr bwMode="auto">
          <a:xfrm>
            <a:off x="8257117"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8" name="Düz Bağlayıcı 18"/>
          <p:cNvSpPr>
            <a:spLocks noChangeShapeType="1"/>
          </p:cNvSpPr>
          <p:nvPr/>
        </p:nvSpPr>
        <p:spPr bwMode="auto">
          <a:xfrm>
            <a:off x="119888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9" name="Dikdörtgen 1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10" name="Düz Bağlayıcı 20"/>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11" name="Oval 23"/>
          <p:cNvSpPr/>
          <p:nvPr/>
        </p:nvSpPr>
        <p:spPr>
          <a:xfrm>
            <a:off x="10875523" y="5715135"/>
            <a:ext cx="73236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2" name="Başlık 1"/>
          <p:cNvSpPr>
            <a:spLocks noGrp="1"/>
          </p:cNvSpPr>
          <p:nvPr>
            <p:ph type="title"/>
          </p:nvPr>
        </p:nvSpPr>
        <p:spPr>
          <a:xfrm rot="5400000">
            <a:off x="5547360" y="3124200"/>
            <a:ext cx="6309360" cy="609600"/>
          </a:xfrm>
        </p:spPr>
        <p:txBody>
          <a:bodyPr/>
          <a:lstStyle>
            <a:lvl1pPr algn="l">
              <a:buNone/>
              <a:defRPr sz="2000" b="1" cap="small" baseline="0"/>
            </a:lvl1pPr>
          </a:lstStyle>
          <a:p>
            <a:r>
              <a:rPr lang="tr-TR"/>
              <a:t>Asıl başlık stili için tıklatın</a:t>
            </a:r>
            <a:endParaRPr lang="en-US"/>
          </a:p>
        </p:txBody>
      </p:sp>
      <p:sp>
        <p:nvSpPr>
          <p:cNvPr id="3" name="Metin Yer Tutucusu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tr-TR"/>
              <a:t>Asıl metin stillerini düzenlemek için tıklatın</a:t>
            </a:r>
          </a:p>
        </p:txBody>
      </p:sp>
      <p:sp>
        <p:nvSpPr>
          <p:cNvPr id="18" name="İçerik Yer Tutucusu 17"/>
          <p:cNvSpPr>
            <a:spLocks noGrp="1"/>
          </p:cNvSpPr>
          <p:nvPr>
            <p:ph sz="quarter" idx="1"/>
          </p:nvPr>
        </p:nvSpPr>
        <p:spPr>
          <a:xfrm>
            <a:off x="406400" y="274320"/>
            <a:ext cx="7518400" cy="632764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2" name="Veri Yer Tutucusu 20"/>
          <p:cNvSpPr>
            <a:spLocks noGrp="1"/>
          </p:cNvSpPr>
          <p:nvPr>
            <p:ph type="dt" sz="half" idx="10"/>
          </p:nvPr>
        </p:nvSpPr>
        <p:spPr/>
        <p:txBody>
          <a:bodyPr rtlCol="0"/>
          <a:lstStyle>
            <a:lvl1pPr>
              <a:defRPr>
                <a:cs typeface="Arial" charset="0"/>
              </a:defRPr>
            </a:lvl1pPr>
          </a:lstStyle>
          <a:p>
            <a:pPr>
              <a:defRPr/>
            </a:pPr>
            <a:endParaRPr lang="tr-TR"/>
          </a:p>
        </p:txBody>
      </p:sp>
      <p:sp>
        <p:nvSpPr>
          <p:cNvPr id="13" name="Slayt Numarası Yer Tutucusu 21"/>
          <p:cNvSpPr>
            <a:spLocks noGrp="1"/>
          </p:cNvSpPr>
          <p:nvPr>
            <p:ph type="sldNum" sz="quarter" idx="11"/>
          </p:nvPr>
        </p:nvSpPr>
        <p:spPr/>
        <p:txBody>
          <a:bodyPr/>
          <a:lstStyle>
            <a:lvl1pPr>
              <a:defRPr/>
            </a:lvl1pPr>
          </a:lstStyle>
          <a:p>
            <a:pPr>
              <a:defRPr/>
            </a:pPr>
            <a:fld id="{BB6DB957-2652-4818-A92C-95BCE2D35705}" type="slidenum">
              <a:rPr lang="tr-TR" altLang="tr-TR"/>
              <a:pPr>
                <a:defRPr/>
              </a:pPr>
              <a:t>‹#›</a:t>
            </a:fld>
            <a:endParaRPr lang="tr-TR" altLang="tr-TR"/>
          </a:p>
        </p:txBody>
      </p:sp>
      <p:sp>
        <p:nvSpPr>
          <p:cNvPr id="14" name="Altbilgi Yer Tutucusu 22"/>
          <p:cNvSpPr>
            <a:spLocks noGrp="1"/>
          </p:cNvSpPr>
          <p:nvPr>
            <p:ph type="ftr" sz="quarter" idx="12"/>
          </p:nvPr>
        </p:nvSpPr>
        <p:spPr/>
        <p:txBody>
          <a:bodyPr rtlCol="0"/>
          <a:lstStyle>
            <a:lvl1pPr>
              <a:defRPr>
                <a:cs typeface="Arial" charset="0"/>
              </a:defRPr>
            </a:lvl1pPr>
          </a:lstStyle>
          <a:p>
            <a:pPr>
              <a:defRPr/>
            </a:pPr>
            <a:endParaRPr lang="tr-TR"/>
          </a:p>
        </p:txBody>
      </p:sp>
    </p:spTree>
    <p:extLst>
      <p:ext uri="{BB962C8B-B14F-4D97-AF65-F5344CB8AC3E}">
        <p14:creationId xmlns:p14="http://schemas.microsoft.com/office/powerpoint/2010/main" xmlns="" val="2284980922"/>
      </p:ext>
    </p:extLst>
  </p:cSld>
  <p:clrMapOvr>
    <a:overrideClrMapping bg1="lt1" tx1="dk1" bg2="lt2" tx2="dk2" accent1="accent1" accent2="accent2" accent3="accent3" accent4="accent4" accent5="accent5" accent6="accent6" hlink="hlink" folHlink="folHlink"/>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5" name="Düz Bağlayıcı 14"/>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latin typeface="Arial" charset="0"/>
              <a:cs typeface="Arial" pitchFamily="34" charset="0"/>
            </a:endParaRPr>
          </a:p>
        </p:txBody>
      </p:sp>
      <p:sp>
        <p:nvSpPr>
          <p:cNvPr id="6" name="Oval 16"/>
          <p:cNvSpPr/>
          <p:nvPr/>
        </p:nvSpPr>
        <p:spPr>
          <a:xfrm>
            <a:off x="10875523" y="5715135"/>
            <a:ext cx="73236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7" name="Düz Bağlayıcı 17"/>
          <p:cNvSpPr>
            <a:spLocks noChangeShapeType="1"/>
          </p:cNvSpPr>
          <p:nvPr/>
        </p:nvSpPr>
        <p:spPr bwMode="auto">
          <a:xfrm>
            <a:off x="11988800" y="0"/>
            <a:ext cx="0" cy="6858000"/>
          </a:xfrm>
          <a:prstGeom prst="line">
            <a:avLst/>
          </a:prstGeom>
          <a:noFill/>
          <a:ln w="9525" algn="ctr">
            <a:solidFill>
              <a:schemeClr val="tx1"/>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8" name="Dikdörtgen 18"/>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9" name="Düz Bağlayıcı 19"/>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10" name="Düz Bağlayıcı 20"/>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dirty="0">
              <a:solidFill>
                <a:prstClr val="black"/>
              </a:solidFill>
              <a:latin typeface="Arial" charset="0"/>
              <a:cs typeface="Arial" pitchFamily="34" charset="0"/>
            </a:endParaRPr>
          </a:p>
        </p:txBody>
      </p:sp>
      <p:sp>
        <p:nvSpPr>
          <p:cNvPr id="11" name="Düz Bağlayıcı 23"/>
          <p:cNvSpPr>
            <a:spLocks noChangeShapeType="1"/>
          </p:cNvSpPr>
          <p:nvPr/>
        </p:nvSpPr>
        <p:spPr bwMode="auto">
          <a:xfrm>
            <a:off x="8257117"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2" name="Başlık 1"/>
          <p:cNvSpPr>
            <a:spLocks noGrp="1"/>
          </p:cNvSpPr>
          <p:nvPr>
            <p:ph type="title"/>
          </p:nvPr>
        </p:nvSpPr>
        <p:spPr>
          <a:xfrm rot="5400000">
            <a:off x="5518404" y="3124200"/>
            <a:ext cx="6309360" cy="609600"/>
          </a:xfrm>
        </p:spPr>
        <p:txBody>
          <a:bodyPr/>
          <a:lstStyle>
            <a:lvl1pPr algn="l">
              <a:buNone/>
              <a:defRPr sz="2000" b="1"/>
            </a:lvl1pPr>
          </a:lstStyle>
          <a:p>
            <a:r>
              <a:rPr lang="tr-TR"/>
              <a:t>Asıl başlık stili için tıklatın</a:t>
            </a:r>
            <a:endParaRPr lang="en-US"/>
          </a:p>
        </p:txBody>
      </p:sp>
      <p:sp>
        <p:nvSpPr>
          <p:cNvPr id="3" name="Resim Yer Tutucusu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tr-TR" noProof="0"/>
              <a:t>Resim eklemek için simgeyi tıklatın</a:t>
            </a:r>
            <a:endParaRPr lang="en-US" noProof="0" dirty="0"/>
          </a:p>
        </p:txBody>
      </p:sp>
      <p:sp>
        <p:nvSpPr>
          <p:cNvPr id="4" name="Metin Yer Tutucusu 3"/>
          <p:cNvSpPr>
            <a:spLocks noGrp="1"/>
          </p:cNvSpPr>
          <p:nvPr>
            <p:ph type="body" sz="half" idx="2"/>
          </p:nvPr>
        </p:nvSpPr>
        <p:spPr>
          <a:xfrm>
            <a:off x="9021064" y="264795"/>
            <a:ext cx="2032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tr-TR"/>
              <a:t>Asıl metin stillerini düzenlemek için tıklatın</a:t>
            </a:r>
          </a:p>
        </p:txBody>
      </p:sp>
      <p:sp>
        <p:nvSpPr>
          <p:cNvPr id="12" name="Veri Yer Tutucusu 16"/>
          <p:cNvSpPr>
            <a:spLocks noGrp="1"/>
          </p:cNvSpPr>
          <p:nvPr>
            <p:ph type="dt" sz="half" idx="10"/>
          </p:nvPr>
        </p:nvSpPr>
        <p:spPr/>
        <p:txBody>
          <a:bodyPr rtlCol="0"/>
          <a:lstStyle>
            <a:lvl1pPr>
              <a:defRPr>
                <a:cs typeface="Arial" charset="0"/>
              </a:defRPr>
            </a:lvl1pPr>
          </a:lstStyle>
          <a:p>
            <a:pPr>
              <a:defRPr/>
            </a:pPr>
            <a:endParaRPr lang="tr-TR"/>
          </a:p>
        </p:txBody>
      </p:sp>
      <p:sp>
        <p:nvSpPr>
          <p:cNvPr id="13" name="Slayt Numarası Yer Tutucusu 17"/>
          <p:cNvSpPr>
            <a:spLocks noGrp="1"/>
          </p:cNvSpPr>
          <p:nvPr>
            <p:ph type="sldNum" sz="quarter" idx="11"/>
          </p:nvPr>
        </p:nvSpPr>
        <p:spPr/>
        <p:txBody>
          <a:bodyPr/>
          <a:lstStyle>
            <a:lvl1pPr>
              <a:defRPr/>
            </a:lvl1pPr>
          </a:lstStyle>
          <a:p>
            <a:pPr>
              <a:defRPr/>
            </a:pPr>
            <a:fld id="{3F8FDBA9-3FE5-4F6D-8697-A36488A2B719}" type="slidenum">
              <a:rPr lang="tr-TR" altLang="tr-TR"/>
              <a:pPr>
                <a:defRPr/>
              </a:pPr>
              <a:t>‹#›</a:t>
            </a:fld>
            <a:endParaRPr lang="tr-TR" altLang="tr-TR"/>
          </a:p>
        </p:txBody>
      </p:sp>
      <p:sp>
        <p:nvSpPr>
          <p:cNvPr id="14" name="Altbilgi Yer Tutucusu 20"/>
          <p:cNvSpPr>
            <a:spLocks noGrp="1"/>
          </p:cNvSpPr>
          <p:nvPr>
            <p:ph type="ftr" sz="quarter" idx="12"/>
          </p:nvPr>
        </p:nvSpPr>
        <p:spPr/>
        <p:txBody>
          <a:bodyPr rtlCol="0"/>
          <a:lstStyle>
            <a:lvl1pPr>
              <a:defRPr>
                <a:cs typeface="Arial" charset="0"/>
              </a:defRPr>
            </a:lvl1pPr>
          </a:lstStyle>
          <a:p>
            <a:pPr>
              <a:defRPr/>
            </a:pPr>
            <a:endParaRPr lang="tr-TR"/>
          </a:p>
        </p:txBody>
      </p:sp>
    </p:spTree>
    <p:extLst>
      <p:ext uri="{BB962C8B-B14F-4D97-AF65-F5344CB8AC3E}">
        <p14:creationId xmlns:p14="http://schemas.microsoft.com/office/powerpoint/2010/main" xmlns="" val="3057039216"/>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13"/>
          <p:cNvSpPr>
            <a:spLocks noGrp="1"/>
          </p:cNvSpPr>
          <p:nvPr>
            <p:ph type="dt" sz="half" idx="10"/>
          </p:nvPr>
        </p:nvSpPr>
        <p:spPr/>
        <p:txBody>
          <a:bodyPr/>
          <a:lstStyle>
            <a:lvl1pPr>
              <a:defRPr>
                <a:cs typeface="Arial" charset="0"/>
              </a:defRPr>
            </a:lvl1pPr>
          </a:lstStyle>
          <a:p>
            <a:pPr>
              <a:defRPr/>
            </a:pPr>
            <a:endParaRPr lang="tr-TR"/>
          </a:p>
        </p:txBody>
      </p:sp>
      <p:sp>
        <p:nvSpPr>
          <p:cNvPr id="5" name="Altbilgi Yer Tutucusu 2"/>
          <p:cNvSpPr>
            <a:spLocks noGrp="1"/>
          </p:cNvSpPr>
          <p:nvPr>
            <p:ph type="ftr" sz="quarter" idx="11"/>
          </p:nvPr>
        </p:nvSpPr>
        <p:spPr/>
        <p:txBody>
          <a:bodyPr/>
          <a:lstStyle>
            <a:lvl1pPr>
              <a:defRPr>
                <a:cs typeface="Arial" charset="0"/>
              </a:defRPr>
            </a:lvl1pPr>
          </a:lstStyle>
          <a:p>
            <a:pPr>
              <a:defRPr/>
            </a:pPr>
            <a:endParaRPr lang="tr-TR"/>
          </a:p>
        </p:txBody>
      </p:sp>
      <p:sp>
        <p:nvSpPr>
          <p:cNvPr id="6" name="Slayt Numarası Yer Tutucusu 22"/>
          <p:cNvSpPr>
            <a:spLocks noGrp="1"/>
          </p:cNvSpPr>
          <p:nvPr>
            <p:ph type="sldNum" sz="quarter" idx="12"/>
          </p:nvPr>
        </p:nvSpPr>
        <p:spPr/>
        <p:txBody>
          <a:bodyPr/>
          <a:lstStyle>
            <a:lvl1pPr>
              <a:defRPr/>
            </a:lvl1pPr>
          </a:lstStyle>
          <a:p>
            <a:pPr>
              <a:defRPr/>
            </a:pPr>
            <a:fld id="{B817A196-26A2-4779-97D1-9CD866374641}" type="slidenum">
              <a:rPr lang="tr-TR" altLang="tr-TR"/>
              <a:pPr>
                <a:defRPr/>
              </a:pPr>
              <a:t>‹#›</a:t>
            </a:fld>
            <a:endParaRPr lang="tr-TR" altLang="tr-TR"/>
          </a:p>
        </p:txBody>
      </p:sp>
    </p:spTree>
    <p:extLst>
      <p:ext uri="{BB962C8B-B14F-4D97-AF65-F5344CB8AC3E}">
        <p14:creationId xmlns:p14="http://schemas.microsoft.com/office/powerpoint/2010/main" xmlns="" val="91810425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839200" y="274639"/>
            <a:ext cx="2235200" cy="5851525"/>
          </a:xfrm>
        </p:spPr>
        <p:txBody>
          <a:bodyPr vert="eaVert"/>
          <a:lstStyle/>
          <a:p>
            <a:r>
              <a:rPr lang="tr-TR"/>
              <a:t>Asıl başlık stili için tıklatın</a:t>
            </a:r>
            <a:endParaRPr lang="en-US"/>
          </a:p>
        </p:txBody>
      </p:sp>
      <p:sp>
        <p:nvSpPr>
          <p:cNvPr id="3" name="Dikey Metin Yer Tutucusu 2"/>
          <p:cNvSpPr>
            <a:spLocks noGrp="1"/>
          </p:cNvSpPr>
          <p:nvPr>
            <p:ph type="body" orient="vert" idx="1"/>
          </p:nvPr>
        </p:nvSpPr>
        <p:spPr>
          <a:xfrm>
            <a:off x="609600" y="274639"/>
            <a:ext cx="80264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13"/>
          <p:cNvSpPr>
            <a:spLocks noGrp="1"/>
          </p:cNvSpPr>
          <p:nvPr>
            <p:ph type="dt" sz="half" idx="10"/>
          </p:nvPr>
        </p:nvSpPr>
        <p:spPr/>
        <p:txBody>
          <a:bodyPr/>
          <a:lstStyle>
            <a:lvl1pPr>
              <a:defRPr>
                <a:cs typeface="Arial" charset="0"/>
              </a:defRPr>
            </a:lvl1pPr>
          </a:lstStyle>
          <a:p>
            <a:pPr>
              <a:defRPr/>
            </a:pPr>
            <a:endParaRPr lang="tr-TR"/>
          </a:p>
        </p:txBody>
      </p:sp>
      <p:sp>
        <p:nvSpPr>
          <p:cNvPr id="5" name="Altbilgi Yer Tutucusu 2"/>
          <p:cNvSpPr>
            <a:spLocks noGrp="1"/>
          </p:cNvSpPr>
          <p:nvPr>
            <p:ph type="ftr" sz="quarter" idx="11"/>
          </p:nvPr>
        </p:nvSpPr>
        <p:spPr/>
        <p:txBody>
          <a:bodyPr/>
          <a:lstStyle>
            <a:lvl1pPr>
              <a:defRPr>
                <a:cs typeface="Arial" charset="0"/>
              </a:defRPr>
            </a:lvl1pPr>
          </a:lstStyle>
          <a:p>
            <a:pPr>
              <a:defRPr/>
            </a:pPr>
            <a:endParaRPr lang="tr-TR"/>
          </a:p>
        </p:txBody>
      </p:sp>
      <p:sp>
        <p:nvSpPr>
          <p:cNvPr id="6" name="Slayt Numarası Yer Tutucusu 22"/>
          <p:cNvSpPr>
            <a:spLocks noGrp="1"/>
          </p:cNvSpPr>
          <p:nvPr>
            <p:ph type="sldNum" sz="quarter" idx="12"/>
          </p:nvPr>
        </p:nvSpPr>
        <p:spPr/>
        <p:txBody>
          <a:bodyPr/>
          <a:lstStyle>
            <a:lvl1pPr>
              <a:defRPr/>
            </a:lvl1pPr>
          </a:lstStyle>
          <a:p>
            <a:pPr>
              <a:defRPr/>
            </a:pPr>
            <a:fld id="{02C74C1F-190D-42EE-8DC3-E26CE68C8E09}" type="slidenum">
              <a:rPr lang="tr-TR" altLang="tr-TR"/>
              <a:pPr>
                <a:defRPr/>
              </a:pPr>
              <a:t>‹#›</a:t>
            </a:fld>
            <a:endParaRPr lang="tr-TR" altLang="tr-TR"/>
          </a:p>
        </p:txBody>
      </p:sp>
    </p:spTree>
    <p:extLst>
      <p:ext uri="{BB962C8B-B14F-4D97-AF65-F5344CB8AC3E}">
        <p14:creationId xmlns:p14="http://schemas.microsoft.com/office/powerpoint/2010/main" xmlns="" val="19831305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cs typeface="Arial" charset="0"/>
              </a:defRPr>
            </a:lvl1pPr>
          </a:lstStyle>
          <a:p>
            <a:pPr>
              <a:defRPr/>
            </a:pPr>
            <a:endParaRPr lang="tr-TR"/>
          </a:p>
        </p:txBody>
      </p:sp>
      <p:sp>
        <p:nvSpPr>
          <p:cNvPr id="3"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tr-TR"/>
          </a:p>
        </p:txBody>
      </p:sp>
      <p:sp>
        <p:nvSpPr>
          <p:cNvPr id="4" name="Rectangle 6"/>
          <p:cNvSpPr>
            <a:spLocks noGrp="1" noChangeArrowheads="1"/>
          </p:cNvSpPr>
          <p:nvPr>
            <p:ph type="sldNum" sz="quarter" idx="12"/>
          </p:nvPr>
        </p:nvSpPr>
        <p:spPr/>
        <p:txBody>
          <a:bodyPr/>
          <a:lstStyle>
            <a:lvl1pPr eaLnBrk="0" hangingPunct="0">
              <a:defRPr/>
            </a:lvl1pPr>
          </a:lstStyle>
          <a:p>
            <a:pPr>
              <a:defRPr/>
            </a:pPr>
            <a:fld id="{2D69D2FC-C0E4-4412-9152-5672504FB278}" type="slidenum">
              <a:rPr lang="tr-TR" altLang="tr-TR"/>
              <a:pPr>
                <a:defRPr/>
              </a:pPr>
              <a:t>‹#›</a:t>
            </a:fld>
            <a:endParaRPr lang="tr-TR" altLang="tr-TR"/>
          </a:p>
        </p:txBody>
      </p:sp>
    </p:spTree>
    <p:extLst>
      <p:ext uri="{BB962C8B-B14F-4D97-AF65-F5344CB8AC3E}">
        <p14:creationId xmlns:p14="http://schemas.microsoft.com/office/powerpoint/2010/main" xmlns="" val="193978026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4" name="Dikdörtgen 14"/>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5" name="Dikdörtgen 16"/>
          <p:cNvSpPr/>
          <p:nvPr/>
        </p:nvSpPr>
        <p:spPr bwMode="auto">
          <a:xfrm>
            <a:off x="368303" y="0"/>
            <a:ext cx="139700"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6" name="Dikdörtgen 17"/>
          <p:cNvSpPr/>
          <p:nvPr/>
        </p:nvSpPr>
        <p:spPr bwMode="auto">
          <a:xfrm>
            <a:off x="1320869" y="0"/>
            <a:ext cx="243417"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7" name="Dikdörtgen 18"/>
          <p:cNvSpPr/>
          <p:nvPr/>
        </p:nvSpPr>
        <p:spPr bwMode="auto">
          <a:xfrm>
            <a:off x="1521887" y="0"/>
            <a:ext cx="306916"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10" name="Düz Bağlayıcı 19"/>
          <p:cNvSpPr>
            <a:spLocks noChangeShapeType="1"/>
          </p:cNvSpPr>
          <p:nvPr/>
        </p:nvSpPr>
        <p:spPr bwMode="auto">
          <a:xfrm>
            <a:off x="141817"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latin typeface="Arial" charset="0"/>
              <a:cs typeface="Arial" pitchFamily="34" charset="0"/>
            </a:endParaRPr>
          </a:p>
        </p:txBody>
      </p:sp>
      <p:sp>
        <p:nvSpPr>
          <p:cNvPr id="11" name="Düz Bağlayıcı 20"/>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latin typeface="Arial" charset="0"/>
              <a:cs typeface="Arial" pitchFamily="34" charset="0"/>
            </a:endParaRPr>
          </a:p>
        </p:txBody>
      </p:sp>
      <p:sp>
        <p:nvSpPr>
          <p:cNvPr id="12" name="Düz Bağlayıcı 23"/>
          <p:cNvSpPr>
            <a:spLocks noChangeShapeType="1"/>
          </p:cNvSpPr>
          <p:nvPr/>
        </p:nvSpPr>
        <p:spPr bwMode="auto">
          <a:xfrm>
            <a:off x="1138767"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latin typeface="Arial" charset="0"/>
              <a:cs typeface="Arial" pitchFamily="34" charset="0"/>
            </a:endParaRPr>
          </a:p>
        </p:txBody>
      </p:sp>
      <p:sp>
        <p:nvSpPr>
          <p:cNvPr id="13" name="Düz Bağlayıcı 24"/>
          <p:cNvSpPr>
            <a:spLocks noChangeShapeType="1"/>
          </p:cNvSpPr>
          <p:nvPr/>
        </p:nvSpPr>
        <p:spPr bwMode="auto">
          <a:xfrm>
            <a:off x="2302933"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latin typeface="Arial" charset="0"/>
              <a:cs typeface="Arial" pitchFamily="34" charset="0"/>
            </a:endParaRPr>
          </a:p>
        </p:txBody>
      </p:sp>
      <p:sp>
        <p:nvSpPr>
          <p:cNvPr id="14" name="Düz Bağlayıcı 25"/>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latin typeface="Arial" charset="0"/>
              <a:cs typeface="Arial" pitchFamily="34" charset="0"/>
            </a:endParaRPr>
          </a:p>
        </p:txBody>
      </p:sp>
      <p:sp>
        <p:nvSpPr>
          <p:cNvPr id="15" name="Düz Bağlayıcı 26"/>
          <p:cNvSpPr>
            <a:spLocks noChangeShapeType="1"/>
          </p:cNvSpPr>
          <p:nvPr/>
        </p:nvSpPr>
        <p:spPr bwMode="auto">
          <a:xfrm>
            <a:off x="1215178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latin typeface="Arial" charset="0"/>
              <a:cs typeface="Arial" pitchFamily="34" charset="0"/>
            </a:endParaRPr>
          </a:p>
        </p:txBody>
      </p:sp>
      <p:sp>
        <p:nvSpPr>
          <p:cNvPr id="16" name="Dikdörtgen 2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7" name="Oval 28"/>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8" name="Oval 29"/>
          <p:cNvSpPr/>
          <p:nvPr/>
        </p:nvSpPr>
        <p:spPr bwMode="auto">
          <a:xfrm>
            <a:off x="1746252" y="4867275"/>
            <a:ext cx="855133"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9" name="Oval 30"/>
          <p:cNvSpPr/>
          <p:nvPr/>
        </p:nvSpPr>
        <p:spPr bwMode="auto">
          <a:xfrm>
            <a:off x="1454151" y="5500791"/>
            <a:ext cx="184149"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20" name="Oval 31"/>
          <p:cNvSpPr/>
          <p:nvPr/>
        </p:nvSpPr>
        <p:spPr bwMode="auto">
          <a:xfrm>
            <a:off x="2218267" y="5788025"/>
            <a:ext cx="366184"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21" name="Oval 32"/>
          <p:cNvSpPr/>
          <p:nvPr/>
        </p:nvSpPr>
        <p:spPr>
          <a:xfrm>
            <a:off x="2540069" y="4495903"/>
            <a:ext cx="486833"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8" name="Başlık 7"/>
          <p:cNvSpPr>
            <a:spLocks noGrp="1"/>
          </p:cNvSpPr>
          <p:nvPr>
            <p:ph type="ctrTitle"/>
          </p:nvPr>
        </p:nvSpPr>
        <p:spPr>
          <a:xfrm>
            <a:off x="3048000" y="3124200"/>
            <a:ext cx="8229600" cy="1894362"/>
          </a:xfrm>
        </p:spPr>
        <p:txBody>
          <a:bodyPr/>
          <a:lstStyle>
            <a:lvl1pPr>
              <a:defRPr b="1"/>
            </a:lvl1pPr>
          </a:lstStyle>
          <a:p>
            <a:r>
              <a:rPr lang="tr-TR"/>
              <a:t>Asıl başlık stili için tıklatın</a:t>
            </a:r>
            <a:endParaRPr lang="en-US"/>
          </a:p>
        </p:txBody>
      </p:sp>
      <p:sp>
        <p:nvSpPr>
          <p:cNvPr id="9" name="Alt Başlık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a:t>Asıl alt başlık stilini düzenlemek için tıklatın</a:t>
            </a:r>
            <a:endParaRPr lang="en-US"/>
          </a:p>
        </p:txBody>
      </p:sp>
      <p:sp>
        <p:nvSpPr>
          <p:cNvPr id="22" name="Veri Yer Tutucusu 27"/>
          <p:cNvSpPr>
            <a:spLocks noGrp="1"/>
          </p:cNvSpPr>
          <p:nvPr>
            <p:ph type="dt" sz="half" idx="10"/>
          </p:nvPr>
        </p:nvSpPr>
        <p:spPr bwMode="auto">
          <a:xfrm rot="5400000">
            <a:off x="10733617" y="1111250"/>
            <a:ext cx="2286000" cy="508000"/>
          </a:xfrm>
        </p:spPr>
        <p:txBody>
          <a:bodyPr/>
          <a:lstStyle>
            <a:lvl1pPr>
              <a:defRPr>
                <a:cs typeface="Arial" charset="0"/>
              </a:defRPr>
            </a:lvl1pPr>
          </a:lstStyle>
          <a:p>
            <a:pPr>
              <a:defRPr/>
            </a:pPr>
            <a:endParaRPr lang="tr-TR"/>
          </a:p>
        </p:txBody>
      </p:sp>
      <p:sp>
        <p:nvSpPr>
          <p:cNvPr id="23" name="Altbilgi Yer Tutucusu 16"/>
          <p:cNvSpPr>
            <a:spLocks noGrp="1"/>
          </p:cNvSpPr>
          <p:nvPr>
            <p:ph type="ftr" sz="quarter" idx="11"/>
          </p:nvPr>
        </p:nvSpPr>
        <p:spPr bwMode="auto">
          <a:xfrm rot="5400000">
            <a:off x="10045701" y="4117452"/>
            <a:ext cx="3657600" cy="512233"/>
          </a:xfrm>
        </p:spPr>
        <p:txBody>
          <a:bodyPr/>
          <a:lstStyle>
            <a:lvl1pPr>
              <a:defRPr>
                <a:cs typeface="Arial" charset="0"/>
              </a:defRPr>
            </a:lvl1pPr>
          </a:lstStyle>
          <a:p>
            <a:pPr>
              <a:defRPr/>
            </a:pPr>
            <a:endParaRPr lang="tr-TR"/>
          </a:p>
        </p:txBody>
      </p:sp>
      <p:sp>
        <p:nvSpPr>
          <p:cNvPr id="24" name="Slayt Numarası Yer Tutucusu 28"/>
          <p:cNvSpPr>
            <a:spLocks noGrp="1"/>
          </p:cNvSpPr>
          <p:nvPr>
            <p:ph type="sldNum" sz="quarter" idx="12"/>
          </p:nvPr>
        </p:nvSpPr>
        <p:spPr bwMode="auto">
          <a:xfrm>
            <a:off x="1767417" y="4929291"/>
            <a:ext cx="812800" cy="517525"/>
          </a:xfrm>
        </p:spPr>
        <p:txBody>
          <a:bodyPr/>
          <a:lstStyle>
            <a:lvl1pPr>
              <a:defRPr/>
            </a:lvl1pPr>
          </a:lstStyle>
          <a:p>
            <a:pPr>
              <a:defRPr/>
            </a:pPr>
            <a:fld id="{BFA70326-10BB-4DFC-8BED-939DC589632A}" type="slidenum">
              <a:rPr lang="tr-TR" altLang="tr-TR"/>
              <a:pPr>
                <a:defRPr/>
              </a:pPr>
              <a:t>‹#›</a:t>
            </a:fld>
            <a:endParaRPr lang="tr-TR" altLang="tr-TR"/>
          </a:p>
        </p:txBody>
      </p:sp>
    </p:spTree>
    <p:extLst>
      <p:ext uri="{BB962C8B-B14F-4D97-AF65-F5344CB8AC3E}">
        <p14:creationId xmlns:p14="http://schemas.microsoft.com/office/powerpoint/2010/main" xmlns="" val="3298040143"/>
      </p:ext>
    </p:extLst>
  </p:cSld>
  <p:clrMapOvr>
    <a:overrideClrMapping bg1="lt1" tx1="dk1" bg2="lt2" tx2="dk2" accent1="accent1" accent2="accent2" accent3="accent3" accent4="accent4" accent5="accent5" accent6="accent6" hlink="hlink" folHlink="folHlink"/>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8" name="İçerik Yer Tutucusu 7"/>
          <p:cNvSpPr>
            <a:spLocks noGrp="1"/>
          </p:cNvSpPr>
          <p:nvPr>
            <p:ph sz="quarter" idx="1"/>
          </p:nvPr>
        </p:nvSpPr>
        <p:spPr>
          <a:xfrm>
            <a:off x="609600" y="1600200"/>
            <a:ext cx="9956800" cy="4873752"/>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6"/>
          <p:cNvSpPr>
            <a:spLocks noGrp="1"/>
          </p:cNvSpPr>
          <p:nvPr>
            <p:ph type="dt" sz="half" idx="10"/>
          </p:nvPr>
        </p:nvSpPr>
        <p:spPr/>
        <p:txBody>
          <a:bodyPr rtlCol="0"/>
          <a:lstStyle>
            <a:lvl1pPr>
              <a:defRPr>
                <a:cs typeface="Arial" charset="0"/>
              </a:defRPr>
            </a:lvl1pPr>
          </a:lstStyle>
          <a:p>
            <a:pPr>
              <a:defRPr/>
            </a:pPr>
            <a:endParaRPr lang="tr-TR"/>
          </a:p>
        </p:txBody>
      </p:sp>
      <p:sp>
        <p:nvSpPr>
          <p:cNvPr id="5" name="Slayt Numarası Yer Tutucusu 8"/>
          <p:cNvSpPr>
            <a:spLocks noGrp="1"/>
          </p:cNvSpPr>
          <p:nvPr>
            <p:ph type="sldNum" sz="quarter" idx="11"/>
          </p:nvPr>
        </p:nvSpPr>
        <p:spPr/>
        <p:txBody>
          <a:bodyPr/>
          <a:lstStyle>
            <a:lvl1pPr>
              <a:defRPr/>
            </a:lvl1pPr>
          </a:lstStyle>
          <a:p>
            <a:pPr>
              <a:defRPr/>
            </a:pPr>
            <a:fld id="{46CF195B-4663-49A5-8347-52A0860B3C77}" type="slidenum">
              <a:rPr lang="tr-TR" altLang="tr-TR"/>
              <a:pPr>
                <a:defRPr/>
              </a:pPr>
              <a:t>‹#›</a:t>
            </a:fld>
            <a:endParaRPr lang="tr-TR" altLang="tr-TR"/>
          </a:p>
        </p:txBody>
      </p:sp>
      <p:sp>
        <p:nvSpPr>
          <p:cNvPr id="6" name="Altbilgi Yer Tutucusu 9"/>
          <p:cNvSpPr>
            <a:spLocks noGrp="1"/>
          </p:cNvSpPr>
          <p:nvPr>
            <p:ph type="ftr" sz="quarter" idx="12"/>
          </p:nvPr>
        </p:nvSpPr>
        <p:spPr/>
        <p:txBody>
          <a:bodyPr rtlCol="0"/>
          <a:lstStyle>
            <a:lvl1pPr>
              <a:defRPr>
                <a:cs typeface="Arial" charset="0"/>
              </a:defRPr>
            </a:lvl1pPr>
          </a:lstStyle>
          <a:p>
            <a:pPr>
              <a:defRPr/>
            </a:pPr>
            <a:endParaRPr lang="tr-TR"/>
          </a:p>
        </p:txBody>
      </p:sp>
    </p:spTree>
    <p:extLst>
      <p:ext uri="{BB962C8B-B14F-4D97-AF65-F5344CB8AC3E}">
        <p14:creationId xmlns:p14="http://schemas.microsoft.com/office/powerpoint/2010/main" xmlns="" val="315322478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2"/>
        </a:solidFill>
        <a:effectLst/>
      </p:bgPr>
    </p:bg>
    <p:spTree>
      <p:nvGrpSpPr>
        <p:cNvPr id="1" name=""/>
        <p:cNvGrpSpPr/>
        <p:nvPr/>
      </p:nvGrpSpPr>
      <p:grpSpPr>
        <a:xfrm>
          <a:off x="0" y="0"/>
          <a:ext cx="0" cy="0"/>
          <a:chOff x="0" y="0"/>
          <a:chExt cx="0" cy="0"/>
        </a:xfrm>
      </p:grpSpPr>
      <p:sp>
        <p:nvSpPr>
          <p:cNvPr id="4" name="Dikdörtgen 14"/>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5" name="Dikdörtgen 16"/>
          <p:cNvSpPr/>
          <p:nvPr/>
        </p:nvSpPr>
        <p:spPr bwMode="auto">
          <a:xfrm>
            <a:off x="368303" y="0"/>
            <a:ext cx="139700"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6" name="Dikdörtgen 17"/>
          <p:cNvSpPr/>
          <p:nvPr/>
        </p:nvSpPr>
        <p:spPr bwMode="auto">
          <a:xfrm>
            <a:off x="1320869" y="0"/>
            <a:ext cx="243417"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7" name="Dikdörtgen 18"/>
          <p:cNvSpPr/>
          <p:nvPr/>
        </p:nvSpPr>
        <p:spPr bwMode="auto">
          <a:xfrm>
            <a:off x="1521887" y="0"/>
            <a:ext cx="306916"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8" name="Düz Bağlayıcı 19"/>
          <p:cNvSpPr>
            <a:spLocks noChangeShapeType="1"/>
          </p:cNvSpPr>
          <p:nvPr/>
        </p:nvSpPr>
        <p:spPr bwMode="auto">
          <a:xfrm>
            <a:off x="141817"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white"/>
              </a:solidFill>
              <a:latin typeface="Arial" charset="0"/>
              <a:cs typeface="Arial" pitchFamily="34" charset="0"/>
            </a:endParaRPr>
          </a:p>
        </p:txBody>
      </p:sp>
      <p:sp>
        <p:nvSpPr>
          <p:cNvPr id="9" name="Düz Bağlayıcı 20"/>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white"/>
              </a:solidFill>
              <a:latin typeface="Arial" charset="0"/>
              <a:cs typeface="Arial" pitchFamily="34" charset="0"/>
            </a:endParaRPr>
          </a:p>
        </p:txBody>
      </p:sp>
      <p:sp>
        <p:nvSpPr>
          <p:cNvPr id="10" name="Düz Bağlayıcı 23"/>
          <p:cNvSpPr>
            <a:spLocks noChangeShapeType="1"/>
          </p:cNvSpPr>
          <p:nvPr/>
        </p:nvSpPr>
        <p:spPr bwMode="auto">
          <a:xfrm>
            <a:off x="1138767"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white"/>
              </a:solidFill>
              <a:latin typeface="Arial" charset="0"/>
              <a:cs typeface="Arial" pitchFamily="34" charset="0"/>
            </a:endParaRPr>
          </a:p>
        </p:txBody>
      </p:sp>
      <p:sp>
        <p:nvSpPr>
          <p:cNvPr id="11" name="Düz Bağlayıcı 24"/>
          <p:cNvSpPr>
            <a:spLocks noChangeShapeType="1"/>
          </p:cNvSpPr>
          <p:nvPr/>
        </p:nvSpPr>
        <p:spPr bwMode="auto">
          <a:xfrm>
            <a:off x="2302933"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white"/>
              </a:solidFill>
              <a:latin typeface="Arial" charset="0"/>
              <a:cs typeface="Arial" pitchFamily="34" charset="0"/>
            </a:endParaRPr>
          </a:p>
        </p:txBody>
      </p:sp>
      <p:sp>
        <p:nvSpPr>
          <p:cNvPr id="12" name="Düz Bağlayıcı 25"/>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white"/>
              </a:solidFill>
              <a:latin typeface="Arial" charset="0"/>
              <a:cs typeface="Arial" pitchFamily="34" charset="0"/>
            </a:endParaRPr>
          </a:p>
        </p:txBody>
      </p:sp>
      <p:sp>
        <p:nvSpPr>
          <p:cNvPr id="13" name="Dikdörtgen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4" name="Oval 27"/>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5" name="Oval 28"/>
          <p:cNvSpPr/>
          <p:nvPr/>
        </p:nvSpPr>
        <p:spPr bwMode="auto">
          <a:xfrm>
            <a:off x="1765301" y="4867275"/>
            <a:ext cx="857251"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6" name="Oval 29"/>
          <p:cNvSpPr/>
          <p:nvPr/>
        </p:nvSpPr>
        <p:spPr bwMode="auto">
          <a:xfrm>
            <a:off x="1454151" y="5500791"/>
            <a:ext cx="184149"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7" name="Oval 30"/>
          <p:cNvSpPr/>
          <p:nvPr/>
        </p:nvSpPr>
        <p:spPr bwMode="auto">
          <a:xfrm>
            <a:off x="2218267" y="5791200"/>
            <a:ext cx="366184"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8" name="Oval 31"/>
          <p:cNvSpPr/>
          <p:nvPr/>
        </p:nvSpPr>
        <p:spPr bwMode="auto">
          <a:xfrm>
            <a:off x="2506202" y="4480028"/>
            <a:ext cx="486833"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9" name="Düz Bağlayıcı 32"/>
          <p:cNvSpPr>
            <a:spLocks noChangeShapeType="1"/>
          </p:cNvSpPr>
          <p:nvPr/>
        </p:nvSpPr>
        <p:spPr bwMode="auto">
          <a:xfrm>
            <a:off x="12130617"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white"/>
              </a:solidFill>
              <a:latin typeface="Arial" charset="0"/>
              <a:cs typeface="Arial" pitchFamily="34" charset="0"/>
            </a:endParaRPr>
          </a:p>
        </p:txBody>
      </p:sp>
      <p:sp>
        <p:nvSpPr>
          <p:cNvPr id="2" name="Başlık 1"/>
          <p:cNvSpPr>
            <a:spLocks noGrp="1"/>
          </p:cNvSpPr>
          <p:nvPr>
            <p:ph type="title"/>
          </p:nvPr>
        </p:nvSpPr>
        <p:spPr>
          <a:xfrm>
            <a:off x="3048000" y="2895600"/>
            <a:ext cx="8229600" cy="2053590"/>
          </a:xfrm>
        </p:spPr>
        <p:txBody>
          <a:bodyPr/>
          <a:lstStyle>
            <a:lvl1pPr algn="l">
              <a:buNone/>
              <a:defRPr sz="3000" b="1" cap="small" baseline="0"/>
            </a:lvl1pPr>
          </a:lstStyle>
          <a:p>
            <a:r>
              <a:rPr lang="tr-TR"/>
              <a:t>Asıl başlık stili için tıklatın</a:t>
            </a:r>
            <a:endParaRPr lang="en-US"/>
          </a:p>
        </p:txBody>
      </p:sp>
      <p:sp>
        <p:nvSpPr>
          <p:cNvPr id="3" name="Metin Yer Tutucusu 2"/>
          <p:cNvSpPr>
            <a:spLocks noGrp="1"/>
          </p:cNvSpPr>
          <p:nvPr>
            <p:ph type="body" idx="1"/>
          </p:nvPr>
        </p:nvSpPr>
        <p:spPr>
          <a:xfrm>
            <a:off x="3048000" y="5010150"/>
            <a:ext cx="82296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a:t>Asıl metin stillerini düzenlemek için tıklatın</a:t>
            </a:r>
          </a:p>
        </p:txBody>
      </p:sp>
      <p:sp>
        <p:nvSpPr>
          <p:cNvPr id="20" name="Veri Yer Tutucusu 3"/>
          <p:cNvSpPr>
            <a:spLocks noGrp="1"/>
          </p:cNvSpPr>
          <p:nvPr>
            <p:ph type="dt" sz="half" idx="10"/>
          </p:nvPr>
        </p:nvSpPr>
        <p:spPr bwMode="auto">
          <a:xfrm rot="5400000">
            <a:off x="10731500" y="1106488"/>
            <a:ext cx="2286000" cy="508000"/>
          </a:xfrm>
        </p:spPr>
        <p:txBody>
          <a:bodyPr/>
          <a:lstStyle>
            <a:lvl1pPr>
              <a:defRPr>
                <a:solidFill>
                  <a:srgbClr val="FFF39D"/>
                </a:solidFill>
                <a:cs typeface="Arial" charset="0"/>
              </a:defRPr>
            </a:lvl1pPr>
          </a:lstStyle>
          <a:p>
            <a:pPr>
              <a:defRPr/>
            </a:pPr>
            <a:endParaRPr lang="tr-TR"/>
          </a:p>
        </p:txBody>
      </p:sp>
      <p:sp>
        <p:nvSpPr>
          <p:cNvPr id="21" name="Altbilgi Yer Tutucusu 4"/>
          <p:cNvSpPr>
            <a:spLocks noGrp="1"/>
          </p:cNvSpPr>
          <p:nvPr>
            <p:ph type="ftr" sz="quarter" idx="11"/>
          </p:nvPr>
        </p:nvSpPr>
        <p:spPr bwMode="auto">
          <a:xfrm rot="5400000">
            <a:off x="10045701" y="4114273"/>
            <a:ext cx="3657600" cy="512233"/>
          </a:xfrm>
        </p:spPr>
        <p:txBody>
          <a:bodyPr/>
          <a:lstStyle>
            <a:lvl1pPr>
              <a:defRPr>
                <a:solidFill>
                  <a:srgbClr val="FFF39D"/>
                </a:solidFill>
                <a:cs typeface="Arial" charset="0"/>
              </a:defRPr>
            </a:lvl1pPr>
          </a:lstStyle>
          <a:p>
            <a:pPr>
              <a:defRPr/>
            </a:pPr>
            <a:endParaRPr lang="tr-TR"/>
          </a:p>
        </p:txBody>
      </p:sp>
      <p:sp>
        <p:nvSpPr>
          <p:cNvPr id="22" name="Slayt Numarası Yer Tutucusu 5"/>
          <p:cNvSpPr>
            <a:spLocks noGrp="1"/>
          </p:cNvSpPr>
          <p:nvPr>
            <p:ph type="sldNum" sz="quarter" idx="12"/>
          </p:nvPr>
        </p:nvSpPr>
        <p:spPr bwMode="auto">
          <a:xfrm>
            <a:off x="1786467" y="4929291"/>
            <a:ext cx="812800" cy="517525"/>
          </a:xfrm>
        </p:spPr>
        <p:txBody>
          <a:bodyPr/>
          <a:lstStyle>
            <a:lvl1pPr>
              <a:defRPr/>
            </a:lvl1pPr>
          </a:lstStyle>
          <a:p>
            <a:pPr>
              <a:defRPr/>
            </a:pPr>
            <a:fld id="{A05E0884-89D3-44AF-8BCA-B2BC5C406756}" type="slidenum">
              <a:rPr lang="tr-TR" altLang="tr-TR"/>
              <a:pPr>
                <a:defRPr/>
              </a:pPr>
              <a:t>‹#›</a:t>
            </a:fld>
            <a:endParaRPr lang="tr-TR" altLang="tr-TR"/>
          </a:p>
        </p:txBody>
      </p:sp>
    </p:spTree>
    <p:extLst>
      <p:ext uri="{BB962C8B-B14F-4D97-AF65-F5344CB8AC3E}">
        <p14:creationId xmlns:p14="http://schemas.microsoft.com/office/powerpoint/2010/main" xmlns="" val="248404341"/>
      </p:ext>
    </p:extLst>
  </p:cSld>
  <p:clrMapOvr>
    <a:overrideClrMapping bg1="dk1" tx1="lt1" bg2="dk2" tx2="lt2" accent1="accent1" accent2="accent2" accent3="accent3" accent4="accent4" accent5="accent5" accent6="accent6" hlink="hlink" folHlink="folHlink"/>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9" name="İçerik Yer Tutucusu 8"/>
          <p:cNvSpPr>
            <a:spLocks noGrp="1"/>
          </p:cNvSpPr>
          <p:nvPr>
            <p:ph sz="quarter" idx="1"/>
          </p:nvPr>
        </p:nvSpPr>
        <p:spPr>
          <a:xfrm>
            <a:off x="609600" y="1600200"/>
            <a:ext cx="4876800" cy="45720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1" name="İçerik Yer Tutucusu 10"/>
          <p:cNvSpPr>
            <a:spLocks noGrp="1"/>
          </p:cNvSpPr>
          <p:nvPr>
            <p:ph sz="quarter" idx="2"/>
          </p:nvPr>
        </p:nvSpPr>
        <p:spPr>
          <a:xfrm>
            <a:off x="5693664" y="1600200"/>
            <a:ext cx="4876800" cy="45720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Veri Yer Tutucusu 13"/>
          <p:cNvSpPr>
            <a:spLocks noGrp="1"/>
          </p:cNvSpPr>
          <p:nvPr>
            <p:ph type="dt" sz="half" idx="10"/>
          </p:nvPr>
        </p:nvSpPr>
        <p:spPr/>
        <p:txBody>
          <a:bodyPr/>
          <a:lstStyle>
            <a:lvl1pPr>
              <a:defRPr>
                <a:cs typeface="Arial" charset="0"/>
              </a:defRPr>
            </a:lvl1pPr>
          </a:lstStyle>
          <a:p>
            <a:pPr>
              <a:defRPr/>
            </a:pPr>
            <a:endParaRPr lang="tr-TR"/>
          </a:p>
        </p:txBody>
      </p:sp>
      <p:sp>
        <p:nvSpPr>
          <p:cNvPr id="6" name="Altbilgi Yer Tutucusu 2"/>
          <p:cNvSpPr>
            <a:spLocks noGrp="1"/>
          </p:cNvSpPr>
          <p:nvPr>
            <p:ph type="ftr" sz="quarter" idx="11"/>
          </p:nvPr>
        </p:nvSpPr>
        <p:spPr/>
        <p:txBody>
          <a:bodyPr/>
          <a:lstStyle>
            <a:lvl1pPr>
              <a:defRPr>
                <a:cs typeface="Arial" charset="0"/>
              </a:defRPr>
            </a:lvl1pPr>
          </a:lstStyle>
          <a:p>
            <a:pPr>
              <a:defRPr/>
            </a:pPr>
            <a:endParaRPr lang="tr-TR"/>
          </a:p>
        </p:txBody>
      </p:sp>
      <p:sp>
        <p:nvSpPr>
          <p:cNvPr id="7" name="Slayt Numarası Yer Tutucusu 22"/>
          <p:cNvSpPr>
            <a:spLocks noGrp="1"/>
          </p:cNvSpPr>
          <p:nvPr>
            <p:ph type="sldNum" sz="quarter" idx="12"/>
          </p:nvPr>
        </p:nvSpPr>
        <p:spPr/>
        <p:txBody>
          <a:bodyPr/>
          <a:lstStyle>
            <a:lvl1pPr>
              <a:defRPr/>
            </a:lvl1pPr>
          </a:lstStyle>
          <a:p>
            <a:pPr>
              <a:defRPr/>
            </a:pPr>
            <a:fld id="{1A39647D-A562-44CF-B099-1BDACB3775E4}" type="slidenum">
              <a:rPr lang="tr-TR" altLang="tr-TR"/>
              <a:pPr>
                <a:defRPr/>
              </a:pPr>
              <a:t>‹#›</a:t>
            </a:fld>
            <a:endParaRPr lang="tr-TR" altLang="tr-TR"/>
          </a:p>
        </p:txBody>
      </p:sp>
    </p:spTree>
    <p:extLst>
      <p:ext uri="{BB962C8B-B14F-4D97-AF65-F5344CB8AC3E}">
        <p14:creationId xmlns:p14="http://schemas.microsoft.com/office/powerpoint/2010/main" xmlns="" val="391018445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3050"/>
            <a:ext cx="10058400" cy="1143000"/>
          </a:xfrm>
        </p:spPr>
        <p:txBody>
          <a:bodyPr/>
          <a:lstStyle>
            <a:lvl1pPr>
              <a:defRPr/>
            </a:lvl1pPr>
          </a:lstStyle>
          <a:p>
            <a:r>
              <a:rPr lang="tr-TR"/>
              <a:t>Asıl başlık stili için tıklatın</a:t>
            </a:r>
            <a:endParaRPr lang="en-US"/>
          </a:p>
        </p:txBody>
      </p:sp>
      <p:sp>
        <p:nvSpPr>
          <p:cNvPr id="11" name="İçerik Yer Tutucusu 10"/>
          <p:cNvSpPr>
            <a:spLocks noGrp="1"/>
          </p:cNvSpPr>
          <p:nvPr>
            <p:ph sz="quarter" idx="2"/>
          </p:nvPr>
        </p:nvSpPr>
        <p:spPr>
          <a:xfrm>
            <a:off x="609600" y="2362200"/>
            <a:ext cx="4876800" cy="3886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3" name="İçerik Yer Tutucusu 12"/>
          <p:cNvSpPr>
            <a:spLocks noGrp="1"/>
          </p:cNvSpPr>
          <p:nvPr>
            <p:ph sz="quarter" idx="4"/>
          </p:nvPr>
        </p:nvSpPr>
        <p:spPr>
          <a:xfrm>
            <a:off x="5829300" y="2362200"/>
            <a:ext cx="4876800" cy="3886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2" name="Metin Yer Tutucusu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tr-TR"/>
              <a:t>Asıl metin stillerini düzenlemek için tıklatın</a:t>
            </a:r>
          </a:p>
        </p:txBody>
      </p:sp>
      <p:sp>
        <p:nvSpPr>
          <p:cNvPr id="14" name="Metin Yer Tutucusu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tr-TR"/>
              <a:t>Asıl metin stillerini düzenlemek için tıklatın</a:t>
            </a:r>
          </a:p>
        </p:txBody>
      </p:sp>
      <p:sp>
        <p:nvSpPr>
          <p:cNvPr id="7" name="Veri Yer Tutucusu 13"/>
          <p:cNvSpPr>
            <a:spLocks noGrp="1"/>
          </p:cNvSpPr>
          <p:nvPr>
            <p:ph type="dt" sz="half" idx="10"/>
          </p:nvPr>
        </p:nvSpPr>
        <p:spPr/>
        <p:txBody>
          <a:bodyPr/>
          <a:lstStyle>
            <a:lvl1pPr>
              <a:defRPr>
                <a:cs typeface="Arial" charset="0"/>
              </a:defRPr>
            </a:lvl1pPr>
          </a:lstStyle>
          <a:p>
            <a:pPr>
              <a:defRPr/>
            </a:pPr>
            <a:endParaRPr lang="tr-TR"/>
          </a:p>
        </p:txBody>
      </p:sp>
      <p:sp>
        <p:nvSpPr>
          <p:cNvPr id="8" name="Altbilgi Yer Tutucusu 2"/>
          <p:cNvSpPr>
            <a:spLocks noGrp="1"/>
          </p:cNvSpPr>
          <p:nvPr>
            <p:ph type="ftr" sz="quarter" idx="11"/>
          </p:nvPr>
        </p:nvSpPr>
        <p:spPr/>
        <p:txBody>
          <a:bodyPr/>
          <a:lstStyle>
            <a:lvl1pPr>
              <a:defRPr>
                <a:cs typeface="Arial" charset="0"/>
              </a:defRPr>
            </a:lvl1pPr>
          </a:lstStyle>
          <a:p>
            <a:pPr>
              <a:defRPr/>
            </a:pPr>
            <a:endParaRPr lang="tr-TR"/>
          </a:p>
        </p:txBody>
      </p:sp>
      <p:sp>
        <p:nvSpPr>
          <p:cNvPr id="9" name="Slayt Numarası Yer Tutucusu 22"/>
          <p:cNvSpPr>
            <a:spLocks noGrp="1"/>
          </p:cNvSpPr>
          <p:nvPr>
            <p:ph type="sldNum" sz="quarter" idx="12"/>
          </p:nvPr>
        </p:nvSpPr>
        <p:spPr/>
        <p:txBody>
          <a:bodyPr/>
          <a:lstStyle>
            <a:lvl1pPr>
              <a:defRPr/>
            </a:lvl1pPr>
          </a:lstStyle>
          <a:p>
            <a:pPr>
              <a:defRPr/>
            </a:pPr>
            <a:fld id="{CA5C0EE2-189E-4BD8-9510-83729FA0BE32}" type="slidenum">
              <a:rPr lang="tr-TR" altLang="tr-TR"/>
              <a:pPr>
                <a:defRPr/>
              </a:pPr>
              <a:t>‹#›</a:t>
            </a:fld>
            <a:endParaRPr lang="tr-TR" altLang="tr-TR"/>
          </a:p>
        </p:txBody>
      </p:sp>
    </p:spTree>
    <p:extLst>
      <p:ext uri="{BB962C8B-B14F-4D97-AF65-F5344CB8AC3E}">
        <p14:creationId xmlns:p14="http://schemas.microsoft.com/office/powerpoint/2010/main" xmlns="" val="318408736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Veri Yer Tutucusu 5"/>
          <p:cNvSpPr>
            <a:spLocks noGrp="1"/>
          </p:cNvSpPr>
          <p:nvPr>
            <p:ph type="dt" sz="half" idx="10"/>
          </p:nvPr>
        </p:nvSpPr>
        <p:spPr/>
        <p:txBody>
          <a:bodyPr rtlCol="0"/>
          <a:lstStyle>
            <a:lvl1pPr>
              <a:defRPr>
                <a:cs typeface="Arial" charset="0"/>
              </a:defRPr>
            </a:lvl1pPr>
          </a:lstStyle>
          <a:p>
            <a:pPr>
              <a:defRPr/>
            </a:pPr>
            <a:endParaRPr lang="tr-TR"/>
          </a:p>
        </p:txBody>
      </p:sp>
      <p:sp>
        <p:nvSpPr>
          <p:cNvPr id="4" name="Slayt Numarası Yer Tutucusu 6"/>
          <p:cNvSpPr>
            <a:spLocks noGrp="1"/>
          </p:cNvSpPr>
          <p:nvPr>
            <p:ph type="sldNum" sz="quarter" idx="11"/>
          </p:nvPr>
        </p:nvSpPr>
        <p:spPr/>
        <p:txBody>
          <a:bodyPr/>
          <a:lstStyle>
            <a:lvl1pPr>
              <a:defRPr/>
            </a:lvl1pPr>
          </a:lstStyle>
          <a:p>
            <a:pPr>
              <a:defRPr/>
            </a:pPr>
            <a:fld id="{1B838C83-B665-4E41-9423-7B583826D8B1}" type="slidenum">
              <a:rPr lang="tr-TR" altLang="tr-TR"/>
              <a:pPr>
                <a:defRPr/>
              </a:pPr>
              <a:t>‹#›</a:t>
            </a:fld>
            <a:endParaRPr lang="tr-TR" altLang="tr-TR"/>
          </a:p>
        </p:txBody>
      </p:sp>
      <p:sp>
        <p:nvSpPr>
          <p:cNvPr id="5" name="Altbilgi Yer Tutucusu 7"/>
          <p:cNvSpPr>
            <a:spLocks noGrp="1"/>
          </p:cNvSpPr>
          <p:nvPr>
            <p:ph type="ftr" sz="quarter" idx="12"/>
          </p:nvPr>
        </p:nvSpPr>
        <p:spPr/>
        <p:txBody>
          <a:bodyPr rtlCol="0"/>
          <a:lstStyle>
            <a:lvl1pPr>
              <a:defRPr>
                <a:cs typeface="Arial" charset="0"/>
              </a:defRPr>
            </a:lvl1pPr>
          </a:lstStyle>
          <a:p>
            <a:pPr>
              <a:defRPr/>
            </a:pPr>
            <a:endParaRPr lang="tr-TR"/>
          </a:p>
        </p:txBody>
      </p:sp>
    </p:spTree>
    <p:extLst>
      <p:ext uri="{BB962C8B-B14F-4D97-AF65-F5344CB8AC3E}">
        <p14:creationId xmlns:p14="http://schemas.microsoft.com/office/powerpoint/2010/main" xmlns="" val="1902349457"/>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3"/>
          <p:cNvSpPr>
            <a:spLocks noGrp="1"/>
          </p:cNvSpPr>
          <p:nvPr>
            <p:ph type="dt" sz="half" idx="10"/>
          </p:nvPr>
        </p:nvSpPr>
        <p:spPr/>
        <p:txBody>
          <a:bodyPr/>
          <a:lstStyle>
            <a:lvl1pPr>
              <a:defRPr>
                <a:cs typeface="Arial" charset="0"/>
              </a:defRPr>
            </a:lvl1pPr>
          </a:lstStyle>
          <a:p>
            <a:pPr>
              <a:defRPr/>
            </a:pPr>
            <a:endParaRPr lang="tr-TR"/>
          </a:p>
        </p:txBody>
      </p:sp>
      <p:sp>
        <p:nvSpPr>
          <p:cNvPr id="3" name="Altbilgi Yer Tutucusu 2"/>
          <p:cNvSpPr>
            <a:spLocks noGrp="1"/>
          </p:cNvSpPr>
          <p:nvPr>
            <p:ph type="ftr" sz="quarter" idx="11"/>
          </p:nvPr>
        </p:nvSpPr>
        <p:spPr/>
        <p:txBody>
          <a:bodyPr/>
          <a:lstStyle>
            <a:lvl1pPr>
              <a:defRPr>
                <a:cs typeface="Arial" charset="0"/>
              </a:defRPr>
            </a:lvl1pPr>
          </a:lstStyle>
          <a:p>
            <a:pPr>
              <a:defRPr/>
            </a:pPr>
            <a:endParaRPr lang="tr-TR"/>
          </a:p>
        </p:txBody>
      </p:sp>
      <p:sp>
        <p:nvSpPr>
          <p:cNvPr id="4" name="Slayt Numarası Yer Tutucusu 22"/>
          <p:cNvSpPr>
            <a:spLocks noGrp="1"/>
          </p:cNvSpPr>
          <p:nvPr>
            <p:ph type="sldNum" sz="quarter" idx="12"/>
          </p:nvPr>
        </p:nvSpPr>
        <p:spPr/>
        <p:txBody>
          <a:bodyPr/>
          <a:lstStyle>
            <a:lvl1pPr>
              <a:defRPr/>
            </a:lvl1pPr>
          </a:lstStyle>
          <a:p>
            <a:pPr>
              <a:defRPr/>
            </a:pPr>
            <a:fld id="{001863B4-8FCD-4BAC-92A8-85F8E33F82D1}" type="slidenum">
              <a:rPr lang="tr-TR" altLang="tr-TR"/>
              <a:pPr>
                <a:defRPr/>
              </a:pPr>
              <a:t>‹#›</a:t>
            </a:fld>
            <a:endParaRPr lang="tr-TR" altLang="tr-TR"/>
          </a:p>
        </p:txBody>
      </p:sp>
    </p:spTree>
    <p:extLst>
      <p:ext uri="{BB962C8B-B14F-4D97-AF65-F5344CB8AC3E}">
        <p14:creationId xmlns:p14="http://schemas.microsoft.com/office/powerpoint/2010/main" xmlns="" val="2619130827"/>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5" name="Düz Bağlayıcı 14"/>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dirty="0">
              <a:solidFill>
                <a:prstClr val="black"/>
              </a:solidFill>
              <a:latin typeface="Arial" charset="0"/>
              <a:cs typeface="Arial" pitchFamily="34" charset="0"/>
            </a:endParaRPr>
          </a:p>
        </p:txBody>
      </p:sp>
      <p:sp>
        <p:nvSpPr>
          <p:cNvPr id="6" name="Düz Bağlayıcı 16"/>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dirty="0">
              <a:solidFill>
                <a:prstClr val="black"/>
              </a:solidFill>
              <a:latin typeface="Arial" charset="0"/>
              <a:cs typeface="Arial" pitchFamily="34" charset="0"/>
            </a:endParaRPr>
          </a:p>
        </p:txBody>
      </p:sp>
      <p:sp>
        <p:nvSpPr>
          <p:cNvPr id="7" name="Düz Bağlayıcı 17"/>
          <p:cNvSpPr>
            <a:spLocks noChangeShapeType="1"/>
          </p:cNvSpPr>
          <p:nvPr/>
        </p:nvSpPr>
        <p:spPr bwMode="auto">
          <a:xfrm>
            <a:off x="8257117"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8" name="Düz Bağlayıcı 18"/>
          <p:cNvSpPr>
            <a:spLocks noChangeShapeType="1"/>
          </p:cNvSpPr>
          <p:nvPr/>
        </p:nvSpPr>
        <p:spPr bwMode="auto">
          <a:xfrm>
            <a:off x="119888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9" name="Dikdörtgen 1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10" name="Düz Bağlayıcı 20"/>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11" name="Oval 23"/>
          <p:cNvSpPr/>
          <p:nvPr/>
        </p:nvSpPr>
        <p:spPr>
          <a:xfrm>
            <a:off x="10875502" y="5715103"/>
            <a:ext cx="73236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2" name="Başlık 1"/>
          <p:cNvSpPr>
            <a:spLocks noGrp="1"/>
          </p:cNvSpPr>
          <p:nvPr>
            <p:ph type="title"/>
          </p:nvPr>
        </p:nvSpPr>
        <p:spPr>
          <a:xfrm rot="5400000">
            <a:off x="5547360" y="3124200"/>
            <a:ext cx="6309360" cy="609600"/>
          </a:xfrm>
        </p:spPr>
        <p:txBody>
          <a:bodyPr/>
          <a:lstStyle>
            <a:lvl1pPr algn="l">
              <a:buNone/>
              <a:defRPr sz="2000" b="1" cap="small" baseline="0"/>
            </a:lvl1pPr>
          </a:lstStyle>
          <a:p>
            <a:r>
              <a:rPr lang="tr-TR"/>
              <a:t>Asıl başlık stili için tıklatın</a:t>
            </a:r>
            <a:endParaRPr lang="en-US"/>
          </a:p>
        </p:txBody>
      </p:sp>
      <p:sp>
        <p:nvSpPr>
          <p:cNvPr id="3" name="Metin Yer Tutucusu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tr-TR"/>
              <a:t>Asıl metin stillerini düzenlemek için tıklatın</a:t>
            </a:r>
          </a:p>
        </p:txBody>
      </p:sp>
      <p:sp>
        <p:nvSpPr>
          <p:cNvPr id="18" name="İçerik Yer Tutucusu 17"/>
          <p:cNvSpPr>
            <a:spLocks noGrp="1"/>
          </p:cNvSpPr>
          <p:nvPr>
            <p:ph sz="quarter" idx="1"/>
          </p:nvPr>
        </p:nvSpPr>
        <p:spPr>
          <a:xfrm>
            <a:off x="406400" y="274320"/>
            <a:ext cx="7518400" cy="632764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2" name="Veri Yer Tutucusu 20"/>
          <p:cNvSpPr>
            <a:spLocks noGrp="1"/>
          </p:cNvSpPr>
          <p:nvPr>
            <p:ph type="dt" sz="half" idx="10"/>
          </p:nvPr>
        </p:nvSpPr>
        <p:spPr/>
        <p:txBody>
          <a:bodyPr rtlCol="0"/>
          <a:lstStyle>
            <a:lvl1pPr>
              <a:defRPr>
                <a:cs typeface="Arial" charset="0"/>
              </a:defRPr>
            </a:lvl1pPr>
          </a:lstStyle>
          <a:p>
            <a:pPr>
              <a:defRPr/>
            </a:pPr>
            <a:endParaRPr lang="tr-TR"/>
          </a:p>
        </p:txBody>
      </p:sp>
      <p:sp>
        <p:nvSpPr>
          <p:cNvPr id="13" name="Slayt Numarası Yer Tutucusu 21"/>
          <p:cNvSpPr>
            <a:spLocks noGrp="1"/>
          </p:cNvSpPr>
          <p:nvPr>
            <p:ph type="sldNum" sz="quarter" idx="11"/>
          </p:nvPr>
        </p:nvSpPr>
        <p:spPr/>
        <p:txBody>
          <a:bodyPr/>
          <a:lstStyle>
            <a:lvl1pPr>
              <a:defRPr/>
            </a:lvl1pPr>
          </a:lstStyle>
          <a:p>
            <a:pPr>
              <a:defRPr/>
            </a:pPr>
            <a:fld id="{BB6DB957-2652-4818-A92C-95BCE2D35705}" type="slidenum">
              <a:rPr lang="tr-TR" altLang="tr-TR"/>
              <a:pPr>
                <a:defRPr/>
              </a:pPr>
              <a:t>‹#›</a:t>
            </a:fld>
            <a:endParaRPr lang="tr-TR" altLang="tr-TR"/>
          </a:p>
        </p:txBody>
      </p:sp>
      <p:sp>
        <p:nvSpPr>
          <p:cNvPr id="14" name="Altbilgi Yer Tutucusu 22"/>
          <p:cNvSpPr>
            <a:spLocks noGrp="1"/>
          </p:cNvSpPr>
          <p:nvPr>
            <p:ph type="ftr" sz="quarter" idx="12"/>
          </p:nvPr>
        </p:nvSpPr>
        <p:spPr/>
        <p:txBody>
          <a:bodyPr rtlCol="0"/>
          <a:lstStyle>
            <a:lvl1pPr>
              <a:defRPr>
                <a:cs typeface="Arial" charset="0"/>
              </a:defRPr>
            </a:lvl1pPr>
          </a:lstStyle>
          <a:p>
            <a:pPr>
              <a:defRPr/>
            </a:pPr>
            <a:endParaRPr lang="tr-TR"/>
          </a:p>
        </p:txBody>
      </p:sp>
    </p:spTree>
    <p:extLst>
      <p:ext uri="{BB962C8B-B14F-4D97-AF65-F5344CB8AC3E}">
        <p14:creationId xmlns:p14="http://schemas.microsoft.com/office/powerpoint/2010/main" xmlns="" val="2685399457"/>
      </p:ext>
    </p:extLst>
  </p:cSld>
  <p:clrMapOvr>
    <a:overrideClrMapping bg1="lt1" tx1="dk1" bg2="lt2" tx2="dk2" accent1="accent1" accent2="accent2" accent3="accent3" accent4="accent4" accent5="accent5" accent6="accent6" hlink="hlink" folHlink="folHlink"/>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5" name="Düz Bağlayıcı 14"/>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latin typeface="Arial" charset="0"/>
              <a:cs typeface="Arial" pitchFamily="34" charset="0"/>
            </a:endParaRPr>
          </a:p>
        </p:txBody>
      </p:sp>
      <p:sp>
        <p:nvSpPr>
          <p:cNvPr id="6" name="Oval 16"/>
          <p:cNvSpPr/>
          <p:nvPr/>
        </p:nvSpPr>
        <p:spPr>
          <a:xfrm>
            <a:off x="10875502" y="5715103"/>
            <a:ext cx="73236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7" name="Düz Bağlayıcı 17"/>
          <p:cNvSpPr>
            <a:spLocks noChangeShapeType="1"/>
          </p:cNvSpPr>
          <p:nvPr/>
        </p:nvSpPr>
        <p:spPr bwMode="auto">
          <a:xfrm>
            <a:off x="11988800" y="0"/>
            <a:ext cx="0" cy="6858000"/>
          </a:xfrm>
          <a:prstGeom prst="line">
            <a:avLst/>
          </a:prstGeom>
          <a:noFill/>
          <a:ln w="9525" algn="ctr">
            <a:solidFill>
              <a:schemeClr val="tx1"/>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8" name="Dikdörtgen 18"/>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9" name="Düz Bağlayıcı 19"/>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10" name="Düz Bağlayıcı 20"/>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dirty="0">
              <a:solidFill>
                <a:prstClr val="black"/>
              </a:solidFill>
              <a:latin typeface="Arial" charset="0"/>
              <a:cs typeface="Arial" pitchFamily="34" charset="0"/>
            </a:endParaRPr>
          </a:p>
        </p:txBody>
      </p:sp>
      <p:sp>
        <p:nvSpPr>
          <p:cNvPr id="11" name="Düz Bağlayıcı 23"/>
          <p:cNvSpPr>
            <a:spLocks noChangeShapeType="1"/>
          </p:cNvSpPr>
          <p:nvPr/>
        </p:nvSpPr>
        <p:spPr bwMode="auto">
          <a:xfrm>
            <a:off x="8257117"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2" name="Başlık 1"/>
          <p:cNvSpPr>
            <a:spLocks noGrp="1"/>
          </p:cNvSpPr>
          <p:nvPr>
            <p:ph type="title"/>
          </p:nvPr>
        </p:nvSpPr>
        <p:spPr>
          <a:xfrm rot="5400000">
            <a:off x="5518404" y="3124200"/>
            <a:ext cx="6309360" cy="609600"/>
          </a:xfrm>
        </p:spPr>
        <p:txBody>
          <a:bodyPr/>
          <a:lstStyle>
            <a:lvl1pPr algn="l">
              <a:buNone/>
              <a:defRPr sz="2000" b="1"/>
            </a:lvl1pPr>
          </a:lstStyle>
          <a:p>
            <a:r>
              <a:rPr lang="tr-TR"/>
              <a:t>Asıl başlık stili için tıklatın</a:t>
            </a:r>
            <a:endParaRPr lang="en-US"/>
          </a:p>
        </p:txBody>
      </p:sp>
      <p:sp>
        <p:nvSpPr>
          <p:cNvPr id="3" name="Resim Yer Tutucusu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tr-TR" noProof="0"/>
              <a:t>Resim eklemek için simgeyi tıklatın</a:t>
            </a:r>
            <a:endParaRPr lang="en-US" noProof="0" dirty="0"/>
          </a:p>
        </p:txBody>
      </p:sp>
      <p:sp>
        <p:nvSpPr>
          <p:cNvPr id="4" name="Metin Yer Tutucusu 3"/>
          <p:cNvSpPr>
            <a:spLocks noGrp="1"/>
          </p:cNvSpPr>
          <p:nvPr>
            <p:ph type="body" sz="half" idx="2"/>
          </p:nvPr>
        </p:nvSpPr>
        <p:spPr>
          <a:xfrm>
            <a:off x="9021064" y="264795"/>
            <a:ext cx="2032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tr-TR"/>
              <a:t>Asıl metin stillerini düzenlemek için tıklatın</a:t>
            </a:r>
          </a:p>
        </p:txBody>
      </p:sp>
      <p:sp>
        <p:nvSpPr>
          <p:cNvPr id="12" name="Veri Yer Tutucusu 16"/>
          <p:cNvSpPr>
            <a:spLocks noGrp="1"/>
          </p:cNvSpPr>
          <p:nvPr>
            <p:ph type="dt" sz="half" idx="10"/>
          </p:nvPr>
        </p:nvSpPr>
        <p:spPr/>
        <p:txBody>
          <a:bodyPr rtlCol="0"/>
          <a:lstStyle>
            <a:lvl1pPr>
              <a:defRPr>
                <a:cs typeface="Arial" charset="0"/>
              </a:defRPr>
            </a:lvl1pPr>
          </a:lstStyle>
          <a:p>
            <a:pPr>
              <a:defRPr/>
            </a:pPr>
            <a:endParaRPr lang="tr-TR"/>
          </a:p>
        </p:txBody>
      </p:sp>
      <p:sp>
        <p:nvSpPr>
          <p:cNvPr id="13" name="Slayt Numarası Yer Tutucusu 17"/>
          <p:cNvSpPr>
            <a:spLocks noGrp="1"/>
          </p:cNvSpPr>
          <p:nvPr>
            <p:ph type="sldNum" sz="quarter" idx="11"/>
          </p:nvPr>
        </p:nvSpPr>
        <p:spPr/>
        <p:txBody>
          <a:bodyPr/>
          <a:lstStyle>
            <a:lvl1pPr>
              <a:defRPr/>
            </a:lvl1pPr>
          </a:lstStyle>
          <a:p>
            <a:pPr>
              <a:defRPr/>
            </a:pPr>
            <a:fld id="{3F8FDBA9-3FE5-4F6D-8697-A36488A2B719}" type="slidenum">
              <a:rPr lang="tr-TR" altLang="tr-TR"/>
              <a:pPr>
                <a:defRPr/>
              </a:pPr>
              <a:t>‹#›</a:t>
            </a:fld>
            <a:endParaRPr lang="tr-TR" altLang="tr-TR"/>
          </a:p>
        </p:txBody>
      </p:sp>
      <p:sp>
        <p:nvSpPr>
          <p:cNvPr id="14" name="Altbilgi Yer Tutucusu 20"/>
          <p:cNvSpPr>
            <a:spLocks noGrp="1"/>
          </p:cNvSpPr>
          <p:nvPr>
            <p:ph type="ftr" sz="quarter" idx="12"/>
          </p:nvPr>
        </p:nvSpPr>
        <p:spPr/>
        <p:txBody>
          <a:bodyPr rtlCol="0"/>
          <a:lstStyle>
            <a:lvl1pPr>
              <a:defRPr>
                <a:cs typeface="Arial" charset="0"/>
              </a:defRPr>
            </a:lvl1pPr>
          </a:lstStyle>
          <a:p>
            <a:pPr>
              <a:defRPr/>
            </a:pPr>
            <a:endParaRPr lang="tr-TR"/>
          </a:p>
        </p:txBody>
      </p:sp>
    </p:spTree>
    <p:extLst>
      <p:ext uri="{BB962C8B-B14F-4D97-AF65-F5344CB8AC3E}">
        <p14:creationId xmlns:p14="http://schemas.microsoft.com/office/powerpoint/2010/main" xmlns="" val="3948861122"/>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13"/>
          <p:cNvSpPr>
            <a:spLocks noGrp="1"/>
          </p:cNvSpPr>
          <p:nvPr>
            <p:ph type="dt" sz="half" idx="10"/>
          </p:nvPr>
        </p:nvSpPr>
        <p:spPr/>
        <p:txBody>
          <a:bodyPr/>
          <a:lstStyle>
            <a:lvl1pPr>
              <a:defRPr>
                <a:cs typeface="Arial" charset="0"/>
              </a:defRPr>
            </a:lvl1pPr>
          </a:lstStyle>
          <a:p>
            <a:pPr>
              <a:defRPr/>
            </a:pPr>
            <a:endParaRPr lang="tr-TR"/>
          </a:p>
        </p:txBody>
      </p:sp>
      <p:sp>
        <p:nvSpPr>
          <p:cNvPr id="5" name="Altbilgi Yer Tutucusu 2"/>
          <p:cNvSpPr>
            <a:spLocks noGrp="1"/>
          </p:cNvSpPr>
          <p:nvPr>
            <p:ph type="ftr" sz="quarter" idx="11"/>
          </p:nvPr>
        </p:nvSpPr>
        <p:spPr/>
        <p:txBody>
          <a:bodyPr/>
          <a:lstStyle>
            <a:lvl1pPr>
              <a:defRPr>
                <a:cs typeface="Arial" charset="0"/>
              </a:defRPr>
            </a:lvl1pPr>
          </a:lstStyle>
          <a:p>
            <a:pPr>
              <a:defRPr/>
            </a:pPr>
            <a:endParaRPr lang="tr-TR"/>
          </a:p>
        </p:txBody>
      </p:sp>
      <p:sp>
        <p:nvSpPr>
          <p:cNvPr id="6" name="Slayt Numarası Yer Tutucusu 22"/>
          <p:cNvSpPr>
            <a:spLocks noGrp="1"/>
          </p:cNvSpPr>
          <p:nvPr>
            <p:ph type="sldNum" sz="quarter" idx="12"/>
          </p:nvPr>
        </p:nvSpPr>
        <p:spPr/>
        <p:txBody>
          <a:bodyPr/>
          <a:lstStyle>
            <a:lvl1pPr>
              <a:defRPr/>
            </a:lvl1pPr>
          </a:lstStyle>
          <a:p>
            <a:pPr>
              <a:defRPr/>
            </a:pPr>
            <a:fld id="{B817A196-26A2-4779-97D1-9CD866374641}" type="slidenum">
              <a:rPr lang="tr-TR" altLang="tr-TR"/>
              <a:pPr>
                <a:defRPr/>
              </a:pPr>
              <a:t>‹#›</a:t>
            </a:fld>
            <a:endParaRPr lang="tr-TR" altLang="tr-TR"/>
          </a:p>
        </p:txBody>
      </p:sp>
    </p:spTree>
    <p:extLst>
      <p:ext uri="{BB962C8B-B14F-4D97-AF65-F5344CB8AC3E}">
        <p14:creationId xmlns:p14="http://schemas.microsoft.com/office/powerpoint/2010/main" xmlns="" val="38263960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3" y="273050"/>
            <a:ext cx="4011084"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609603"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p:cNvSpPr>
            <a:spLocks noGrp="1" noChangeArrowheads="1"/>
          </p:cNvSpPr>
          <p:nvPr>
            <p:ph type="dt" sz="half" idx="10"/>
          </p:nvPr>
        </p:nvSpPr>
        <p:spPr/>
        <p:txBody>
          <a:bodyPr/>
          <a:lstStyle>
            <a:lvl1pPr eaLnBrk="0" hangingPunct="0">
              <a:defRPr>
                <a:cs typeface="Arial" charset="0"/>
              </a:defRPr>
            </a:lvl1pPr>
          </a:lstStyle>
          <a:p>
            <a:pPr>
              <a:defRPr/>
            </a:pPr>
            <a:endParaRPr lang="tr-TR"/>
          </a:p>
        </p:txBody>
      </p:sp>
      <p:sp>
        <p:nvSpPr>
          <p:cNvPr id="6"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tr-TR"/>
          </a:p>
        </p:txBody>
      </p:sp>
      <p:sp>
        <p:nvSpPr>
          <p:cNvPr id="7" name="Rectangle 6"/>
          <p:cNvSpPr>
            <a:spLocks noGrp="1" noChangeArrowheads="1"/>
          </p:cNvSpPr>
          <p:nvPr>
            <p:ph type="sldNum" sz="quarter" idx="12"/>
          </p:nvPr>
        </p:nvSpPr>
        <p:spPr/>
        <p:txBody>
          <a:bodyPr/>
          <a:lstStyle>
            <a:lvl1pPr eaLnBrk="0" hangingPunct="0">
              <a:defRPr/>
            </a:lvl1pPr>
          </a:lstStyle>
          <a:p>
            <a:pPr>
              <a:defRPr/>
            </a:pPr>
            <a:fld id="{34523571-F49A-4051-9B18-B48BEB9C177F}" type="slidenum">
              <a:rPr lang="tr-TR" altLang="tr-TR"/>
              <a:pPr>
                <a:defRPr/>
              </a:pPr>
              <a:t>‹#›</a:t>
            </a:fld>
            <a:endParaRPr lang="tr-TR" altLang="tr-TR"/>
          </a:p>
        </p:txBody>
      </p:sp>
    </p:spTree>
    <p:extLst>
      <p:ext uri="{BB962C8B-B14F-4D97-AF65-F5344CB8AC3E}">
        <p14:creationId xmlns:p14="http://schemas.microsoft.com/office/powerpoint/2010/main" xmlns="" val="261698908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839200" y="274639"/>
            <a:ext cx="2235200" cy="5851525"/>
          </a:xfrm>
        </p:spPr>
        <p:txBody>
          <a:bodyPr vert="eaVert"/>
          <a:lstStyle/>
          <a:p>
            <a:r>
              <a:rPr lang="tr-TR"/>
              <a:t>Asıl başlık stili için tıklatın</a:t>
            </a:r>
            <a:endParaRPr lang="en-US"/>
          </a:p>
        </p:txBody>
      </p:sp>
      <p:sp>
        <p:nvSpPr>
          <p:cNvPr id="3" name="Dikey Metin Yer Tutucusu 2"/>
          <p:cNvSpPr>
            <a:spLocks noGrp="1"/>
          </p:cNvSpPr>
          <p:nvPr>
            <p:ph type="body" orient="vert" idx="1"/>
          </p:nvPr>
        </p:nvSpPr>
        <p:spPr>
          <a:xfrm>
            <a:off x="609600" y="274639"/>
            <a:ext cx="80264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13"/>
          <p:cNvSpPr>
            <a:spLocks noGrp="1"/>
          </p:cNvSpPr>
          <p:nvPr>
            <p:ph type="dt" sz="half" idx="10"/>
          </p:nvPr>
        </p:nvSpPr>
        <p:spPr/>
        <p:txBody>
          <a:bodyPr/>
          <a:lstStyle>
            <a:lvl1pPr>
              <a:defRPr>
                <a:cs typeface="Arial" charset="0"/>
              </a:defRPr>
            </a:lvl1pPr>
          </a:lstStyle>
          <a:p>
            <a:pPr>
              <a:defRPr/>
            </a:pPr>
            <a:endParaRPr lang="tr-TR"/>
          </a:p>
        </p:txBody>
      </p:sp>
      <p:sp>
        <p:nvSpPr>
          <p:cNvPr id="5" name="Altbilgi Yer Tutucusu 2"/>
          <p:cNvSpPr>
            <a:spLocks noGrp="1"/>
          </p:cNvSpPr>
          <p:nvPr>
            <p:ph type="ftr" sz="quarter" idx="11"/>
          </p:nvPr>
        </p:nvSpPr>
        <p:spPr/>
        <p:txBody>
          <a:bodyPr/>
          <a:lstStyle>
            <a:lvl1pPr>
              <a:defRPr>
                <a:cs typeface="Arial" charset="0"/>
              </a:defRPr>
            </a:lvl1pPr>
          </a:lstStyle>
          <a:p>
            <a:pPr>
              <a:defRPr/>
            </a:pPr>
            <a:endParaRPr lang="tr-TR"/>
          </a:p>
        </p:txBody>
      </p:sp>
      <p:sp>
        <p:nvSpPr>
          <p:cNvPr id="6" name="Slayt Numarası Yer Tutucusu 22"/>
          <p:cNvSpPr>
            <a:spLocks noGrp="1"/>
          </p:cNvSpPr>
          <p:nvPr>
            <p:ph type="sldNum" sz="quarter" idx="12"/>
          </p:nvPr>
        </p:nvSpPr>
        <p:spPr/>
        <p:txBody>
          <a:bodyPr/>
          <a:lstStyle>
            <a:lvl1pPr>
              <a:defRPr/>
            </a:lvl1pPr>
          </a:lstStyle>
          <a:p>
            <a:pPr>
              <a:defRPr/>
            </a:pPr>
            <a:fld id="{02C74C1F-190D-42EE-8DC3-E26CE68C8E09}" type="slidenum">
              <a:rPr lang="tr-TR" altLang="tr-TR"/>
              <a:pPr>
                <a:defRPr/>
              </a:pPr>
              <a:t>‹#›</a:t>
            </a:fld>
            <a:endParaRPr lang="tr-TR" altLang="tr-TR"/>
          </a:p>
        </p:txBody>
      </p:sp>
    </p:spTree>
    <p:extLst>
      <p:ext uri="{BB962C8B-B14F-4D97-AF65-F5344CB8AC3E}">
        <p14:creationId xmlns:p14="http://schemas.microsoft.com/office/powerpoint/2010/main" xmlns="" val="1076594288"/>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4" name="Dikdörtgen 14"/>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5" name="Dikdörtgen 16"/>
          <p:cNvSpPr/>
          <p:nvPr/>
        </p:nvSpPr>
        <p:spPr bwMode="auto">
          <a:xfrm>
            <a:off x="368303" y="0"/>
            <a:ext cx="139700"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6" name="Dikdörtgen 17"/>
          <p:cNvSpPr/>
          <p:nvPr/>
        </p:nvSpPr>
        <p:spPr bwMode="auto">
          <a:xfrm>
            <a:off x="1320846" y="0"/>
            <a:ext cx="243417"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7" name="Dikdörtgen 18"/>
          <p:cNvSpPr/>
          <p:nvPr/>
        </p:nvSpPr>
        <p:spPr bwMode="auto">
          <a:xfrm>
            <a:off x="1521887" y="0"/>
            <a:ext cx="306916"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10" name="Düz Bağlayıcı 19"/>
          <p:cNvSpPr>
            <a:spLocks noChangeShapeType="1"/>
          </p:cNvSpPr>
          <p:nvPr/>
        </p:nvSpPr>
        <p:spPr bwMode="auto">
          <a:xfrm>
            <a:off x="141817"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latin typeface="Arial" charset="0"/>
              <a:cs typeface="Arial" pitchFamily="34" charset="0"/>
            </a:endParaRPr>
          </a:p>
        </p:txBody>
      </p:sp>
      <p:sp>
        <p:nvSpPr>
          <p:cNvPr id="11" name="Düz Bağlayıcı 20"/>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latin typeface="Arial" charset="0"/>
              <a:cs typeface="Arial" pitchFamily="34" charset="0"/>
            </a:endParaRPr>
          </a:p>
        </p:txBody>
      </p:sp>
      <p:sp>
        <p:nvSpPr>
          <p:cNvPr id="12" name="Düz Bağlayıcı 23"/>
          <p:cNvSpPr>
            <a:spLocks noChangeShapeType="1"/>
          </p:cNvSpPr>
          <p:nvPr/>
        </p:nvSpPr>
        <p:spPr bwMode="auto">
          <a:xfrm>
            <a:off x="1138767"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latin typeface="Arial" charset="0"/>
              <a:cs typeface="Arial" pitchFamily="34" charset="0"/>
            </a:endParaRPr>
          </a:p>
        </p:txBody>
      </p:sp>
      <p:sp>
        <p:nvSpPr>
          <p:cNvPr id="13" name="Düz Bağlayıcı 24"/>
          <p:cNvSpPr>
            <a:spLocks noChangeShapeType="1"/>
          </p:cNvSpPr>
          <p:nvPr/>
        </p:nvSpPr>
        <p:spPr bwMode="auto">
          <a:xfrm>
            <a:off x="2302933"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latin typeface="Arial" charset="0"/>
              <a:cs typeface="Arial" pitchFamily="34" charset="0"/>
            </a:endParaRPr>
          </a:p>
        </p:txBody>
      </p:sp>
      <p:sp>
        <p:nvSpPr>
          <p:cNvPr id="14" name="Düz Bağlayıcı 25"/>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latin typeface="Arial" charset="0"/>
              <a:cs typeface="Arial" pitchFamily="34" charset="0"/>
            </a:endParaRPr>
          </a:p>
        </p:txBody>
      </p:sp>
      <p:sp>
        <p:nvSpPr>
          <p:cNvPr id="15" name="Düz Bağlayıcı 26"/>
          <p:cNvSpPr>
            <a:spLocks noChangeShapeType="1"/>
          </p:cNvSpPr>
          <p:nvPr/>
        </p:nvSpPr>
        <p:spPr bwMode="auto">
          <a:xfrm>
            <a:off x="1215178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latin typeface="Arial" charset="0"/>
              <a:cs typeface="Arial" pitchFamily="34" charset="0"/>
            </a:endParaRPr>
          </a:p>
        </p:txBody>
      </p:sp>
      <p:sp>
        <p:nvSpPr>
          <p:cNvPr id="16" name="Dikdörtgen 2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7" name="Oval 28"/>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8" name="Oval 29"/>
          <p:cNvSpPr/>
          <p:nvPr/>
        </p:nvSpPr>
        <p:spPr bwMode="auto">
          <a:xfrm>
            <a:off x="1746252" y="4867275"/>
            <a:ext cx="855133"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9" name="Oval 30"/>
          <p:cNvSpPr/>
          <p:nvPr/>
        </p:nvSpPr>
        <p:spPr bwMode="auto">
          <a:xfrm>
            <a:off x="1454151" y="5500757"/>
            <a:ext cx="184149"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20" name="Oval 31"/>
          <p:cNvSpPr/>
          <p:nvPr/>
        </p:nvSpPr>
        <p:spPr bwMode="auto">
          <a:xfrm>
            <a:off x="2218267" y="5788025"/>
            <a:ext cx="366184"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21" name="Oval 32"/>
          <p:cNvSpPr/>
          <p:nvPr/>
        </p:nvSpPr>
        <p:spPr>
          <a:xfrm>
            <a:off x="2540046" y="4495869"/>
            <a:ext cx="486833"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8" name="Başlık 7"/>
          <p:cNvSpPr>
            <a:spLocks noGrp="1"/>
          </p:cNvSpPr>
          <p:nvPr>
            <p:ph type="ctrTitle"/>
          </p:nvPr>
        </p:nvSpPr>
        <p:spPr>
          <a:xfrm>
            <a:off x="3048000" y="3124200"/>
            <a:ext cx="8229600" cy="1894362"/>
          </a:xfrm>
        </p:spPr>
        <p:txBody>
          <a:bodyPr/>
          <a:lstStyle>
            <a:lvl1pPr>
              <a:defRPr b="1"/>
            </a:lvl1pPr>
          </a:lstStyle>
          <a:p>
            <a:r>
              <a:rPr lang="tr-TR"/>
              <a:t>Asıl başlık stili için tıklatın</a:t>
            </a:r>
            <a:endParaRPr lang="en-US"/>
          </a:p>
        </p:txBody>
      </p:sp>
      <p:sp>
        <p:nvSpPr>
          <p:cNvPr id="9" name="Alt Başlık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a:t>Asıl alt başlık stilini düzenlemek için tıklatın</a:t>
            </a:r>
            <a:endParaRPr lang="en-US"/>
          </a:p>
        </p:txBody>
      </p:sp>
      <p:sp>
        <p:nvSpPr>
          <p:cNvPr id="22" name="Veri Yer Tutucusu 27"/>
          <p:cNvSpPr>
            <a:spLocks noGrp="1"/>
          </p:cNvSpPr>
          <p:nvPr>
            <p:ph type="dt" sz="half" idx="10"/>
          </p:nvPr>
        </p:nvSpPr>
        <p:spPr bwMode="auto">
          <a:xfrm rot="5400000">
            <a:off x="10733617" y="1111250"/>
            <a:ext cx="2286000" cy="508000"/>
          </a:xfrm>
        </p:spPr>
        <p:txBody>
          <a:bodyPr/>
          <a:lstStyle>
            <a:lvl1pPr>
              <a:defRPr>
                <a:cs typeface="Arial" charset="0"/>
              </a:defRPr>
            </a:lvl1pPr>
          </a:lstStyle>
          <a:p>
            <a:pPr>
              <a:defRPr/>
            </a:pPr>
            <a:endParaRPr lang="tr-TR"/>
          </a:p>
        </p:txBody>
      </p:sp>
      <p:sp>
        <p:nvSpPr>
          <p:cNvPr id="23" name="Altbilgi Yer Tutucusu 16"/>
          <p:cNvSpPr>
            <a:spLocks noGrp="1"/>
          </p:cNvSpPr>
          <p:nvPr>
            <p:ph type="ftr" sz="quarter" idx="11"/>
          </p:nvPr>
        </p:nvSpPr>
        <p:spPr bwMode="auto">
          <a:xfrm rot="5400000">
            <a:off x="10045701" y="4117452"/>
            <a:ext cx="3657600" cy="512233"/>
          </a:xfrm>
        </p:spPr>
        <p:txBody>
          <a:bodyPr/>
          <a:lstStyle>
            <a:lvl1pPr>
              <a:defRPr>
                <a:cs typeface="Arial" charset="0"/>
              </a:defRPr>
            </a:lvl1pPr>
          </a:lstStyle>
          <a:p>
            <a:pPr>
              <a:defRPr/>
            </a:pPr>
            <a:endParaRPr lang="tr-TR"/>
          </a:p>
        </p:txBody>
      </p:sp>
      <p:sp>
        <p:nvSpPr>
          <p:cNvPr id="24" name="Slayt Numarası Yer Tutucusu 28"/>
          <p:cNvSpPr>
            <a:spLocks noGrp="1"/>
          </p:cNvSpPr>
          <p:nvPr>
            <p:ph type="sldNum" sz="quarter" idx="12"/>
          </p:nvPr>
        </p:nvSpPr>
        <p:spPr bwMode="auto">
          <a:xfrm>
            <a:off x="1767417" y="4929257"/>
            <a:ext cx="812800" cy="517525"/>
          </a:xfrm>
        </p:spPr>
        <p:txBody>
          <a:bodyPr/>
          <a:lstStyle>
            <a:lvl1pPr>
              <a:defRPr/>
            </a:lvl1pPr>
          </a:lstStyle>
          <a:p>
            <a:pPr>
              <a:defRPr/>
            </a:pPr>
            <a:fld id="{BFA70326-10BB-4DFC-8BED-939DC589632A}" type="slidenum">
              <a:rPr lang="tr-TR" altLang="tr-TR"/>
              <a:pPr>
                <a:defRPr/>
              </a:pPr>
              <a:t>‹#›</a:t>
            </a:fld>
            <a:endParaRPr lang="tr-TR" altLang="tr-TR"/>
          </a:p>
        </p:txBody>
      </p:sp>
    </p:spTree>
    <p:extLst>
      <p:ext uri="{BB962C8B-B14F-4D97-AF65-F5344CB8AC3E}">
        <p14:creationId xmlns:p14="http://schemas.microsoft.com/office/powerpoint/2010/main" xmlns="" val="3912947375"/>
      </p:ext>
    </p:extLst>
  </p:cSld>
  <p:clrMapOvr>
    <a:overrideClrMapping bg1="lt1" tx1="dk1" bg2="lt2" tx2="dk2" accent1="accent1" accent2="accent2" accent3="accent3" accent4="accent4" accent5="accent5" accent6="accent6" hlink="hlink" folHlink="folHlink"/>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8" name="İçerik Yer Tutucusu 7"/>
          <p:cNvSpPr>
            <a:spLocks noGrp="1"/>
          </p:cNvSpPr>
          <p:nvPr>
            <p:ph sz="quarter" idx="1"/>
          </p:nvPr>
        </p:nvSpPr>
        <p:spPr>
          <a:xfrm>
            <a:off x="609600" y="1600200"/>
            <a:ext cx="9956800" cy="4873752"/>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6"/>
          <p:cNvSpPr>
            <a:spLocks noGrp="1"/>
          </p:cNvSpPr>
          <p:nvPr>
            <p:ph type="dt" sz="half" idx="10"/>
          </p:nvPr>
        </p:nvSpPr>
        <p:spPr/>
        <p:txBody>
          <a:bodyPr rtlCol="0"/>
          <a:lstStyle>
            <a:lvl1pPr>
              <a:defRPr>
                <a:cs typeface="Arial" charset="0"/>
              </a:defRPr>
            </a:lvl1pPr>
          </a:lstStyle>
          <a:p>
            <a:pPr>
              <a:defRPr/>
            </a:pPr>
            <a:endParaRPr lang="tr-TR"/>
          </a:p>
        </p:txBody>
      </p:sp>
      <p:sp>
        <p:nvSpPr>
          <p:cNvPr id="5" name="Slayt Numarası Yer Tutucusu 8"/>
          <p:cNvSpPr>
            <a:spLocks noGrp="1"/>
          </p:cNvSpPr>
          <p:nvPr>
            <p:ph type="sldNum" sz="quarter" idx="11"/>
          </p:nvPr>
        </p:nvSpPr>
        <p:spPr/>
        <p:txBody>
          <a:bodyPr/>
          <a:lstStyle>
            <a:lvl1pPr>
              <a:defRPr/>
            </a:lvl1pPr>
          </a:lstStyle>
          <a:p>
            <a:pPr>
              <a:defRPr/>
            </a:pPr>
            <a:fld id="{46CF195B-4663-49A5-8347-52A0860B3C77}" type="slidenum">
              <a:rPr lang="tr-TR" altLang="tr-TR"/>
              <a:pPr>
                <a:defRPr/>
              </a:pPr>
              <a:t>‹#›</a:t>
            </a:fld>
            <a:endParaRPr lang="tr-TR" altLang="tr-TR"/>
          </a:p>
        </p:txBody>
      </p:sp>
      <p:sp>
        <p:nvSpPr>
          <p:cNvPr id="6" name="Altbilgi Yer Tutucusu 9"/>
          <p:cNvSpPr>
            <a:spLocks noGrp="1"/>
          </p:cNvSpPr>
          <p:nvPr>
            <p:ph type="ftr" sz="quarter" idx="12"/>
          </p:nvPr>
        </p:nvSpPr>
        <p:spPr/>
        <p:txBody>
          <a:bodyPr rtlCol="0"/>
          <a:lstStyle>
            <a:lvl1pPr>
              <a:defRPr>
                <a:cs typeface="Arial" charset="0"/>
              </a:defRPr>
            </a:lvl1pPr>
          </a:lstStyle>
          <a:p>
            <a:pPr>
              <a:defRPr/>
            </a:pPr>
            <a:endParaRPr lang="tr-TR"/>
          </a:p>
        </p:txBody>
      </p:sp>
    </p:spTree>
    <p:extLst>
      <p:ext uri="{BB962C8B-B14F-4D97-AF65-F5344CB8AC3E}">
        <p14:creationId xmlns:p14="http://schemas.microsoft.com/office/powerpoint/2010/main" xmlns="" val="258085293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2"/>
        </a:solidFill>
        <a:effectLst/>
      </p:bgPr>
    </p:bg>
    <p:spTree>
      <p:nvGrpSpPr>
        <p:cNvPr id="1" name=""/>
        <p:cNvGrpSpPr/>
        <p:nvPr/>
      </p:nvGrpSpPr>
      <p:grpSpPr>
        <a:xfrm>
          <a:off x="0" y="0"/>
          <a:ext cx="0" cy="0"/>
          <a:chOff x="0" y="0"/>
          <a:chExt cx="0" cy="0"/>
        </a:xfrm>
      </p:grpSpPr>
      <p:sp>
        <p:nvSpPr>
          <p:cNvPr id="4" name="Dikdörtgen 14"/>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5" name="Dikdörtgen 16"/>
          <p:cNvSpPr/>
          <p:nvPr/>
        </p:nvSpPr>
        <p:spPr bwMode="auto">
          <a:xfrm>
            <a:off x="368303" y="0"/>
            <a:ext cx="139700"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6" name="Dikdörtgen 17"/>
          <p:cNvSpPr/>
          <p:nvPr/>
        </p:nvSpPr>
        <p:spPr bwMode="auto">
          <a:xfrm>
            <a:off x="1320846" y="0"/>
            <a:ext cx="243417"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7" name="Dikdörtgen 18"/>
          <p:cNvSpPr/>
          <p:nvPr/>
        </p:nvSpPr>
        <p:spPr bwMode="auto">
          <a:xfrm>
            <a:off x="1521887" y="0"/>
            <a:ext cx="306916"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8" name="Düz Bağlayıcı 19"/>
          <p:cNvSpPr>
            <a:spLocks noChangeShapeType="1"/>
          </p:cNvSpPr>
          <p:nvPr/>
        </p:nvSpPr>
        <p:spPr bwMode="auto">
          <a:xfrm>
            <a:off x="141817"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white"/>
              </a:solidFill>
              <a:latin typeface="Arial" charset="0"/>
              <a:cs typeface="Arial" pitchFamily="34" charset="0"/>
            </a:endParaRPr>
          </a:p>
        </p:txBody>
      </p:sp>
      <p:sp>
        <p:nvSpPr>
          <p:cNvPr id="9" name="Düz Bağlayıcı 20"/>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white"/>
              </a:solidFill>
              <a:latin typeface="Arial" charset="0"/>
              <a:cs typeface="Arial" pitchFamily="34" charset="0"/>
            </a:endParaRPr>
          </a:p>
        </p:txBody>
      </p:sp>
      <p:sp>
        <p:nvSpPr>
          <p:cNvPr id="10" name="Düz Bağlayıcı 23"/>
          <p:cNvSpPr>
            <a:spLocks noChangeShapeType="1"/>
          </p:cNvSpPr>
          <p:nvPr/>
        </p:nvSpPr>
        <p:spPr bwMode="auto">
          <a:xfrm>
            <a:off x="1138767"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white"/>
              </a:solidFill>
              <a:latin typeface="Arial" charset="0"/>
              <a:cs typeface="Arial" pitchFamily="34" charset="0"/>
            </a:endParaRPr>
          </a:p>
        </p:txBody>
      </p:sp>
      <p:sp>
        <p:nvSpPr>
          <p:cNvPr id="11" name="Düz Bağlayıcı 24"/>
          <p:cNvSpPr>
            <a:spLocks noChangeShapeType="1"/>
          </p:cNvSpPr>
          <p:nvPr/>
        </p:nvSpPr>
        <p:spPr bwMode="auto">
          <a:xfrm>
            <a:off x="2302933"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white"/>
              </a:solidFill>
              <a:latin typeface="Arial" charset="0"/>
              <a:cs typeface="Arial" pitchFamily="34" charset="0"/>
            </a:endParaRPr>
          </a:p>
        </p:txBody>
      </p:sp>
      <p:sp>
        <p:nvSpPr>
          <p:cNvPr id="12" name="Düz Bağlayıcı 25"/>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white"/>
              </a:solidFill>
              <a:latin typeface="Arial" charset="0"/>
              <a:cs typeface="Arial" pitchFamily="34" charset="0"/>
            </a:endParaRPr>
          </a:p>
        </p:txBody>
      </p:sp>
      <p:sp>
        <p:nvSpPr>
          <p:cNvPr id="13" name="Dikdörtgen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4" name="Oval 27"/>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5" name="Oval 28"/>
          <p:cNvSpPr/>
          <p:nvPr/>
        </p:nvSpPr>
        <p:spPr bwMode="auto">
          <a:xfrm>
            <a:off x="1765301" y="4867275"/>
            <a:ext cx="857251"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6" name="Oval 29"/>
          <p:cNvSpPr/>
          <p:nvPr/>
        </p:nvSpPr>
        <p:spPr bwMode="auto">
          <a:xfrm>
            <a:off x="1454151" y="5500757"/>
            <a:ext cx="184149"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7" name="Oval 30"/>
          <p:cNvSpPr/>
          <p:nvPr/>
        </p:nvSpPr>
        <p:spPr bwMode="auto">
          <a:xfrm>
            <a:off x="2218267" y="5791200"/>
            <a:ext cx="366184"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8" name="Oval 31"/>
          <p:cNvSpPr/>
          <p:nvPr/>
        </p:nvSpPr>
        <p:spPr bwMode="auto">
          <a:xfrm>
            <a:off x="2506180" y="4479994"/>
            <a:ext cx="486833"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9" name="Düz Bağlayıcı 32"/>
          <p:cNvSpPr>
            <a:spLocks noChangeShapeType="1"/>
          </p:cNvSpPr>
          <p:nvPr/>
        </p:nvSpPr>
        <p:spPr bwMode="auto">
          <a:xfrm>
            <a:off x="12130617"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white"/>
              </a:solidFill>
              <a:latin typeface="Arial" charset="0"/>
              <a:cs typeface="Arial" pitchFamily="34" charset="0"/>
            </a:endParaRPr>
          </a:p>
        </p:txBody>
      </p:sp>
      <p:sp>
        <p:nvSpPr>
          <p:cNvPr id="2" name="Başlık 1"/>
          <p:cNvSpPr>
            <a:spLocks noGrp="1"/>
          </p:cNvSpPr>
          <p:nvPr>
            <p:ph type="title"/>
          </p:nvPr>
        </p:nvSpPr>
        <p:spPr>
          <a:xfrm>
            <a:off x="3048000" y="2895600"/>
            <a:ext cx="8229600" cy="2053590"/>
          </a:xfrm>
        </p:spPr>
        <p:txBody>
          <a:bodyPr/>
          <a:lstStyle>
            <a:lvl1pPr algn="l">
              <a:buNone/>
              <a:defRPr sz="3000" b="1" cap="small" baseline="0"/>
            </a:lvl1pPr>
          </a:lstStyle>
          <a:p>
            <a:r>
              <a:rPr lang="tr-TR"/>
              <a:t>Asıl başlık stili için tıklatın</a:t>
            </a:r>
            <a:endParaRPr lang="en-US"/>
          </a:p>
        </p:txBody>
      </p:sp>
      <p:sp>
        <p:nvSpPr>
          <p:cNvPr id="3" name="Metin Yer Tutucusu 2"/>
          <p:cNvSpPr>
            <a:spLocks noGrp="1"/>
          </p:cNvSpPr>
          <p:nvPr>
            <p:ph type="body" idx="1"/>
          </p:nvPr>
        </p:nvSpPr>
        <p:spPr>
          <a:xfrm>
            <a:off x="3048000" y="5010150"/>
            <a:ext cx="82296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a:t>Asıl metin stillerini düzenlemek için tıklatın</a:t>
            </a:r>
          </a:p>
        </p:txBody>
      </p:sp>
      <p:sp>
        <p:nvSpPr>
          <p:cNvPr id="20" name="Veri Yer Tutucusu 3"/>
          <p:cNvSpPr>
            <a:spLocks noGrp="1"/>
          </p:cNvSpPr>
          <p:nvPr>
            <p:ph type="dt" sz="half" idx="10"/>
          </p:nvPr>
        </p:nvSpPr>
        <p:spPr bwMode="auto">
          <a:xfrm rot="5400000">
            <a:off x="10731500" y="1106488"/>
            <a:ext cx="2286000" cy="508000"/>
          </a:xfrm>
        </p:spPr>
        <p:txBody>
          <a:bodyPr/>
          <a:lstStyle>
            <a:lvl1pPr>
              <a:defRPr>
                <a:solidFill>
                  <a:srgbClr val="FFF39D"/>
                </a:solidFill>
                <a:cs typeface="Arial" charset="0"/>
              </a:defRPr>
            </a:lvl1pPr>
          </a:lstStyle>
          <a:p>
            <a:pPr>
              <a:defRPr/>
            </a:pPr>
            <a:endParaRPr lang="tr-TR"/>
          </a:p>
        </p:txBody>
      </p:sp>
      <p:sp>
        <p:nvSpPr>
          <p:cNvPr id="21" name="Altbilgi Yer Tutucusu 4"/>
          <p:cNvSpPr>
            <a:spLocks noGrp="1"/>
          </p:cNvSpPr>
          <p:nvPr>
            <p:ph type="ftr" sz="quarter" idx="11"/>
          </p:nvPr>
        </p:nvSpPr>
        <p:spPr bwMode="auto">
          <a:xfrm rot="5400000">
            <a:off x="10045701" y="4114273"/>
            <a:ext cx="3657600" cy="512233"/>
          </a:xfrm>
        </p:spPr>
        <p:txBody>
          <a:bodyPr/>
          <a:lstStyle>
            <a:lvl1pPr>
              <a:defRPr>
                <a:solidFill>
                  <a:srgbClr val="FFF39D"/>
                </a:solidFill>
                <a:cs typeface="Arial" charset="0"/>
              </a:defRPr>
            </a:lvl1pPr>
          </a:lstStyle>
          <a:p>
            <a:pPr>
              <a:defRPr/>
            </a:pPr>
            <a:endParaRPr lang="tr-TR"/>
          </a:p>
        </p:txBody>
      </p:sp>
      <p:sp>
        <p:nvSpPr>
          <p:cNvPr id="22" name="Slayt Numarası Yer Tutucusu 5"/>
          <p:cNvSpPr>
            <a:spLocks noGrp="1"/>
          </p:cNvSpPr>
          <p:nvPr>
            <p:ph type="sldNum" sz="quarter" idx="12"/>
          </p:nvPr>
        </p:nvSpPr>
        <p:spPr bwMode="auto">
          <a:xfrm>
            <a:off x="1786467" y="4929257"/>
            <a:ext cx="812800" cy="517525"/>
          </a:xfrm>
        </p:spPr>
        <p:txBody>
          <a:bodyPr/>
          <a:lstStyle>
            <a:lvl1pPr>
              <a:defRPr/>
            </a:lvl1pPr>
          </a:lstStyle>
          <a:p>
            <a:pPr>
              <a:defRPr/>
            </a:pPr>
            <a:fld id="{A05E0884-89D3-44AF-8BCA-B2BC5C406756}" type="slidenum">
              <a:rPr lang="tr-TR" altLang="tr-TR"/>
              <a:pPr>
                <a:defRPr/>
              </a:pPr>
              <a:t>‹#›</a:t>
            </a:fld>
            <a:endParaRPr lang="tr-TR" altLang="tr-TR"/>
          </a:p>
        </p:txBody>
      </p:sp>
    </p:spTree>
    <p:extLst>
      <p:ext uri="{BB962C8B-B14F-4D97-AF65-F5344CB8AC3E}">
        <p14:creationId xmlns:p14="http://schemas.microsoft.com/office/powerpoint/2010/main" xmlns="" val="1149236914"/>
      </p:ext>
    </p:extLst>
  </p:cSld>
  <p:clrMapOvr>
    <a:overrideClrMapping bg1="dk1" tx1="lt1" bg2="dk2" tx2="lt2" accent1="accent1" accent2="accent2" accent3="accent3" accent4="accent4" accent5="accent5" accent6="accent6" hlink="hlink" folHlink="folHlink"/>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9" name="İçerik Yer Tutucusu 8"/>
          <p:cNvSpPr>
            <a:spLocks noGrp="1"/>
          </p:cNvSpPr>
          <p:nvPr>
            <p:ph sz="quarter" idx="1"/>
          </p:nvPr>
        </p:nvSpPr>
        <p:spPr>
          <a:xfrm>
            <a:off x="609600" y="1600200"/>
            <a:ext cx="4876800" cy="45720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1" name="İçerik Yer Tutucusu 10"/>
          <p:cNvSpPr>
            <a:spLocks noGrp="1"/>
          </p:cNvSpPr>
          <p:nvPr>
            <p:ph sz="quarter" idx="2"/>
          </p:nvPr>
        </p:nvSpPr>
        <p:spPr>
          <a:xfrm>
            <a:off x="5693664" y="1600200"/>
            <a:ext cx="4876800" cy="45720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Veri Yer Tutucusu 13"/>
          <p:cNvSpPr>
            <a:spLocks noGrp="1"/>
          </p:cNvSpPr>
          <p:nvPr>
            <p:ph type="dt" sz="half" idx="10"/>
          </p:nvPr>
        </p:nvSpPr>
        <p:spPr/>
        <p:txBody>
          <a:bodyPr/>
          <a:lstStyle>
            <a:lvl1pPr>
              <a:defRPr>
                <a:cs typeface="Arial" charset="0"/>
              </a:defRPr>
            </a:lvl1pPr>
          </a:lstStyle>
          <a:p>
            <a:pPr>
              <a:defRPr/>
            </a:pPr>
            <a:endParaRPr lang="tr-TR"/>
          </a:p>
        </p:txBody>
      </p:sp>
      <p:sp>
        <p:nvSpPr>
          <p:cNvPr id="6" name="Altbilgi Yer Tutucusu 2"/>
          <p:cNvSpPr>
            <a:spLocks noGrp="1"/>
          </p:cNvSpPr>
          <p:nvPr>
            <p:ph type="ftr" sz="quarter" idx="11"/>
          </p:nvPr>
        </p:nvSpPr>
        <p:spPr/>
        <p:txBody>
          <a:bodyPr/>
          <a:lstStyle>
            <a:lvl1pPr>
              <a:defRPr>
                <a:cs typeface="Arial" charset="0"/>
              </a:defRPr>
            </a:lvl1pPr>
          </a:lstStyle>
          <a:p>
            <a:pPr>
              <a:defRPr/>
            </a:pPr>
            <a:endParaRPr lang="tr-TR"/>
          </a:p>
        </p:txBody>
      </p:sp>
      <p:sp>
        <p:nvSpPr>
          <p:cNvPr id="7" name="Slayt Numarası Yer Tutucusu 22"/>
          <p:cNvSpPr>
            <a:spLocks noGrp="1"/>
          </p:cNvSpPr>
          <p:nvPr>
            <p:ph type="sldNum" sz="quarter" idx="12"/>
          </p:nvPr>
        </p:nvSpPr>
        <p:spPr/>
        <p:txBody>
          <a:bodyPr/>
          <a:lstStyle>
            <a:lvl1pPr>
              <a:defRPr/>
            </a:lvl1pPr>
          </a:lstStyle>
          <a:p>
            <a:pPr>
              <a:defRPr/>
            </a:pPr>
            <a:fld id="{1A39647D-A562-44CF-B099-1BDACB3775E4}" type="slidenum">
              <a:rPr lang="tr-TR" altLang="tr-TR"/>
              <a:pPr>
                <a:defRPr/>
              </a:pPr>
              <a:t>‹#›</a:t>
            </a:fld>
            <a:endParaRPr lang="tr-TR" altLang="tr-TR"/>
          </a:p>
        </p:txBody>
      </p:sp>
    </p:spTree>
    <p:extLst>
      <p:ext uri="{BB962C8B-B14F-4D97-AF65-F5344CB8AC3E}">
        <p14:creationId xmlns:p14="http://schemas.microsoft.com/office/powerpoint/2010/main" xmlns="" val="320250558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3050"/>
            <a:ext cx="10058400" cy="1143000"/>
          </a:xfrm>
        </p:spPr>
        <p:txBody>
          <a:bodyPr/>
          <a:lstStyle>
            <a:lvl1pPr>
              <a:defRPr/>
            </a:lvl1pPr>
          </a:lstStyle>
          <a:p>
            <a:r>
              <a:rPr lang="tr-TR"/>
              <a:t>Asıl başlık stili için tıklatın</a:t>
            </a:r>
            <a:endParaRPr lang="en-US"/>
          </a:p>
        </p:txBody>
      </p:sp>
      <p:sp>
        <p:nvSpPr>
          <p:cNvPr id="11" name="İçerik Yer Tutucusu 10"/>
          <p:cNvSpPr>
            <a:spLocks noGrp="1"/>
          </p:cNvSpPr>
          <p:nvPr>
            <p:ph sz="quarter" idx="2"/>
          </p:nvPr>
        </p:nvSpPr>
        <p:spPr>
          <a:xfrm>
            <a:off x="609600" y="2362200"/>
            <a:ext cx="4876800" cy="3886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3" name="İçerik Yer Tutucusu 12"/>
          <p:cNvSpPr>
            <a:spLocks noGrp="1"/>
          </p:cNvSpPr>
          <p:nvPr>
            <p:ph sz="quarter" idx="4"/>
          </p:nvPr>
        </p:nvSpPr>
        <p:spPr>
          <a:xfrm>
            <a:off x="5829300" y="2362200"/>
            <a:ext cx="4876800" cy="3886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2" name="Metin Yer Tutucusu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tr-TR"/>
              <a:t>Asıl metin stillerini düzenlemek için tıklatın</a:t>
            </a:r>
          </a:p>
        </p:txBody>
      </p:sp>
      <p:sp>
        <p:nvSpPr>
          <p:cNvPr id="14" name="Metin Yer Tutucusu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tr-TR"/>
              <a:t>Asıl metin stillerini düzenlemek için tıklatın</a:t>
            </a:r>
          </a:p>
        </p:txBody>
      </p:sp>
      <p:sp>
        <p:nvSpPr>
          <p:cNvPr id="7" name="Veri Yer Tutucusu 13"/>
          <p:cNvSpPr>
            <a:spLocks noGrp="1"/>
          </p:cNvSpPr>
          <p:nvPr>
            <p:ph type="dt" sz="half" idx="10"/>
          </p:nvPr>
        </p:nvSpPr>
        <p:spPr/>
        <p:txBody>
          <a:bodyPr/>
          <a:lstStyle>
            <a:lvl1pPr>
              <a:defRPr>
                <a:cs typeface="Arial" charset="0"/>
              </a:defRPr>
            </a:lvl1pPr>
          </a:lstStyle>
          <a:p>
            <a:pPr>
              <a:defRPr/>
            </a:pPr>
            <a:endParaRPr lang="tr-TR"/>
          </a:p>
        </p:txBody>
      </p:sp>
      <p:sp>
        <p:nvSpPr>
          <p:cNvPr id="8" name="Altbilgi Yer Tutucusu 2"/>
          <p:cNvSpPr>
            <a:spLocks noGrp="1"/>
          </p:cNvSpPr>
          <p:nvPr>
            <p:ph type="ftr" sz="quarter" idx="11"/>
          </p:nvPr>
        </p:nvSpPr>
        <p:spPr/>
        <p:txBody>
          <a:bodyPr/>
          <a:lstStyle>
            <a:lvl1pPr>
              <a:defRPr>
                <a:cs typeface="Arial" charset="0"/>
              </a:defRPr>
            </a:lvl1pPr>
          </a:lstStyle>
          <a:p>
            <a:pPr>
              <a:defRPr/>
            </a:pPr>
            <a:endParaRPr lang="tr-TR"/>
          </a:p>
        </p:txBody>
      </p:sp>
      <p:sp>
        <p:nvSpPr>
          <p:cNvPr id="9" name="Slayt Numarası Yer Tutucusu 22"/>
          <p:cNvSpPr>
            <a:spLocks noGrp="1"/>
          </p:cNvSpPr>
          <p:nvPr>
            <p:ph type="sldNum" sz="quarter" idx="12"/>
          </p:nvPr>
        </p:nvSpPr>
        <p:spPr/>
        <p:txBody>
          <a:bodyPr/>
          <a:lstStyle>
            <a:lvl1pPr>
              <a:defRPr/>
            </a:lvl1pPr>
          </a:lstStyle>
          <a:p>
            <a:pPr>
              <a:defRPr/>
            </a:pPr>
            <a:fld id="{CA5C0EE2-189E-4BD8-9510-83729FA0BE32}" type="slidenum">
              <a:rPr lang="tr-TR" altLang="tr-TR"/>
              <a:pPr>
                <a:defRPr/>
              </a:pPr>
              <a:t>‹#›</a:t>
            </a:fld>
            <a:endParaRPr lang="tr-TR" altLang="tr-TR"/>
          </a:p>
        </p:txBody>
      </p:sp>
    </p:spTree>
    <p:extLst>
      <p:ext uri="{BB962C8B-B14F-4D97-AF65-F5344CB8AC3E}">
        <p14:creationId xmlns:p14="http://schemas.microsoft.com/office/powerpoint/2010/main" xmlns="" val="3974819132"/>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Veri Yer Tutucusu 5"/>
          <p:cNvSpPr>
            <a:spLocks noGrp="1"/>
          </p:cNvSpPr>
          <p:nvPr>
            <p:ph type="dt" sz="half" idx="10"/>
          </p:nvPr>
        </p:nvSpPr>
        <p:spPr/>
        <p:txBody>
          <a:bodyPr rtlCol="0"/>
          <a:lstStyle>
            <a:lvl1pPr>
              <a:defRPr>
                <a:cs typeface="Arial" charset="0"/>
              </a:defRPr>
            </a:lvl1pPr>
          </a:lstStyle>
          <a:p>
            <a:pPr>
              <a:defRPr/>
            </a:pPr>
            <a:endParaRPr lang="tr-TR"/>
          </a:p>
        </p:txBody>
      </p:sp>
      <p:sp>
        <p:nvSpPr>
          <p:cNvPr id="4" name="Slayt Numarası Yer Tutucusu 6"/>
          <p:cNvSpPr>
            <a:spLocks noGrp="1"/>
          </p:cNvSpPr>
          <p:nvPr>
            <p:ph type="sldNum" sz="quarter" idx="11"/>
          </p:nvPr>
        </p:nvSpPr>
        <p:spPr/>
        <p:txBody>
          <a:bodyPr/>
          <a:lstStyle>
            <a:lvl1pPr>
              <a:defRPr/>
            </a:lvl1pPr>
          </a:lstStyle>
          <a:p>
            <a:pPr>
              <a:defRPr/>
            </a:pPr>
            <a:fld id="{1B838C83-B665-4E41-9423-7B583826D8B1}" type="slidenum">
              <a:rPr lang="tr-TR" altLang="tr-TR"/>
              <a:pPr>
                <a:defRPr/>
              </a:pPr>
              <a:t>‹#›</a:t>
            </a:fld>
            <a:endParaRPr lang="tr-TR" altLang="tr-TR"/>
          </a:p>
        </p:txBody>
      </p:sp>
      <p:sp>
        <p:nvSpPr>
          <p:cNvPr id="5" name="Altbilgi Yer Tutucusu 7"/>
          <p:cNvSpPr>
            <a:spLocks noGrp="1"/>
          </p:cNvSpPr>
          <p:nvPr>
            <p:ph type="ftr" sz="quarter" idx="12"/>
          </p:nvPr>
        </p:nvSpPr>
        <p:spPr/>
        <p:txBody>
          <a:bodyPr rtlCol="0"/>
          <a:lstStyle>
            <a:lvl1pPr>
              <a:defRPr>
                <a:cs typeface="Arial" charset="0"/>
              </a:defRPr>
            </a:lvl1pPr>
          </a:lstStyle>
          <a:p>
            <a:pPr>
              <a:defRPr/>
            </a:pPr>
            <a:endParaRPr lang="tr-TR"/>
          </a:p>
        </p:txBody>
      </p:sp>
    </p:spTree>
    <p:extLst>
      <p:ext uri="{BB962C8B-B14F-4D97-AF65-F5344CB8AC3E}">
        <p14:creationId xmlns:p14="http://schemas.microsoft.com/office/powerpoint/2010/main" xmlns="" val="2154399721"/>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3"/>
          <p:cNvSpPr>
            <a:spLocks noGrp="1"/>
          </p:cNvSpPr>
          <p:nvPr>
            <p:ph type="dt" sz="half" idx="10"/>
          </p:nvPr>
        </p:nvSpPr>
        <p:spPr/>
        <p:txBody>
          <a:bodyPr/>
          <a:lstStyle>
            <a:lvl1pPr>
              <a:defRPr>
                <a:cs typeface="Arial" charset="0"/>
              </a:defRPr>
            </a:lvl1pPr>
          </a:lstStyle>
          <a:p>
            <a:pPr>
              <a:defRPr/>
            </a:pPr>
            <a:endParaRPr lang="tr-TR"/>
          </a:p>
        </p:txBody>
      </p:sp>
      <p:sp>
        <p:nvSpPr>
          <p:cNvPr id="3" name="Altbilgi Yer Tutucusu 2"/>
          <p:cNvSpPr>
            <a:spLocks noGrp="1"/>
          </p:cNvSpPr>
          <p:nvPr>
            <p:ph type="ftr" sz="quarter" idx="11"/>
          </p:nvPr>
        </p:nvSpPr>
        <p:spPr/>
        <p:txBody>
          <a:bodyPr/>
          <a:lstStyle>
            <a:lvl1pPr>
              <a:defRPr>
                <a:cs typeface="Arial" charset="0"/>
              </a:defRPr>
            </a:lvl1pPr>
          </a:lstStyle>
          <a:p>
            <a:pPr>
              <a:defRPr/>
            </a:pPr>
            <a:endParaRPr lang="tr-TR"/>
          </a:p>
        </p:txBody>
      </p:sp>
      <p:sp>
        <p:nvSpPr>
          <p:cNvPr id="4" name="Slayt Numarası Yer Tutucusu 22"/>
          <p:cNvSpPr>
            <a:spLocks noGrp="1"/>
          </p:cNvSpPr>
          <p:nvPr>
            <p:ph type="sldNum" sz="quarter" idx="12"/>
          </p:nvPr>
        </p:nvSpPr>
        <p:spPr/>
        <p:txBody>
          <a:bodyPr/>
          <a:lstStyle>
            <a:lvl1pPr>
              <a:defRPr/>
            </a:lvl1pPr>
          </a:lstStyle>
          <a:p>
            <a:pPr>
              <a:defRPr/>
            </a:pPr>
            <a:fld id="{001863B4-8FCD-4BAC-92A8-85F8E33F82D1}" type="slidenum">
              <a:rPr lang="tr-TR" altLang="tr-TR"/>
              <a:pPr>
                <a:defRPr/>
              </a:pPr>
              <a:t>‹#›</a:t>
            </a:fld>
            <a:endParaRPr lang="tr-TR" altLang="tr-TR"/>
          </a:p>
        </p:txBody>
      </p:sp>
    </p:spTree>
    <p:extLst>
      <p:ext uri="{BB962C8B-B14F-4D97-AF65-F5344CB8AC3E}">
        <p14:creationId xmlns:p14="http://schemas.microsoft.com/office/powerpoint/2010/main" xmlns="" val="108375092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5" name="Düz Bağlayıcı 14"/>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dirty="0">
              <a:solidFill>
                <a:prstClr val="black"/>
              </a:solidFill>
              <a:latin typeface="Arial" charset="0"/>
              <a:cs typeface="Arial" pitchFamily="34" charset="0"/>
            </a:endParaRPr>
          </a:p>
        </p:txBody>
      </p:sp>
      <p:sp>
        <p:nvSpPr>
          <p:cNvPr id="6" name="Düz Bağlayıcı 16"/>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dirty="0">
              <a:solidFill>
                <a:prstClr val="black"/>
              </a:solidFill>
              <a:latin typeface="Arial" charset="0"/>
              <a:cs typeface="Arial" pitchFamily="34" charset="0"/>
            </a:endParaRPr>
          </a:p>
        </p:txBody>
      </p:sp>
      <p:sp>
        <p:nvSpPr>
          <p:cNvPr id="7" name="Düz Bağlayıcı 17"/>
          <p:cNvSpPr>
            <a:spLocks noChangeShapeType="1"/>
          </p:cNvSpPr>
          <p:nvPr/>
        </p:nvSpPr>
        <p:spPr bwMode="auto">
          <a:xfrm>
            <a:off x="8257117"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8" name="Düz Bağlayıcı 18"/>
          <p:cNvSpPr>
            <a:spLocks noChangeShapeType="1"/>
          </p:cNvSpPr>
          <p:nvPr/>
        </p:nvSpPr>
        <p:spPr bwMode="auto">
          <a:xfrm>
            <a:off x="119888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9" name="Dikdörtgen 1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10" name="Düz Bağlayıcı 20"/>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11" name="Oval 23"/>
          <p:cNvSpPr/>
          <p:nvPr/>
        </p:nvSpPr>
        <p:spPr>
          <a:xfrm>
            <a:off x="10875479" y="5715069"/>
            <a:ext cx="73236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2" name="Başlık 1"/>
          <p:cNvSpPr>
            <a:spLocks noGrp="1"/>
          </p:cNvSpPr>
          <p:nvPr>
            <p:ph type="title"/>
          </p:nvPr>
        </p:nvSpPr>
        <p:spPr>
          <a:xfrm rot="5400000">
            <a:off x="5547360" y="3124200"/>
            <a:ext cx="6309360" cy="609600"/>
          </a:xfrm>
        </p:spPr>
        <p:txBody>
          <a:bodyPr/>
          <a:lstStyle>
            <a:lvl1pPr algn="l">
              <a:buNone/>
              <a:defRPr sz="2000" b="1" cap="small" baseline="0"/>
            </a:lvl1pPr>
          </a:lstStyle>
          <a:p>
            <a:r>
              <a:rPr lang="tr-TR"/>
              <a:t>Asıl başlık stili için tıklatın</a:t>
            </a:r>
            <a:endParaRPr lang="en-US"/>
          </a:p>
        </p:txBody>
      </p:sp>
      <p:sp>
        <p:nvSpPr>
          <p:cNvPr id="3" name="Metin Yer Tutucusu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tr-TR"/>
              <a:t>Asıl metin stillerini düzenlemek için tıklatın</a:t>
            </a:r>
          </a:p>
        </p:txBody>
      </p:sp>
      <p:sp>
        <p:nvSpPr>
          <p:cNvPr id="18" name="İçerik Yer Tutucusu 17"/>
          <p:cNvSpPr>
            <a:spLocks noGrp="1"/>
          </p:cNvSpPr>
          <p:nvPr>
            <p:ph sz="quarter" idx="1"/>
          </p:nvPr>
        </p:nvSpPr>
        <p:spPr>
          <a:xfrm>
            <a:off x="406400" y="274320"/>
            <a:ext cx="7518400" cy="632764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2" name="Veri Yer Tutucusu 20"/>
          <p:cNvSpPr>
            <a:spLocks noGrp="1"/>
          </p:cNvSpPr>
          <p:nvPr>
            <p:ph type="dt" sz="half" idx="10"/>
          </p:nvPr>
        </p:nvSpPr>
        <p:spPr/>
        <p:txBody>
          <a:bodyPr rtlCol="0"/>
          <a:lstStyle>
            <a:lvl1pPr>
              <a:defRPr>
                <a:cs typeface="Arial" charset="0"/>
              </a:defRPr>
            </a:lvl1pPr>
          </a:lstStyle>
          <a:p>
            <a:pPr>
              <a:defRPr/>
            </a:pPr>
            <a:endParaRPr lang="tr-TR"/>
          </a:p>
        </p:txBody>
      </p:sp>
      <p:sp>
        <p:nvSpPr>
          <p:cNvPr id="13" name="Slayt Numarası Yer Tutucusu 21"/>
          <p:cNvSpPr>
            <a:spLocks noGrp="1"/>
          </p:cNvSpPr>
          <p:nvPr>
            <p:ph type="sldNum" sz="quarter" idx="11"/>
          </p:nvPr>
        </p:nvSpPr>
        <p:spPr/>
        <p:txBody>
          <a:bodyPr/>
          <a:lstStyle>
            <a:lvl1pPr>
              <a:defRPr/>
            </a:lvl1pPr>
          </a:lstStyle>
          <a:p>
            <a:pPr>
              <a:defRPr/>
            </a:pPr>
            <a:fld id="{BB6DB957-2652-4818-A92C-95BCE2D35705}" type="slidenum">
              <a:rPr lang="tr-TR" altLang="tr-TR"/>
              <a:pPr>
                <a:defRPr/>
              </a:pPr>
              <a:t>‹#›</a:t>
            </a:fld>
            <a:endParaRPr lang="tr-TR" altLang="tr-TR"/>
          </a:p>
        </p:txBody>
      </p:sp>
      <p:sp>
        <p:nvSpPr>
          <p:cNvPr id="14" name="Altbilgi Yer Tutucusu 22"/>
          <p:cNvSpPr>
            <a:spLocks noGrp="1"/>
          </p:cNvSpPr>
          <p:nvPr>
            <p:ph type="ftr" sz="quarter" idx="12"/>
          </p:nvPr>
        </p:nvSpPr>
        <p:spPr/>
        <p:txBody>
          <a:bodyPr rtlCol="0"/>
          <a:lstStyle>
            <a:lvl1pPr>
              <a:defRPr>
                <a:cs typeface="Arial" charset="0"/>
              </a:defRPr>
            </a:lvl1pPr>
          </a:lstStyle>
          <a:p>
            <a:pPr>
              <a:defRPr/>
            </a:pPr>
            <a:endParaRPr lang="tr-TR"/>
          </a:p>
        </p:txBody>
      </p:sp>
    </p:spTree>
    <p:extLst>
      <p:ext uri="{BB962C8B-B14F-4D97-AF65-F5344CB8AC3E}">
        <p14:creationId xmlns:p14="http://schemas.microsoft.com/office/powerpoint/2010/main" xmlns="" val="1437708624"/>
      </p:ext>
    </p:extLst>
  </p:cSld>
  <p:clrMapOvr>
    <a:overrideClrMapping bg1="lt1" tx1="dk1" bg2="lt2" tx2="dk2" accent1="accent1" accent2="accent2" accent3="accent3" accent4="accent4" accent5="accent5" accent6="accent6" hlink="hlink" folHlink="folHlink"/>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5" name="Düz Bağlayıcı 14"/>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latin typeface="Arial" charset="0"/>
              <a:cs typeface="Arial" pitchFamily="34" charset="0"/>
            </a:endParaRPr>
          </a:p>
        </p:txBody>
      </p:sp>
      <p:sp>
        <p:nvSpPr>
          <p:cNvPr id="6" name="Oval 16"/>
          <p:cNvSpPr/>
          <p:nvPr/>
        </p:nvSpPr>
        <p:spPr>
          <a:xfrm>
            <a:off x="10875479" y="5715069"/>
            <a:ext cx="73236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7" name="Düz Bağlayıcı 17"/>
          <p:cNvSpPr>
            <a:spLocks noChangeShapeType="1"/>
          </p:cNvSpPr>
          <p:nvPr/>
        </p:nvSpPr>
        <p:spPr bwMode="auto">
          <a:xfrm>
            <a:off x="11988800" y="0"/>
            <a:ext cx="0" cy="6858000"/>
          </a:xfrm>
          <a:prstGeom prst="line">
            <a:avLst/>
          </a:prstGeom>
          <a:noFill/>
          <a:ln w="9525" algn="ctr">
            <a:solidFill>
              <a:schemeClr val="tx1"/>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8" name="Dikdörtgen 18"/>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9" name="Düz Bağlayıcı 19"/>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10" name="Düz Bağlayıcı 20"/>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dirty="0">
              <a:solidFill>
                <a:prstClr val="black"/>
              </a:solidFill>
              <a:latin typeface="Arial" charset="0"/>
              <a:cs typeface="Arial" pitchFamily="34" charset="0"/>
            </a:endParaRPr>
          </a:p>
        </p:txBody>
      </p:sp>
      <p:sp>
        <p:nvSpPr>
          <p:cNvPr id="11" name="Düz Bağlayıcı 23"/>
          <p:cNvSpPr>
            <a:spLocks noChangeShapeType="1"/>
          </p:cNvSpPr>
          <p:nvPr/>
        </p:nvSpPr>
        <p:spPr bwMode="auto">
          <a:xfrm>
            <a:off x="8257117"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2" name="Başlık 1"/>
          <p:cNvSpPr>
            <a:spLocks noGrp="1"/>
          </p:cNvSpPr>
          <p:nvPr>
            <p:ph type="title"/>
          </p:nvPr>
        </p:nvSpPr>
        <p:spPr>
          <a:xfrm rot="5400000">
            <a:off x="5518404" y="3124200"/>
            <a:ext cx="6309360" cy="609600"/>
          </a:xfrm>
        </p:spPr>
        <p:txBody>
          <a:bodyPr/>
          <a:lstStyle>
            <a:lvl1pPr algn="l">
              <a:buNone/>
              <a:defRPr sz="2000" b="1"/>
            </a:lvl1pPr>
          </a:lstStyle>
          <a:p>
            <a:r>
              <a:rPr lang="tr-TR"/>
              <a:t>Asıl başlık stili için tıklatın</a:t>
            </a:r>
            <a:endParaRPr lang="en-US"/>
          </a:p>
        </p:txBody>
      </p:sp>
      <p:sp>
        <p:nvSpPr>
          <p:cNvPr id="3" name="Resim Yer Tutucusu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tr-TR" noProof="0"/>
              <a:t>Resim eklemek için simgeyi tıklatın</a:t>
            </a:r>
            <a:endParaRPr lang="en-US" noProof="0" dirty="0"/>
          </a:p>
        </p:txBody>
      </p:sp>
      <p:sp>
        <p:nvSpPr>
          <p:cNvPr id="4" name="Metin Yer Tutucusu 3"/>
          <p:cNvSpPr>
            <a:spLocks noGrp="1"/>
          </p:cNvSpPr>
          <p:nvPr>
            <p:ph type="body" sz="half" idx="2"/>
          </p:nvPr>
        </p:nvSpPr>
        <p:spPr>
          <a:xfrm>
            <a:off x="9021064" y="264795"/>
            <a:ext cx="2032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tr-TR"/>
              <a:t>Asıl metin stillerini düzenlemek için tıklatın</a:t>
            </a:r>
          </a:p>
        </p:txBody>
      </p:sp>
      <p:sp>
        <p:nvSpPr>
          <p:cNvPr id="12" name="Veri Yer Tutucusu 16"/>
          <p:cNvSpPr>
            <a:spLocks noGrp="1"/>
          </p:cNvSpPr>
          <p:nvPr>
            <p:ph type="dt" sz="half" idx="10"/>
          </p:nvPr>
        </p:nvSpPr>
        <p:spPr/>
        <p:txBody>
          <a:bodyPr rtlCol="0"/>
          <a:lstStyle>
            <a:lvl1pPr>
              <a:defRPr>
                <a:cs typeface="Arial" charset="0"/>
              </a:defRPr>
            </a:lvl1pPr>
          </a:lstStyle>
          <a:p>
            <a:pPr>
              <a:defRPr/>
            </a:pPr>
            <a:endParaRPr lang="tr-TR"/>
          </a:p>
        </p:txBody>
      </p:sp>
      <p:sp>
        <p:nvSpPr>
          <p:cNvPr id="13" name="Slayt Numarası Yer Tutucusu 17"/>
          <p:cNvSpPr>
            <a:spLocks noGrp="1"/>
          </p:cNvSpPr>
          <p:nvPr>
            <p:ph type="sldNum" sz="quarter" idx="11"/>
          </p:nvPr>
        </p:nvSpPr>
        <p:spPr/>
        <p:txBody>
          <a:bodyPr/>
          <a:lstStyle>
            <a:lvl1pPr>
              <a:defRPr/>
            </a:lvl1pPr>
          </a:lstStyle>
          <a:p>
            <a:pPr>
              <a:defRPr/>
            </a:pPr>
            <a:fld id="{3F8FDBA9-3FE5-4F6D-8697-A36488A2B719}" type="slidenum">
              <a:rPr lang="tr-TR" altLang="tr-TR"/>
              <a:pPr>
                <a:defRPr/>
              </a:pPr>
              <a:t>‹#›</a:t>
            </a:fld>
            <a:endParaRPr lang="tr-TR" altLang="tr-TR"/>
          </a:p>
        </p:txBody>
      </p:sp>
      <p:sp>
        <p:nvSpPr>
          <p:cNvPr id="14" name="Altbilgi Yer Tutucusu 20"/>
          <p:cNvSpPr>
            <a:spLocks noGrp="1"/>
          </p:cNvSpPr>
          <p:nvPr>
            <p:ph type="ftr" sz="quarter" idx="12"/>
          </p:nvPr>
        </p:nvSpPr>
        <p:spPr/>
        <p:txBody>
          <a:bodyPr rtlCol="0"/>
          <a:lstStyle>
            <a:lvl1pPr>
              <a:defRPr>
                <a:cs typeface="Arial" charset="0"/>
              </a:defRPr>
            </a:lvl1pPr>
          </a:lstStyle>
          <a:p>
            <a:pPr>
              <a:defRPr/>
            </a:pPr>
            <a:endParaRPr lang="tr-TR"/>
          </a:p>
        </p:txBody>
      </p:sp>
    </p:spTree>
    <p:extLst>
      <p:ext uri="{BB962C8B-B14F-4D97-AF65-F5344CB8AC3E}">
        <p14:creationId xmlns:p14="http://schemas.microsoft.com/office/powerpoint/2010/main" xmlns="" val="3317002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75520" y="0"/>
            <a:ext cx="10416480" cy="1069514"/>
          </a:xfrm>
          <a:prstGeom prst="rect">
            <a:avLst/>
          </a:prstGeom>
        </p:spPr>
        <p:txBody>
          <a:bodyPr anchor="ctr"/>
          <a:lstStyle>
            <a:lvl1pPr>
              <a:defRPr b="1" baseline="0">
                <a:latin typeface="Arial" panose="020B0604020202020204" pitchFamily="34" charset="0"/>
                <a:cs typeface="Arial" panose="020B0604020202020204" pitchFamily="34" charset="0"/>
              </a:defRPr>
            </a:lvl1pPr>
          </a:lstStyle>
          <a:p>
            <a:r>
              <a:rPr lang="en-US" altLang="ko-KR" dirty="0" smtClean="0"/>
              <a:t> Click to add title</a:t>
            </a:r>
            <a:endParaRPr lang="ko-KR" altLang="en-US" dirty="0"/>
          </a:p>
        </p:txBody>
      </p:sp>
      <p:sp>
        <p:nvSpPr>
          <p:cNvPr id="3" name="Content Placeholder 2"/>
          <p:cNvSpPr>
            <a:spLocks noGrp="1"/>
          </p:cNvSpPr>
          <p:nvPr>
            <p:ph idx="1"/>
          </p:nvPr>
        </p:nvSpPr>
        <p:spPr>
          <a:xfrm>
            <a:off x="2207568" y="1600206"/>
            <a:ext cx="9374832" cy="4525963"/>
          </a:xfrm>
          <a:prstGeom prst="rect">
            <a:avLst/>
          </a:prstGeom>
        </p:spPr>
        <p:txBody>
          <a:bodyPr/>
          <a:lstStyle/>
          <a:p>
            <a:pPr lvl="0"/>
            <a:r>
              <a:rPr lang="en-US" altLang="ko-KR" dirty="0" smtClean="0"/>
              <a:t>Click to edit Master text styles</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389717" y="4800600"/>
            <a:ext cx="73152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p:cNvSpPr>
            <a:spLocks noGrp="1" noChangeArrowheads="1"/>
          </p:cNvSpPr>
          <p:nvPr>
            <p:ph type="dt" sz="half" idx="10"/>
          </p:nvPr>
        </p:nvSpPr>
        <p:spPr/>
        <p:txBody>
          <a:bodyPr/>
          <a:lstStyle>
            <a:lvl1pPr eaLnBrk="0" hangingPunct="0">
              <a:defRPr>
                <a:cs typeface="Arial" charset="0"/>
              </a:defRPr>
            </a:lvl1pPr>
          </a:lstStyle>
          <a:p>
            <a:pPr>
              <a:defRPr/>
            </a:pPr>
            <a:endParaRPr lang="tr-TR"/>
          </a:p>
        </p:txBody>
      </p:sp>
      <p:sp>
        <p:nvSpPr>
          <p:cNvPr id="6"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tr-TR"/>
          </a:p>
        </p:txBody>
      </p:sp>
      <p:sp>
        <p:nvSpPr>
          <p:cNvPr id="7" name="Rectangle 6"/>
          <p:cNvSpPr>
            <a:spLocks noGrp="1" noChangeArrowheads="1"/>
          </p:cNvSpPr>
          <p:nvPr>
            <p:ph type="sldNum" sz="quarter" idx="12"/>
          </p:nvPr>
        </p:nvSpPr>
        <p:spPr/>
        <p:txBody>
          <a:bodyPr/>
          <a:lstStyle>
            <a:lvl1pPr eaLnBrk="0" hangingPunct="0">
              <a:defRPr/>
            </a:lvl1pPr>
          </a:lstStyle>
          <a:p>
            <a:pPr>
              <a:defRPr/>
            </a:pPr>
            <a:fld id="{9FC522CA-0367-4DD1-83E0-CA3662F82610}" type="slidenum">
              <a:rPr lang="tr-TR" altLang="tr-TR"/>
              <a:pPr>
                <a:defRPr/>
              </a:pPr>
              <a:t>‹#›</a:t>
            </a:fld>
            <a:endParaRPr lang="tr-TR" altLang="tr-TR"/>
          </a:p>
        </p:txBody>
      </p:sp>
    </p:spTree>
    <p:extLst>
      <p:ext uri="{BB962C8B-B14F-4D97-AF65-F5344CB8AC3E}">
        <p14:creationId xmlns:p14="http://schemas.microsoft.com/office/powerpoint/2010/main" xmlns="" val="1931371762"/>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13"/>
          <p:cNvSpPr>
            <a:spLocks noGrp="1"/>
          </p:cNvSpPr>
          <p:nvPr>
            <p:ph type="dt" sz="half" idx="10"/>
          </p:nvPr>
        </p:nvSpPr>
        <p:spPr/>
        <p:txBody>
          <a:bodyPr/>
          <a:lstStyle>
            <a:lvl1pPr>
              <a:defRPr>
                <a:cs typeface="Arial" charset="0"/>
              </a:defRPr>
            </a:lvl1pPr>
          </a:lstStyle>
          <a:p>
            <a:pPr>
              <a:defRPr/>
            </a:pPr>
            <a:endParaRPr lang="tr-TR"/>
          </a:p>
        </p:txBody>
      </p:sp>
      <p:sp>
        <p:nvSpPr>
          <p:cNvPr id="5" name="Altbilgi Yer Tutucusu 2"/>
          <p:cNvSpPr>
            <a:spLocks noGrp="1"/>
          </p:cNvSpPr>
          <p:nvPr>
            <p:ph type="ftr" sz="quarter" idx="11"/>
          </p:nvPr>
        </p:nvSpPr>
        <p:spPr/>
        <p:txBody>
          <a:bodyPr/>
          <a:lstStyle>
            <a:lvl1pPr>
              <a:defRPr>
                <a:cs typeface="Arial" charset="0"/>
              </a:defRPr>
            </a:lvl1pPr>
          </a:lstStyle>
          <a:p>
            <a:pPr>
              <a:defRPr/>
            </a:pPr>
            <a:endParaRPr lang="tr-TR"/>
          </a:p>
        </p:txBody>
      </p:sp>
      <p:sp>
        <p:nvSpPr>
          <p:cNvPr id="6" name="Slayt Numarası Yer Tutucusu 22"/>
          <p:cNvSpPr>
            <a:spLocks noGrp="1"/>
          </p:cNvSpPr>
          <p:nvPr>
            <p:ph type="sldNum" sz="quarter" idx="12"/>
          </p:nvPr>
        </p:nvSpPr>
        <p:spPr/>
        <p:txBody>
          <a:bodyPr/>
          <a:lstStyle>
            <a:lvl1pPr>
              <a:defRPr/>
            </a:lvl1pPr>
          </a:lstStyle>
          <a:p>
            <a:pPr>
              <a:defRPr/>
            </a:pPr>
            <a:fld id="{B817A196-26A2-4779-97D1-9CD866374641}" type="slidenum">
              <a:rPr lang="tr-TR" altLang="tr-TR"/>
              <a:pPr>
                <a:defRPr/>
              </a:pPr>
              <a:t>‹#›</a:t>
            </a:fld>
            <a:endParaRPr lang="tr-TR" altLang="tr-TR"/>
          </a:p>
        </p:txBody>
      </p:sp>
    </p:spTree>
    <p:extLst>
      <p:ext uri="{BB962C8B-B14F-4D97-AF65-F5344CB8AC3E}">
        <p14:creationId xmlns:p14="http://schemas.microsoft.com/office/powerpoint/2010/main" xmlns="" val="126739024"/>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839200" y="274639"/>
            <a:ext cx="2235200" cy="5851525"/>
          </a:xfrm>
        </p:spPr>
        <p:txBody>
          <a:bodyPr vert="eaVert"/>
          <a:lstStyle/>
          <a:p>
            <a:r>
              <a:rPr lang="tr-TR"/>
              <a:t>Asıl başlık stili için tıklatın</a:t>
            </a:r>
            <a:endParaRPr lang="en-US"/>
          </a:p>
        </p:txBody>
      </p:sp>
      <p:sp>
        <p:nvSpPr>
          <p:cNvPr id="3" name="Dikey Metin Yer Tutucusu 2"/>
          <p:cNvSpPr>
            <a:spLocks noGrp="1"/>
          </p:cNvSpPr>
          <p:nvPr>
            <p:ph type="body" orient="vert" idx="1"/>
          </p:nvPr>
        </p:nvSpPr>
        <p:spPr>
          <a:xfrm>
            <a:off x="609600" y="274639"/>
            <a:ext cx="80264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13"/>
          <p:cNvSpPr>
            <a:spLocks noGrp="1"/>
          </p:cNvSpPr>
          <p:nvPr>
            <p:ph type="dt" sz="half" idx="10"/>
          </p:nvPr>
        </p:nvSpPr>
        <p:spPr/>
        <p:txBody>
          <a:bodyPr/>
          <a:lstStyle>
            <a:lvl1pPr>
              <a:defRPr>
                <a:cs typeface="Arial" charset="0"/>
              </a:defRPr>
            </a:lvl1pPr>
          </a:lstStyle>
          <a:p>
            <a:pPr>
              <a:defRPr/>
            </a:pPr>
            <a:endParaRPr lang="tr-TR"/>
          </a:p>
        </p:txBody>
      </p:sp>
      <p:sp>
        <p:nvSpPr>
          <p:cNvPr id="5" name="Altbilgi Yer Tutucusu 2"/>
          <p:cNvSpPr>
            <a:spLocks noGrp="1"/>
          </p:cNvSpPr>
          <p:nvPr>
            <p:ph type="ftr" sz="quarter" idx="11"/>
          </p:nvPr>
        </p:nvSpPr>
        <p:spPr/>
        <p:txBody>
          <a:bodyPr/>
          <a:lstStyle>
            <a:lvl1pPr>
              <a:defRPr>
                <a:cs typeface="Arial" charset="0"/>
              </a:defRPr>
            </a:lvl1pPr>
          </a:lstStyle>
          <a:p>
            <a:pPr>
              <a:defRPr/>
            </a:pPr>
            <a:endParaRPr lang="tr-TR"/>
          </a:p>
        </p:txBody>
      </p:sp>
      <p:sp>
        <p:nvSpPr>
          <p:cNvPr id="6" name="Slayt Numarası Yer Tutucusu 22"/>
          <p:cNvSpPr>
            <a:spLocks noGrp="1"/>
          </p:cNvSpPr>
          <p:nvPr>
            <p:ph type="sldNum" sz="quarter" idx="12"/>
          </p:nvPr>
        </p:nvSpPr>
        <p:spPr/>
        <p:txBody>
          <a:bodyPr/>
          <a:lstStyle>
            <a:lvl1pPr>
              <a:defRPr/>
            </a:lvl1pPr>
          </a:lstStyle>
          <a:p>
            <a:pPr>
              <a:defRPr/>
            </a:pPr>
            <a:fld id="{02C74C1F-190D-42EE-8DC3-E26CE68C8E09}" type="slidenum">
              <a:rPr lang="tr-TR" altLang="tr-TR"/>
              <a:pPr>
                <a:defRPr/>
              </a:pPr>
              <a:t>‹#›</a:t>
            </a:fld>
            <a:endParaRPr lang="tr-TR" altLang="tr-TR"/>
          </a:p>
        </p:txBody>
      </p:sp>
    </p:spTree>
    <p:extLst>
      <p:ext uri="{BB962C8B-B14F-4D97-AF65-F5344CB8AC3E}">
        <p14:creationId xmlns:p14="http://schemas.microsoft.com/office/powerpoint/2010/main" xmlns="" val="4188450677"/>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4" name="Dikdörtgen 14"/>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5" name="Dikdörtgen 16"/>
          <p:cNvSpPr/>
          <p:nvPr/>
        </p:nvSpPr>
        <p:spPr bwMode="auto">
          <a:xfrm>
            <a:off x="368303" y="0"/>
            <a:ext cx="139700"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6" name="Dikdörtgen 17"/>
          <p:cNvSpPr/>
          <p:nvPr/>
        </p:nvSpPr>
        <p:spPr bwMode="auto">
          <a:xfrm>
            <a:off x="1320824" y="0"/>
            <a:ext cx="243417"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7" name="Dikdörtgen 18"/>
          <p:cNvSpPr/>
          <p:nvPr/>
        </p:nvSpPr>
        <p:spPr bwMode="auto">
          <a:xfrm>
            <a:off x="1521887" y="0"/>
            <a:ext cx="306916"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10" name="Düz Bağlayıcı 19"/>
          <p:cNvSpPr>
            <a:spLocks noChangeShapeType="1"/>
          </p:cNvSpPr>
          <p:nvPr/>
        </p:nvSpPr>
        <p:spPr bwMode="auto">
          <a:xfrm>
            <a:off x="141817"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latin typeface="Arial" charset="0"/>
              <a:cs typeface="Arial" pitchFamily="34" charset="0"/>
            </a:endParaRPr>
          </a:p>
        </p:txBody>
      </p:sp>
      <p:sp>
        <p:nvSpPr>
          <p:cNvPr id="11" name="Düz Bağlayıcı 20"/>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latin typeface="Arial" charset="0"/>
              <a:cs typeface="Arial" pitchFamily="34" charset="0"/>
            </a:endParaRPr>
          </a:p>
        </p:txBody>
      </p:sp>
      <p:sp>
        <p:nvSpPr>
          <p:cNvPr id="12" name="Düz Bağlayıcı 23"/>
          <p:cNvSpPr>
            <a:spLocks noChangeShapeType="1"/>
          </p:cNvSpPr>
          <p:nvPr/>
        </p:nvSpPr>
        <p:spPr bwMode="auto">
          <a:xfrm>
            <a:off x="1138767"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latin typeface="Arial" charset="0"/>
              <a:cs typeface="Arial" pitchFamily="34" charset="0"/>
            </a:endParaRPr>
          </a:p>
        </p:txBody>
      </p:sp>
      <p:sp>
        <p:nvSpPr>
          <p:cNvPr id="13" name="Düz Bağlayıcı 24"/>
          <p:cNvSpPr>
            <a:spLocks noChangeShapeType="1"/>
          </p:cNvSpPr>
          <p:nvPr/>
        </p:nvSpPr>
        <p:spPr bwMode="auto">
          <a:xfrm>
            <a:off x="2302933"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latin typeface="Arial" charset="0"/>
              <a:cs typeface="Arial" pitchFamily="34" charset="0"/>
            </a:endParaRPr>
          </a:p>
        </p:txBody>
      </p:sp>
      <p:sp>
        <p:nvSpPr>
          <p:cNvPr id="14" name="Düz Bağlayıcı 25"/>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latin typeface="Arial" charset="0"/>
              <a:cs typeface="Arial" pitchFamily="34" charset="0"/>
            </a:endParaRPr>
          </a:p>
        </p:txBody>
      </p:sp>
      <p:sp>
        <p:nvSpPr>
          <p:cNvPr id="15" name="Düz Bağlayıcı 26"/>
          <p:cNvSpPr>
            <a:spLocks noChangeShapeType="1"/>
          </p:cNvSpPr>
          <p:nvPr/>
        </p:nvSpPr>
        <p:spPr bwMode="auto">
          <a:xfrm>
            <a:off x="1215178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latin typeface="Arial" charset="0"/>
              <a:cs typeface="Arial" pitchFamily="34" charset="0"/>
            </a:endParaRPr>
          </a:p>
        </p:txBody>
      </p:sp>
      <p:sp>
        <p:nvSpPr>
          <p:cNvPr id="16" name="Dikdörtgen 2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7" name="Oval 28"/>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8" name="Oval 29"/>
          <p:cNvSpPr/>
          <p:nvPr/>
        </p:nvSpPr>
        <p:spPr bwMode="auto">
          <a:xfrm>
            <a:off x="1746252" y="4867275"/>
            <a:ext cx="855133"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9" name="Oval 30"/>
          <p:cNvSpPr/>
          <p:nvPr/>
        </p:nvSpPr>
        <p:spPr bwMode="auto">
          <a:xfrm>
            <a:off x="1454151" y="5500723"/>
            <a:ext cx="184149"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20" name="Oval 31"/>
          <p:cNvSpPr/>
          <p:nvPr/>
        </p:nvSpPr>
        <p:spPr bwMode="auto">
          <a:xfrm>
            <a:off x="2218267" y="5788025"/>
            <a:ext cx="366184"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21" name="Oval 32"/>
          <p:cNvSpPr/>
          <p:nvPr/>
        </p:nvSpPr>
        <p:spPr>
          <a:xfrm>
            <a:off x="2540024" y="4495835"/>
            <a:ext cx="486833"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8" name="Başlık 7"/>
          <p:cNvSpPr>
            <a:spLocks noGrp="1"/>
          </p:cNvSpPr>
          <p:nvPr>
            <p:ph type="ctrTitle"/>
          </p:nvPr>
        </p:nvSpPr>
        <p:spPr>
          <a:xfrm>
            <a:off x="3048000" y="3124200"/>
            <a:ext cx="8229600" cy="1894362"/>
          </a:xfrm>
        </p:spPr>
        <p:txBody>
          <a:bodyPr/>
          <a:lstStyle>
            <a:lvl1pPr>
              <a:defRPr b="1"/>
            </a:lvl1pPr>
          </a:lstStyle>
          <a:p>
            <a:r>
              <a:rPr lang="tr-TR"/>
              <a:t>Asıl başlık stili için tıklatın</a:t>
            </a:r>
            <a:endParaRPr lang="en-US"/>
          </a:p>
        </p:txBody>
      </p:sp>
      <p:sp>
        <p:nvSpPr>
          <p:cNvPr id="9" name="Alt Başlık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a:t>Asıl alt başlık stilini düzenlemek için tıklatın</a:t>
            </a:r>
            <a:endParaRPr lang="en-US"/>
          </a:p>
        </p:txBody>
      </p:sp>
      <p:sp>
        <p:nvSpPr>
          <p:cNvPr id="22" name="Veri Yer Tutucusu 27"/>
          <p:cNvSpPr>
            <a:spLocks noGrp="1"/>
          </p:cNvSpPr>
          <p:nvPr>
            <p:ph type="dt" sz="half" idx="10"/>
          </p:nvPr>
        </p:nvSpPr>
        <p:spPr bwMode="auto">
          <a:xfrm rot="5400000">
            <a:off x="10733617" y="1111250"/>
            <a:ext cx="2286000" cy="508000"/>
          </a:xfrm>
        </p:spPr>
        <p:txBody>
          <a:bodyPr/>
          <a:lstStyle>
            <a:lvl1pPr>
              <a:defRPr>
                <a:cs typeface="Arial" charset="0"/>
              </a:defRPr>
            </a:lvl1pPr>
          </a:lstStyle>
          <a:p>
            <a:pPr>
              <a:defRPr/>
            </a:pPr>
            <a:endParaRPr lang="tr-TR"/>
          </a:p>
        </p:txBody>
      </p:sp>
      <p:sp>
        <p:nvSpPr>
          <p:cNvPr id="23" name="Altbilgi Yer Tutucusu 16"/>
          <p:cNvSpPr>
            <a:spLocks noGrp="1"/>
          </p:cNvSpPr>
          <p:nvPr>
            <p:ph type="ftr" sz="quarter" idx="11"/>
          </p:nvPr>
        </p:nvSpPr>
        <p:spPr bwMode="auto">
          <a:xfrm rot="5400000">
            <a:off x="10045701" y="4117452"/>
            <a:ext cx="3657600" cy="512233"/>
          </a:xfrm>
        </p:spPr>
        <p:txBody>
          <a:bodyPr/>
          <a:lstStyle>
            <a:lvl1pPr>
              <a:defRPr>
                <a:cs typeface="Arial" charset="0"/>
              </a:defRPr>
            </a:lvl1pPr>
          </a:lstStyle>
          <a:p>
            <a:pPr>
              <a:defRPr/>
            </a:pPr>
            <a:endParaRPr lang="tr-TR"/>
          </a:p>
        </p:txBody>
      </p:sp>
      <p:sp>
        <p:nvSpPr>
          <p:cNvPr id="24" name="Slayt Numarası Yer Tutucusu 28"/>
          <p:cNvSpPr>
            <a:spLocks noGrp="1"/>
          </p:cNvSpPr>
          <p:nvPr>
            <p:ph type="sldNum" sz="quarter" idx="12"/>
          </p:nvPr>
        </p:nvSpPr>
        <p:spPr bwMode="auto">
          <a:xfrm>
            <a:off x="1767417" y="4929223"/>
            <a:ext cx="812800" cy="517525"/>
          </a:xfrm>
        </p:spPr>
        <p:txBody>
          <a:bodyPr/>
          <a:lstStyle>
            <a:lvl1pPr>
              <a:defRPr/>
            </a:lvl1pPr>
          </a:lstStyle>
          <a:p>
            <a:pPr>
              <a:defRPr/>
            </a:pPr>
            <a:fld id="{835906BF-C884-4E1F-B499-83481C316F10}" type="slidenum">
              <a:rPr lang="tr-TR" altLang="tr-TR"/>
              <a:pPr>
                <a:defRPr/>
              </a:pPr>
              <a:t>‹#›</a:t>
            </a:fld>
            <a:endParaRPr lang="tr-TR" altLang="tr-TR"/>
          </a:p>
        </p:txBody>
      </p:sp>
    </p:spTree>
    <p:extLst>
      <p:ext uri="{BB962C8B-B14F-4D97-AF65-F5344CB8AC3E}">
        <p14:creationId xmlns:p14="http://schemas.microsoft.com/office/powerpoint/2010/main" xmlns="" val="1467335876"/>
      </p:ext>
    </p:extLst>
  </p:cSld>
  <p:clrMapOvr>
    <a:overrideClrMapping bg1="lt1" tx1="dk1" bg2="lt2" tx2="dk2" accent1="accent1" accent2="accent2" accent3="accent3" accent4="accent4" accent5="accent5" accent6="accent6" hlink="hlink" folHlink="folHlink"/>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8" name="İçerik Yer Tutucusu 7"/>
          <p:cNvSpPr>
            <a:spLocks noGrp="1"/>
          </p:cNvSpPr>
          <p:nvPr>
            <p:ph sz="quarter" idx="1"/>
          </p:nvPr>
        </p:nvSpPr>
        <p:spPr>
          <a:xfrm>
            <a:off x="609600" y="1600200"/>
            <a:ext cx="9956800" cy="4873752"/>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6"/>
          <p:cNvSpPr>
            <a:spLocks noGrp="1"/>
          </p:cNvSpPr>
          <p:nvPr>
            <p:ph type="dt" sz="half" idx="10"/>
          </p:nvPr>
        </p:nvSpPr>
        <p:spPr/>
        <p:txBody>
          <a:bodyPr rtlCol="0"/>
          <a:lstStyle>
            <a:lvl1pPr>
              <a:defRPr>
                <a:cs typeface="Arial" charset="0"/>
              </a:defRPr>
            </a:lvl1pPr>
          </a:lstStyle>
          <a:p>
            <a:pPr>
              <a:defRPr/>
            </a:pPr>
            <a:endParaRPr lang="tr-TR"/>
          </a:p>
        </p:txBody>
      </p:sp>
      <p:sp>
        <p:nvSpPr>
          <p:cNvPr id="5" name="Slayt Numarası Yer Tutucusu 8"/>
          <p:cNvSpPr>
            <a:spLocks noGrp="1"/>
          </p:cNvSpPr>
          <p:nvPr>
            <p:ph type="sldNum" sz="quarter" idx="11"/>
          </p:nvPr>
        </p:nvSpPr>
        <p:spPr/>
        <p:txBody>
          <a:bodyPr/>
          <a:lstStyle>
            <a:lvl1pPr>
              <a:defRPr/>
            </a:lvl1pPr>
          </a:lstStyle>
          <a:p>
            <a:pPr>
              <a:defRPr/>
            </a:pPr>
            <a:fld id="{0EBF6A12-1869-4383-BE82-01C1ED5383DE}" type="slidenum">
              <a:rPr lang="tr-TR" altLang="tr-TR"/>
              <a:pPr>
                <a:defRPr/>
              </a:pPr>
              <a:t>‹#›</a:t>
            </a:fld>
            <a:endParaRPr lang="tr-TR" altLang="tr-TR"/>
          </a:p>
        </p:txBody>
      </p:sp>
      <p:sp>
        <p:nvSpPr>
          <p:cNvPr id="6" name="Altbilgi Yer Tutucusu 9"/>
          <p:cNvSpPr>
            <a:spLocks noGrp="1"/>
          </p:cNvSpPr>
          <p:nvPr>
            <p:ph type="ftr" sz="quarter" idx="12"/>
          </p:nvPr>
        </p:nvSpPr>
        <p:spPr/>
        <p:txBody>
          <a:bodyPr rtlCol="0"/>
          <a:lstStyle>
            <a:lvl1pPr>
              <a:defRPr>
                <a:cs typeface="Arial" charset="0"/>
              </a:defRPr>
            </a:lvl1pPr>
          </a:lstStyle>
          <a:p>
            <a:pPr>
              <a:defRPr/>
            </a:pPr>
            <a:endParaRPr lang="tr-TR"/>
          </a:p>
        </p:txBody>
      </p:sp>
    </p:spTree>
    <p:extLst>
      <p:ext uri="{BB962C8B-B14F-4D97-AF65-F5344CB8AC3E}">
        <p14:creationId xmlns:p14="http://schemas.microsoft.com/office/powerpoint/2010/main" xmlns="" val="1759355348"/>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2"/>
        </a:solidFill>
        <a:effectLst/>
      </p:bgPr>
    </p:bg>
    <p:spTree>
      <p:nvGrpSpPr>
        <p:cNvPr id="1" name=""/>
        <p:cNvGrpSpPr/>
        <p:nvPr/>
      </p:nvGrpSpPr>
      <p:grpSpPr>
        <a:xfrm>
          <a:off x="0" y="0"/>
          <a:ext cx="0" cy="0"/>
          <a:chOff x="0" y="0"/>
          <a:chExt cx="0" cy="0"/>
        </a:xfrm>
      </p:grpSpPr>
      <p:sp>
        <p:nvSpPr>
          <p:cNvPr id="4" name="Dikdörtgen 14"/>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5" name="Dikdörtgen 16"/>
          <p:cNvSpPr/>
          <p:nvPr/>
        </p:nvSpPr>
        <p:spPr bwMode="auto">
          <a:xfrm>
            <a:off x="368303" y="0"/>
            <a:ext cx="139700"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6" name="Dikdörtgen 17"/>
          <p:cNvSpPr/>
          <p:nvPr/>
        </p:nvSpPr>
        <p:spPr bwMode="auto">
          <a:xfrm>
            <a:off x="1320824" y="0"/>
            <a:ext cx="243417"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7" name="Dikdörtgen 18"/>
          <p:cNvSpPr/>
          <p:nvPr/>
        </p:nvSpPr>
        <p:spPr bwMode="auto">
          <a:xfrm>
            <a:off x="1521887" y="0"/>
            <a:ext cx="306916"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8" name="Düz Bağlayıcı 19"/>
          <p:cNvSpPr>
            <a:spLocks noChangeShapeType="1"/>
          </p:cNvSpPr>
          <p:nvPr/>
        </p:nvSpPr>
        <p:spPr bwMode="auto">
          <a:xfrm>
            <a:off x="141817"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white"/>
              </a:solidFill>
              <a:latin typeface="Arial" charset="0"/>
              <a:cs typeface="Arial" pitchFamily="34" charset="0"/>
            </a:endParaRPr>
          </a:p>
        </p:txBody>
      </p:sp>
      <p:sp>
        <p:nvSpPr>
          <p:cNvPr id="9" name="Düz Bağlayıcı 20"/>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white"/>
              </a:solidFill>
              <a:latin typeface="Arial" charset="0"/>
              <a:cs typeface="Arial" pitchFamily="34" charset="0"/>
            </a:endParaRPr>
          </a:p>
        </p:txBody>
      </p:sp>
      <p:sp>
        <p:nvSpPr>
          <p:cNvPr id="10" name="Düz Bağlayıcı 23"/>
          <p:cNvSpPr>
            <a:spLocks noChangeShapeType="1"/>
          </p:cNvSpPr>
          <p:nvPr/>
        </p:nvSpPr>
        <p:spPr bwMode="auto">
          <a:xfrm>
            <a:off x="1138767"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white"/>
              </a:solidFill>
              <a:latin typeface="Arial" charset="0"/>
              <a:cs typeface="Arial" pitchFamily="34" charset="0"/>
            </a:endParaRPr>
          </a:p>
        </p:txBody>
      </p:sp>
      <p:sp>
        <p:nvSpPr>
          <p:cNvPr id="11" name="Düz Bağlayıcı 24"/>
          <p:cNvSpPr>
            <a:spLocks noChangeShapeType="1"/>
          </p:cNvSpPr>
          <p:nvPr/>
        </p:nvSpPr>
        <p:spPr bwMode="auto">
          <a:xfrm>
            <a:off x="2302933"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white"/>
              </a:solidFill>
              <a:latin typeface="Arial" charset="0"/>
              <a:cs typeface="Arial" pitchFamily="34" charset="0"/>
            </a:endParaRPr>
          </a:p>
        </p:txBody>
      </p:sp>
      <p:sp>
        <p:nvSpPr>
          <p:cNvPr id="12" name="Düz Bağlayıcı 25"/>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white"/>
              </a:solidFill>
              <a:latin typeface="Arial" charset="0"/>
              <a:cs typeface="Arial" pitchFamily="34" charset="0"/>
            </a:endParaRPr>
          </a:p>
        </p:txBody>
      </p:sp>
      <p:sp>
        <p:nvSpPr>
          <p:cNvPr id="13" name="Dikdörtgen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4" name="Oval 27"/>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5" name="Oval 28"/>
          <p:cNvSpPr/>
          <p:nvPr/>
        </p:nvSpPr>
        <p:spPr bwMode="auto">
          <a:xfrm>
            <a:off x="1765301" y="4867275"/>
            <a:ext cx="857251"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6" name="Oval 29"/>
          <p:cNvSpPr/>
          <p:nvPr/>
        </p:nvSpPr>
        <p:spPr bwMode="auto">
          <a:xfrm>
            <a:off x="1454151" y="5500723"/>
            <a:ext cx="184149"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7" name="Oval 30"/>
          <p:cNvSpPr/>
          <p:nvPr/>
        </p:nvSpPr>
        <p:spPr bwMode="auto">
          <a:xfrm>
            <a:off x="2218267" y="5791200"/>
            <a:ext cx="366184"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8" name="Oval 31"/>
          <p:cNvSpPr/>
          <p:nvPr/>
        </p:nvSpPr>
        <p:spPr bwMode="auto">
          <a:xfrm>
            <a:off x="2506157" y="4479960"/>
            <a:ext cx="486833"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9" name="Düz Bağlayıcı 32"/>
          <p:cNvSpPr>
            <a:spLocks noChangeShapeType="1"/>
          </p:cNvSpPr>
          <p:nvPr/>
        </p:nvSpPr>
        <p:spPr bwMode="auto">
          <a:xfrm>
            <a:off x="12130617"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white"/>
              </a:solidFill>
              <a:latin typeface="Arial" charset="0"/>
              <a:cs typeface="Arial" pitchFamily="34" charset="0"/>
            </a:endParaRPr>
          </a:p>
        </p:txBody>
      </p:sp>
      <p:sp>
        <p:nvSpPr>
          <p:cNvPr id="2" name="Başlık 1"/>
          <p:cNvSpPr>
            <a:spLocks noGrp="1"/>
          </p:cNvSpPr>
          <p:nvPr>
            <p:ph type="title"/>
          </p:nvPr>
        </p:nvSpPr>
        <p:spPr>
          <a:xfrm>
            <a:off x="3048000" y="2895600"/>
            <a:ext cx="8229600" cy="2053590"/>
          </a:xfrm>
        </p:spPr>
        <p:txBody>
          <a:bodyPr/>
          <a:lstStyle>
            <a:lvl1pPr algn="l">
              <a:buNone/>
              <a:defRPr sz="3000" b="1" cap="small" baseline="0"/>
            </a:lvl1pPr>
          </a:lstStyle>
          <a:p>
            <a:r>
              <a:rPr lang="tr-TR"/>
              <a:t>Asıl başlık stili için tıklatın</a:t>
            </a:r>
            <a:endParaRPr lang="en-US"/>
          </a:p>
        </p:txBody>
      </p:sp>
      <p:sp>
        <p:nvSpPr>
          <p:cNvPr id="3" name="Metin Yer Tutucusu 2"/>
          <p:cNvSpPr>
            <a:spLocks noGrp="1"/>
          </p:cNvSpPr>
          <p:nvPr>
            <p:ph type="body" idx="1"/>
          </p:nvPr>
        </p:nvSpPr>
        <p:spPr>
          <a:xfrm>
            <a:off x="3048000" y="5010150"/>
            <a:ext cx="82296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a:t>Asıl metin stillerini düzenlemek için tıklatın</a:t>
            </a:r>
          </a:p>
        </p:txBody>
      </p:sp>
      <p:sp>
        <p:nvSpPr>
          <p:cNvPr id="20" name="Veri Yer Tutucusu 3"/>
          <p:cNvSpPr>
            <a:spLocks noGrp="1"/>
          </p:cNvSpPr>
          <p:nvPr>
            <p:ph type="dt" sz="half" idx="10"/>
          </p:nvPr>
        </p:nvSpPr>
        <p:spPr bwMode="auto">
          <a:xfrm rot="5400000">
            <a:off x="10731500" y="1106488"/>
            <a:ext cx="2286000" cy="508000"/>
          </a:xfrm>
        </p:spPr>
        <p:txBody>
          <a:bodyPr/>
          <a:lstStyle>
            <a:lvl1pPr>
              <a:defRPr>
                <a:solidFill>
                  <a:srgbClr val="FFF39D"/>
                </a:solidFill>
                <a:cs typeface="Arial" charset="0"/>
              </a:defRPr>
            </a:lvl1pPr>
          </a:lstStyle>
          <a:p>
            <a:pPr>
              <a:defRPr/>
            </a:pPr>
            <a:endParaRPr lang="tr-TR"/>
          </a:p>
        </p:txBody>
      </p:sp>
      <p:sp>
        <p:nvSpPr>
          <p:cNvPr id="21" name="Altbilgi Yer Tutucusu 4"/>
          <p:cNvSpPr>
            <a:spLocks noGrp="1"/>
          </p:cNvSpPr>
          <p:nvPr>
            <p:ph type="ftr" sz="quarter" idx="11"/>
          </p:nvPr>
        </p:nvSpPr>
        <p:spPr bwMode="auto">
          <a:xfrm rot="5400000">
            <a:off x="10045701" y="4114273"/>
            <a:ext cx="3657600" cy="512233"/>
          </a:xfrm>
        </p:spPr>
        <p:txBody>
          <a:bodyPr/>
          <a:lstStyle>
            <a:lvl1pPr>
              <a:defRPr>
                <a:solidFill>
                  <a:srgbClr val="FFF39D"/>
                </a:solidFill>
                <a:cs typeface="Arial" charset="0"/>
              </a:defRPr>
            </a:lvl1pPr>
          </a:lstStyle>
          <a:p>
            <a:pPr>
              <a:defRPr/>
            </a:pPr>
            <a:endParaRPr lang="tr-TR"/>
          </a:p>
        </p:txBody>
      </p:sp>
      <p:sp>
        <p:nvSpPr>
          <p:cNvPr id="22" name="Slayt Numarası Yer Tutucusu 5"/>
          <p:cNvSpPr>
            <a:spLocks noGrp="1"/>
          </p:cNvSpPr>
          <p:nvPr>
            <p:ph type="sldNum" sz="quarter" idx="12"/>
          </p:nvPr>
        </p:nvSpPr>
        <p:spPr bwMode="auto">
          <a:xfrm>
            <a:off x="1786467" y="4929223"/>
            <a:ext cx="812800" cy="517525"/>
          </a:xfrm>
        </p:spPr>
        <p:txBody>
          <a:bodyPr/>
          <a:lstStyle>
            <a:lvl1pPr>
              <a:defRPr/>
            </a:lvl1pPr>
          </a:lstStyle>
          <a:p>
            <a:pPr>
              <a:defRPr/>
            </a:pPr>
            <a:fld id="{14C305BF-2D88-44CF-8D95-79E44768B1A4}" type="slidenum">
              <a:rPr lang="tr-TR" altLang="tr-TR"/>
              <a:pPr>
                <a:defRPr/>
              </a:pPr>
              <a:t>‹#›</a:t>
            </a:fld>
            <a:endParaRPr lang="tr-TR" altLang="tr-TR"/>
          </a:p>
        </p:txBody>
      </p:sp>
    </p:spTree>
    <p:extLst>
      <p:ext uri="{BB962C8B-B14F-4D97-AF65-F5344CB8AC3E}">
        <p14:creationId xmlns:p14="http://schemas.microsoft.com/office/powerpoint/2010/main" xmlns="" val="3688861948"/>
      </p:ext>
    </p:extLst>
  </p:cSld>
  <p:clrMapOvr>
    <a:overrideClrMapping bg1="dk1" tx1="lt1" bg2="dk2" tx2="lt2" accent1="accent1" accent2="accent2" accent3="accent3" accent4="accent4" accent5="accent5" accent6="accent6" hlink="hlink" folHlink="folHlink"/>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9" name="İçerik Yer Tutucusu 8"/>
          <p:cNvSpPr>
            <a:spLocks noGrp="1"/>
          </p:cNvSpPr>
          <p:nvPr>
            <p:ph sz="quarter" idx="1"/>
          </p:nvPr>
        </p:nvSpPr>
        <p:spPr>
          <a:xfrm>
            <a:off x="609600" y="1600200"/>
            <a:ext cx="4876800" cy="45720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1" name="İçerik Yer Tutucusu 10"/>
          <p:cNvSpPr>
            <a:spLocks noGrp="1"/>
          </p:cNvSpPr>
          <p:nvPr>
            <p:ph sz="quarter" idx="2"/>
          </p:nvPr>
        </p:nvSpPr>
        <p:spPr>
          <a:xfrm>
            <a:off x="5693664" y="1600200"/>
            <a:ext cx="4876800" cy="45720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Veri Yer Tutucusu 13"/>
          <p:cNvSpPr>
            <a:spLocks noGrp="1"/>
          </p:cNvSpPr>
          <p:nvPr>
            <p:ph type="dt" sz="half" idx="10"/>
          </p:nvPr>
        </p:nvSpPr>
        <p:spPr/>
        <p:txBody>
          <a:bodyPr/>
          <a:lstStyle>
            <a:lvl1pPr>
              <a:defRPr>
                <a:cs typeface="Arial" charset="0"/>
              </a:defRPr>
            </a:lvl1pPr>
          </a:lstStyle>
          <a:p>
            <a:pPr>
              <a:defRPr/>
            </a:pPr>
            <a:endParaRPr lang="tr-TR"/>
          </a:p>
        </p:txBody>
      </p:sp>
      <p:sp>
        <p:nvSpPr>
          <p:cNvPr id="6" name="Altbilgi Yer Tutucusu 2"/>
          <p:cNvSpPr>
            <a:spLocks noGrp="1"/>
          </p:cNvSpPr>
          <p:nvPr>
            <p:ph type="ftr" sz="quarter" idx="11"/>
          </p:nvPr>
        </p:nvSpPr>
        <p:spPr/>
        <p:txBody>
          <a:bodyPr/>
          <a:lstStyle>
            <a:lvl1pPr>
              <a:defRPr>
                <a:cs typeface="Arial" charset="0"/>
              </a:defRPr>
            </a:lvl1pPr>
          </a:lstStyle>
          <a:p>
            <a:pPr>
              <a:defRPr/>
            </a:pPr>
            <a:endParaRPr lang="tr-TR"/>
          </a:p>
        </p:txBody>
      </p:sp>
      <p:sp>
        <p:nvSpPr>
          <p:cNvPr id="7" name="Slayt Numarası Yer Tutucusu 22"/>
          <p:cNvSpPr>
            <a:spLocks noGrp="1"/>
          </p:cNvSpPr>
          <p:nvPr>
            <p:ph type="sldNum" sz="quarter" idx="12"/>
          </p:nvPr>
        </p:nvSpPr>
        <p:spPr/>
        <p:txBody>
          <a:bodyPr/>
          <a:lstStyle>
            <a:lvl1pPr>
              <a:defRPr/>
            </a:lvl1pPr>
          </a:lstStyle>
          <a:p>
            <a:pPr>
              <a:defRPr/>
            </a:pPr>
            <a:fld id="{19604E13-6D71-4FBC-A190-BB7D51B261BE}" type="slidenum">
              <a:rPr lang="tr-TR" altLang="tr-TR"/>
              <a:pPr>
                <a:defRPr/>
              </a:pPr>
              <a:t>‹#›</a:t>
            </a:fld>
            <a:endParaRPr lang="tr-TR" altLang="tr-TR"/>
          </a:p>
        </p:txBody>
      </p:sp>
    </p:spTree>
    <p:extLst>
      <p:ext uri="{BB962C8B-B14F-4D97-AF65-F5344CB8AC3E}">
        <p14:creationId xmlns:p14="http://schemas.microsoft.com/office/powerpoint/2010/main" xmlns="" val="2752840516"/>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3050"/>
            <a:ext cx="10058400" cy="1143000"/>
          </a:xfrm>
        </p:spPr>
        <p:txBody>
          <a:bodyPr/>
          <a:lstStyle>
            <a:lvl1pPr>
              <a:defRPr/>
            </a:lvl1pPr>
          </a:lstStyle>
          <a:p>
            <a:r>
              <a:rPr lang="tr-TR"/>
              <a:t>Asıl başlık stili için tıklatın</a:t>
            </a:r>
            <a:endParaRPr lang="en-US"/>
          </a:p>
        </p:txBody>
      </p:sp>
      <p:sp>
        <p:nvSpPr>
          <p:cNvPr id="11" name="İçerik Yer Tutucusu 10"/>
          <p:cNvSpPr>
            <a:spLocks noGrp="1"/>
          </p:cNvSpPr>
          <p:nvPr>
            <p:ph sz="quarter" idx="2"/>
          </p:nvPr>
        </p:nvSpPr>
        <p:spPr>
          <a:xfrm>
            <a:off x="609600" y="2362200"/>
            <a:ext cx="4876800" cy="3886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3" name="İçerik Yer Tutucusu 12"/>
          <p:cNvSpPr>
            <a:spLocks noGrp="1"/>
          </p:cNvSpPr>
          <p:nvPr>
            <p:ph sz="quarter" idx="4"/>
          </p:nvPr>
        </p:nvSpPr>
        <p:spPr>
          <a:xfrm>
            <a:off x="5829300" y="2362200"/>
            <a:ext cx="4876800" cy="3886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2" name="Metin Yer Tutucusu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tr-TR"/>
              <a:t>Asıl metin stillerini düzenlemek için tıklatın</a:t>
            </a:r>
          </a:p>
        </p:txBody>
      </p:sp>
      <p:sp>
        <p:nvSpPr>
          <p:cNvPr id="14" name="Metin Yer Tutucusu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tr-TR"/>
              <a:t>Asıl metin stillerini düzenlemek için tıklatın</a:t>
            </a:r>
          </a:p>
        </p:txBody>
      </p:sp>
      <p:sp>
        <p:nvSpPr>
          <p:cNvPr id="7" name="Veri Yer Tutucusu 13"/>
          <p:cNvSpPr>
            <a:spLocks noGrp="1"/>
          </p:cNvSpPr>
          <p:nvPr>
            <p:ph type="dt" sz="half" idx="10"/>
          </p:nvPr>
        </p:nvSpPr>
        <p:spPr/>
        <p:txBody>
          <a:bodyPr/>
          <a:lstStyle>
            <a:lvl1pPr>
              <a:defRPr>
                <a:cs typeface="Arial" charset="0"/>
              </a:defRPr>
            </a:lvl1pPr>
          </a:lstStyle>
          <a:p>
            <a:pPr>
              <a:defRPr/>
            </a:pPr>
            <a:endParaRPr lang="tr-TR"/>
          </a:p>
        </p:txBody>
      </p:sp>
      <p:sp>
        <p:nvSpPr>
          <p:cNvPr id="8" name="Altbilgi Yer Tutucusu 2"/>
          <p:cNvSpPr>
            <a:spLocks noGrp="1"/>
          </p:cNvSpPr>
          <p:nvPr>
            <p:ph type="ftr" sz="quarter" idx="11"/>
          </p:nvPr>
        </p:nvSpPr>
        <p:spPr/>
        <p:txBody>
          <a:bodyPr/>
          <a:lstStyle>
            <a:lvl1pPr>
              <a:defRPr>
                <a:cs typeface="Arial" charset="0"/>
              </a:defRPr>
            </a:lvl1pPr>
          </a:lstStyle>
          <a:p>
            <a:pPr>
              <a:defRPr/>
            </a:pPr>
            <a:endParaRPr lang="tr-TR"/>
          </a:p>
        </p:txBody>
      </p:sp>
      <p:sp>
        <p:nvSpPr>
          <p:cNvPr id="9" name="Slayt Numarası Yer Tutucusu 22"/>
          <p:cNvSpPr>
            <a:spLocks noGrp="1"/>
          </p:cNvSpPr>
          <p:nvPr>
            <p:ph type="sldNum" sz="quarter" idx="12"/>
          </p:nvPr>
        </p:nvSpPr>
        <p:spPr/>
        <p:txBody>
          <a:bodyPr/>
          <a:lstStyle>
            <a:lvl1pPr>
              <a:defRPr/>
            </a:lvl1pPr>
          </a:lstStyle>
          <a:p>
            <a:pPr>
              <a:defRPr/>
            </a:pPr>
            <a:fld id="{011F0F51-570D-4B1B-ADC1-0A241032E219}" type="slidenum">
              <a:rPr lang="tr-TR" altLang="tr-TR"/>
              <a:pPr>
                <a:defRPr/>
              </a:pPr>
              <a:t>‹#›</a:t>
            </a:fld>
            <a:endParaRPr lang="tr-TR" altLang="tr-TR"/>
          </a:p>
        </p:txBody>
      </p:sp>
    </p:spTree>
    <p:extLst>
      <p:ext uri="{BB962C8B-B14F-4D97-AF65-F5344CB8AC3E}">
        <p14:creationId xmlns:p14="http://schemas.microsoft.com/office/powerpoint/2010/main" xmlns="" val="4227598483"/>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Veri Yer Tutucusu 5"/>
          <p:cNvSpPr>
            <a:spLocks noGrp="1"/>
          </p:cNvSpPr>
          <p:nvPr>
            <p:ph type="dt" sz="half" idx="10"/>
          </p:nvPr>
        </p:nvSpPr>
        <p:spPr/>
        <p:txBody>
          <a:bodyPr rtlCol="0"/>
          <a:lstStyle>
            <a:lvl1pPr>
              <a:defRPr>
                <a:cs typeface="Arial" charset="0"/>
              </a:defRPr>
            </a:lvl1pPr>
          </a:lstStyle>
          <a:p>
            <a:pPr>
              <a:defRPr/>
            </a:pPr>
            <a:endParaRPr lang="tr-TR"/>
          </a:p>
        </p:txBody>
      </p:sp>
      <p:sp>
        <p:nvSpPr>
          <p:cNvPr id="4" name="Slayt Numarası Yer Tutucusu 6"/>
          <p:cNvSpPr>
            <a:spLocks noGrp="1"/>
          </p:cNvSpPr>
          <p:nvPr>
            <p:ph type="sldNum" sz="quarter" idx="11"/>
          </p:nvPr>
        </p:nvSpPr>
        <p:spPr/>
        <p:txBody>
          <a:bodyPr/>
          <a:lstStyle>
            <a:lvl1pPr>
              <a:defRPr/>
            </a:lvl1pPr>
          </a:lstStyle>
          <a:p>
            <a:pPr>
              <a:defRPr/>
            </a:pPr>
            <a:fld id="{2D144766-38F4-4031-A9D7-184EF31964D8}" type="slidenum">
              <a:rPr lang="tr-TR" altLang="tr-TR"/>
              <a:pPr>
                <a:defRPr/>
              </a:pPr>
              <a:t>‹#›</a:t>
            </a:fld>
            <a:endParaRPr lang="tr-TR" altLang="tr-TR"/>
          </a:p>
        </p:txBody>
      </p:sp>
      <p:sp>
        <p:nvSpPr>
          <p:cNvPr id="5" name="Altbilgi Yer Tutucusu 7"/>
          <p:cNvSpPr>
            <a:spLocks noGrp="1"/>
          </p:cNvSpPr>
          <p:nvPr>
            <p:ph type="ftr" sz="quarter" idx="12"/>
          </p:nvPr>
        </p:nvSpPr>
        <p:spPr/>
        <p:txBody>
          <a:bodyPr rtlCol="0"/>
          <a:lstStyle>
            <a:lvl1pPr>
              <a:defRPr>
                <a:cs typeface="Arial" charset="0"/>
              </a:defRPr>
            </a:lvl1pPr>
          </a:lstStyle>
          <a:p>
            <a:pPr>
              <a:defRPr/>
            </a:pPr>
            <a:endParaRPr lang="tr-TR"/>
          </a:p>
        </p:txBody>
      </p:sp>
    </p:spTree>
    <p:extLst>
      <p:ext uri="{BB962C8B-B14F-4D97-AF65-F5344CB8AC3E}">
        <p14:creationId xmlns:p14="http://schemas.microsoft.com/office/powerpoint/2010/main" xmlns="" val="1291287072"/>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3"/>
          <p:cNvSpPr>
            <a:spLocks noGrp="1"/>
          </p:cNvSpPr>
          <p:nvPr>
            <p:ph type="dt" sz="half" idx="10"/>
          </p:nvPr>
        </p:nvSpPr>
        <p:spPr/>
        <p:txBody>
          <a:bodyPr/>
          <a:lstStyle>
            <a:lvl1pPr>
              <a:defRPr>
                <a:cs typeface="Arial" charset="0"/>
              </a:defRPr>
            </a:lvl1pPr>
          </a:lstStyle>
          <a:p>
            <a:pPr>
              <a:defRPr/>
            </a:pPr>
            <a:endParaRPr lang="tr-TR"/>
          </a:p>
        </p:txBody>
      </p:sp>
      <p:sp>
        <p:nvSpPr>
          <p:cNvPr id="3" name="Altbilgi Yer Tutucusu 2"/>
          <p:cNvSpPr>
            <a:spLocks noGrp="1"/>
          </p:cNvSpPr>
          <p:nvPr>
            <p:ph type="ftr" sz="quarter" idx="11"/>
          </p:nvPr>
        </p:nvSpPr>
        <p:spPr/>
        <p:txBody>
          <a:bodyPr/>
          <a:lstStyle>
            <a:lvl1pPr>
              <a:defRPr>
                <a:cs typeface="Arial" charset="0"/>
              </a:defRPr>
            </a:lvl1pPr>
          </a:lstStyle>
          <a:p>
            <a:pPr>
              <a:defRPr/>
            </a:pPr>
            <a:endParaRPr lang="tr-TR"/>
          </a:p>
        </p:txBody>
      </p:sp>
      <p:sp>
        <p:nvSpPr>
          <p:cNvPr id="4" name="Slayt Numarası Yer Tutucusu 22"/>
          <p:cNvSpPr>
            <a:spLocks noGrp="1"/>
          </p:cNvSpPr>
          <p:nvPr>
            <p:ph type="sldNum" sz="quarter" idx="12"/>
          </p:nvPr>
        </p:nvSpPr>
        <p:spPr/>
        <p:txBody>
          <a:bodyPr/>
          <a:lstStyle>
            <a:lvl1pPr>
              <a:defRPr/>
            </a:lvl1pPr>
          </a:lstStyle>
          <a:p>
            <a:pPr>
              <a:defRPr/>
            </a:pPr>
            <a:fld id="{8FED6386-52E3-4AA4-ACA6-EBC25F99C374}" type="slidenum">
              <a:rPr lang="tr-TR" altLang="tr-TR"/>
              <a:pPr>
                <a:defRPr/>
              </a:pPr>
              <a:t>‹#›</a:t>
            </a:fld>
            <a:endParaRPr lang="tr-TR" altLang="tr-TR"/>
          </a:p>
        </p:txBody>
      </p:sp>
    </p:spTree>
    <p:extLst>
      <p:ext uri="{BB962C8B-B14F-4D97-AF65-F5344CB8AC3E}">
        <p14:creationId xmlns:p14="http://schemas.microsoft.com/office/powerpoint/2010/main" xmlns="" val="3303584161"/>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5" name="Düz Bağlayıcı 14"/>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dirty="0">
              <a:solidFill>
                <a:prstClr val="black"/>
              </a:solidFill>
              <a:latin typeface="Arial" charset="0"/>
              <a:cs typeface="Arial" pitchFamily="34" charset="0"/>
            </a:endParaRPr>
          </a:p>
        </p:txBody>
      </p:sp>
      <p:sp>
        <p:nvSpPr>
          <p:cNvPr id="6" name="Düz Bağlayıcı 16"/>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dirty="0">
              <a:solidFill>
                <a:prstClr val="black"/>
              </a:solidFill>
              <a:latin typeface="Arial" charset="0"/>
              <a:cs typeface="Arial" pitchFamily="34" charset="0"/>
            </a:endParaRPr>
          </a:p>
        </p:txBody>
      </p:sp>
      <p:sp>
        <p:nvSpPr>
          <p:cNvPr id="7" name="Düz Bağlayıcı 17"/>
          <p:cNvSpPr>
            <a:spLocks noChangeShapeType="1"/>
          </p:cNvSpPr>
          <p:nvPr/>
        </p:nvSpPr>
        <p:spPr bwMode="auto">
          <a:xfrm>
            <a:off x="8257117"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8" name="Düz Bağlayıcı 18"/>
          <p:cNvSpPr>
            <a:spLocks noChangeShapeType="1"/>
          </p:cNvSpPr>
          <p:nvPr/>
        </p:nvSpPr>
        <p:spPr bwMode="auto">
          <a:xfrm>
            <a:off x="119888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9" name="Dikdörtgen 1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10" name="Düz Bağlayıcı 20"/>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11" name="Oval 23"/>
          <p:cNvSpPr/>
          <p:nvPr/>
        </p:nvSpPr>
        <p:spPr>
          <a:xfrm>
            <a:off x="10875457" y="5715035"/>
            <a:ext cx="73236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2" name="Başlık 1"/>
          <p:cNvSpPr>
            <a:spLocks noGrp="1"/>
          </p:cNvSpPr>
          <p:nvPr>
            <p:ph type="title"/>
          </p:nvPr>
        </p:nvSpPr>
        <p:spPr>
          <a:xfrm rot="5400000">
            <a:off x="5547360" y="3124200"/>
            <a:ext cx="6309360" cy="609600"/>
          </a:xfrm>
        </p:spPr>
        <p:txBody>
          <a:bodyPr/>
          <a:lstStyle>
            <a:lvl1pPr algn="l">
              <a:buNone/>
              <a:defRPr sz="2000" b="1" cap="small" baseline="0"/>
            </a:lvl1pPr>
          </a:lstStyle>
          <a:p>
            <a:r>
              <a:rPr lang="tr-TR"/>
              <a:t>Asıl başlık stili için tıklatın</a:t>
            </a:r>
            <a:endParaRPr lang="en-US"/>
          </a:p>
        </p:txBody>
      </p:sp>
      <p:sp>
        <p:nvSpPr>
          <p:cNvPr id="3" name="Metin Yer Tutucusu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tr-TR"/>
              <a:t>Asıl metin stillerini düzenlemek için tıklatın</a:t>
            </a:r>
          </a:p>
        </p:txBody>
      </p:sp>
      <p:sp>
        <p:nvSpPr>
          <p:cNvPr id="18" name="İçerik Yer Tutucusu 17"/>
          <p:cNvSpPr>
            <a:spLocks noGrp="1"/>
          </p:cNvSpPr>
          <p:nvPr>
            <p:ph sz="quarter" idx="1"/>
          </p:nvPr>
        </p:nvSpPr>
        <p:spPr>
          <a:xfrm>
            <a:off x="406400" y="274320"/>
            <a:ext cx="7518400" cy="632764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2" name="Veri Yer Tutucusu 20"/>
          <p:cNvSpPr>
            <a:spLocks noGrp="1"/>
          </p:cNvSpPr>
          <p:nvPr>
            <p:ph type="dt" sz="half" idx="10"/>
          </p:nvPr>
        </p:nvSpPr>
        <p:spPr/>
        <p:txBody>
          <a:bodyPr rtlCol="0"/>
          <a:lstStyle>
            <a:lvl1pPr>
              <a:defRPr>
                <a:cs typeface="Arial" charset="0"/>
              </a:defRPr>
            </a:lvl1pPr>
          </a:lstStyle>
          <a:p>
            <a:pPr>
              <a:defRPr/>
            </a:pPr>
            <a:endParaRPr lang="tr-TR"/>
          </a:p>
        </p:txBody>
      </p:sp>
      <p:sp>
        <p:nvSpPr>
          <p:cNvPr id="13" name="Slayt Numarası Yer Tutucusu 21"/>
          <p:cNvSpPr>
            <a:spLocks noGrp="1"/>
          </p:cNvSpPr>
          <p:nvPr>
            <p:ph type="sldNum" sz="quarter" idx="11"/>
          </p:nvPr>
        </p:nvSpPr>
        <p:spPr/>
        <p:txBody>
          <a:bodyPr/>
          <a:lstStyle>
            <a:lvl1pPr>
              <a:defRPr/>
            </a:lvl1pPr>
          </a:lstStyle>
          <a:p>
            <a:pPr>
              <a:defRPr/>
            </a:pPr>
            <a:fld id="{48868951-5F36-4F02-8078-55D61B164C88}" type="slidenum">
              <a:rPr lang="tr-TR" altLang="tr-TR"/>
              <a:pPr>
                <a:defRPr/>
              </a:pPr>
              <a:t>‹#›</a:t>
            </a:fld>
            <a:endParaRPr lang="tr-TR" altLang="tr-TR"/>
          </a:p>
        </p:txBody>
      </p:sp>
      <p:sp>
        <p:nvSpPr>
          <p:cNvPr id="14" name="Altbilgi Yer Tutucusu 22"/>
          <p:cNvSpPr>
            <a:spLocks noGrp="1"/>
          </p:cNvSpPr>
          <p:nvPr>
            <p:ph type="ftr" sz="quarter" idx="12"/>
          </p:nvPr>
        </p:nvSpPr>
        <p:spPr/>
        <p:txBody>
          <a:bodyPr rtlCol="0"/>
          <a:lstStyle>
            <a:lvl1pPr>
              <a:defRPr>
                <a:cs typeface="Arial" charset="0"/>
              </a:defRPr>
            </a:lvl1pPr>
          </a:lstStyle>
          <a:p>
            <a:pPr>
              <a:defRPr/>
            </a:pPr>
            <a:endParaRPr lang="tr-TR"/>
          </a:p>
        </p:txBody>
      </p:sp>
    </p:spTree>
    <p:extLst>
      <p:ext uri="{BB962C8B-B14F-4D97-AF65-F5344CB8AC3E}">
        <p14:creationId xmlns:p14="http://schemas.microsoft.com/office/powerpoint/2010/main" xmlns="" val="2972518245"/>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p:txBody>
          <a:bodyPr/>
          <a:lstStyle>
            <a:lvl1pPr eaLnBrk="0" hangingPunct="0">
              <a:defRPr>
                <a:cs typeface="Arial" charset="0"/>
              </a:defRPr>
            </a:lvl1pPr>
          </a:lstStyle>
          <a:p>
            <a:pPr>
              <a:defRPr/>
            </a:pPr>
            <a:endParaRPr lang="tr-TR"/>
          </a:p>
        </p:txBody>
      </p:sp>
      <p:sp>
        <p:nvSpPr>
          <p:cNvPr id="5"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tr-TR"/>
          </a:p>
        </p:txBody>
      </p:sp>
      <p:sp>
        <p:nvSpPr>
          <p:cNvPr id="6" name="Rectangle 6"/>
          <p:cNvSpPr>
            <a:spLocks noGrp="1" noChangeArrowheads="1"/>
          </p:cNvSpPr>
          <p:nvPr>
            <p:ph type="sldNum" sz="quarter" idx="12"/>
          </p:nvPr>
        </p:nvSpPr>
        <p:spPr/>
        <p:txBody>
          <a:bodyPr/>
          <a:lstStyle>
            <a:lvl1pPr eaLnBrk="0" hangingPunct="0">
              <a:defRPr/>
            </a:lvl1pPr>
          </a:lstStyle>
          <a:p>
            <a:pPr>
              <a:defRPr/>
            </a:pPr>
            <a:fld id="{6E965DC3-6275-4028-92D1-0F152FB80E23}" type="slidenum">
              <a:rPr lang="tr-TR" altLang="tr-TR"/>
              <a:pPr>
                <a:defRPr/>
              </a:pPr>
              <a:t>‹#›</a:t>
            </a:fld>
            <a:endParaRPr lang="tr-TR" altLang="tr-TR"/>
          </a:p>
        </p:txBody>
      </p:sp>
    </p:spTree>
    <p:extLst>
      <p:ext uri="{BB962C8B-B14F-4D97-AF65-F5344CB8AC3E}">
        <p14:creationId xmlns:p14="http://schemas.microsoft.com/office/powerpoint/2010/main" xmlns="" val="1898286277"/>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5" name="Düz Bağlayıcı 14"/>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latin typeface="Arial" charset="0"/>
              <a:cs typeface="Arial" pitchFamily="34" charset="0"/>
            </a:endParaRPr>
          </a:p>
        </p:txBody>
      </p:sp>
      <p:sp>
        <p:nvSpPr>
          <p:cNvPr id="6" name="Oval 16"/>
          <p:cNvSpPr/>
          <p:nvPr/>
        </p:nvSpPr>
        <p:spPr>
          <a:xfrm>
            <a:off x="10875457" y="5715035"/>
            <a:ext cx="73236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7" name="Düz Bağlayıcı 17"/>
          <p:cNvSpPr>
            <a:spLocks noChangeShapeType="1"/>
          </p:cNvSpPr>
          <p:nvPr/>
        </p:nvSpPr>
        <p:spPr bwMode="auto">
          <a:xfrm>
            <a:off x="11988800" y="0"/>
            <a:ext cx="0" cy="6858000"/>
          </a:xfrm>
          <a:prstGeom prst="line">
            <a:avLst/>
          </a:prstGeom>
          <a:noFill/>
          <a:ln w="9525" algn="ctr">
            <a:solidFill>
              <a:schemeClr val="tx1"/>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8" name="Dikdörtgen 18"/>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9" name="Düz Bağlayıcı 19"/>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10" name="Düz Bağlayıcı 20"/>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dirty="0">
              <a:solidFill>
                <a:prstClr val="black"/>
              </a:solidFill>
              <a:latin typeface="Arial" charset="0"/>
              <a:cs typeface="Arial" pitchFamily="34" charset="0"/>
            </a:endParaRPr>
          </a:p>
        </p:txBody>
      </p:sp>
      <p:sp>
        <p:nvSpPr>
          <p:cNvPr id="11" name="Düz Bağlayıcı 23"/>
          <p:cNvSpPr>
            <a:spLocks noChangeShapeType="1"/>
          </p:cNvSpPr>
          <p:nvPr/>
        </p:nvSpPr>
        <p:spPr bwMode="auto">
          <a:xfrm>
            <a:off x="8257117"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2" name="Başlık 1"/>
          <p:cNvSpPr>
            <a:spLocks noGrp="1"/>
          </p:cNvSpPr>
          <p:nvPr>
            <p:ph type="title"/>
          </p:nvPr>
        </p:nvSpPr>
        <p:spPr>
          <a:xfrm rot="5400000">
            <a:off x="5518404" y="3124200"/>
            <a:ext cx="6309360" cy="609600"/>
          </a:xfrm>
        </p:spPr>
        <p:txBody>
          <a:bodyPr/>
          <a:lstStyle>
            <a:lvl1pPr algn="l">
              <a:buNone/>
              <a:defRPr sz="2000" b="1"/>
            </a:lvl1pPr>
          </a:lstStyle>
          <a:p>
            <a:r>
              <a:rPr lang="tr-TR"/>
              <a:t>Asıl başlık stili için tıklatın</a:t>
            </a:r>
            <a:endParaRPr lang="en-US"/>
          </a:p>
        </p:txBody>
      </p:sp>
      <p:sp>
        <p:nvSpPr>
          <p:cNvPr id="3" name="Resim Yer Tutucusu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tr-TR" noProof="0"/>
              <a:t>Resim eklemek için simgeyi tıklatın</a:t>
            </a:r>
            <a:endParaRPr lang="en-US" noProof="0" dirty="0"/>
          </a:p>
        </p:txBody>
      </p:sp>
      <p:sp>
        <p:nvSpPr>
          <p:cNvPr id="4" name="Metin Yer Tutucusu 3"/>
          <p:cNvSpPr>
            <a:spLocks noGrp="1"/>
          </p:cNvSpPr>
          <p:nvPr>
            <p:ph type="body" sz="half" idx="2"/>
          </p:nvPr>
        </p:nvSpPr>
        <p:spPr>
          <a:xfrm>
            <a:off x="9021064" y="264795"/>
            <a:ext cx="2032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tr-TR"/>
              <a:t>Asıl metin stillerini düzenlemek için tıklatın</a:t>
            </a:r>
          </a:p>
        </p:txBody>
      </p:sp>
      <p:sp>
        <p:nvSpPr>
          <p:cNvPr id="12" name="Veri Yer Tutucusu 16"/>
          <p:cNvSpPr>
            <a:spLocks noGrp="1"/>
          </p:cNvSpPr>
          <p:nvPr>
            <p:ph type="dt" sz="half" idx="10"/>
          </p:nvPr>
        </p:nvSpPr>
        <p:spPr/>
        <p:txBody>
          <a:bodyPr rtlCol="0"/>
          <a:lstStyle>
            <a:lvl1pPr>
              <a:defRPr>
                <a:cs typeface="Arial" charset="0"/>
              </a:defRPr>
            </a:lvl1pPr>
          </a:lstStyle>
          <a:p>
            <a:pPr>
              <a:defRPr/>
            </a:pPr>
            <a:endParaRPr lang="tr-TR"/>
          </a:p>
        </p:txBody>
      </p:sp>
      <p:sp>
        <p:nvSpPr>
          <p:cNvPr id="13" name="Slayt Numarası Yer Tutucusu 17"/>
          <p:cNvSpPr>
            <a:spLocks noGrp="1"/>
          </p:cNvSpPr>
          <p:nvPr>
            <p:ph type="sldNum" sz="quarter" idx="11"/>
          </p:nvPr>
        </p:nvSpPr>
        <p:spPr/>
        <p:txBody>
          <a:bodyPr/>
          <a:lstStyle>
            <a:lvl1pPr>
              <a:defRPr/>
            </a:lvl1pPr>
          </a:lstStyle>
          <a:p>
            <a:pPr>
              <a:defRPr/>
            </a:pPr>
            <a:fld id="{EC8885B8-AC19-48CA-BAE8-0A8610EA7664}" type="slidenum">
              <a:rPr lang="tr-TR" altLang="tr-TR"/>
              <a:pPr>
                <a:defRPr/>
              </a:pPr>
              <a:t>‹#›</a:t>
            </a:fld>
            <a:endParaRPr lang="tr-TR" altLang="tr-TR"/>
          </a:p>
        </p:txBody>
      </p:sp>
      <p:sp>
        <p:nvSpPr>
          <p:cNvPr id="14" name="Altbilgi Yer Tutucusu 20"/>
          <p:cNvSpPr>
            <a:spLocks noGrp="1"/>
          </p:cNvSpPr>
          <p:nvPr>
            <p:ph type="ftr" sz="quarter" idx="12"/>
          </p:nvPr>
        </p:nvSpPr>
        <p:spPr/>
        <p:txBody>
          <a:bodyPr rtlCol="0"/>
          <a:lstStyle>
            <a:lvl1pPr>
              <a:defRPr>
                <a:cs typeface="Arial" charset="0"/>
              </a:defRPr>
            </a:lvl1pPr>
          </a:lstStyle>
          <a:p>
            <a:pPr>
              <a:defRPr/>
            </a:pPr>
            <a:endParaRPr lang="tr-TR"/>
          </a:p>
        </p:txBody>
      </p:sp>
    </p:spTree>
    <p:extLst>
      <p:ext uri="{BB962C8B-B14F-4D97-AF65-F5344CB8AC3E}">
        <p14:creationId xmlns:p14="http://schemas.microsoft.com/office/powerpoint/2010/main" xmlns="" val="357921937"/>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13"/>
          <p:cNvSpPr>
            <a:spLocks noGrp="1"/>
          </p:cNvSpPr>
          <p:nvPr>
            <p:ph type="dt" sz="half" idx="10"/>
          </p:nvPr>
        </p:nvSpPr>
        <p:spPr/>
        <p:txBody>
          <a:bodyPr/>
          <a:lstStyle>
            <a:lvl1pPr>
              <a:defRPr>
                <a:cs typeface="Arial" charset="0"/>
              </a:defRPr>
            </a:lvl1pPr>
          </a:lstStyle>
          <a:p>
            <a:pPr>
              <a:defRPr/>
            </a:pPr>
            <a:endParaRPr lang="tr-TR"/>
          </a:p>
        </p:txBody>
      </p:sp>
      <p:sp>
        <p:nvSpPr>
          <p:cNvPr id="5" name="Altbilgi Yer Tutucusu 2"/>
          <p:cNvSpPr>
            <a:spLocks noGrp="1"/>
          </p:cNvSpPr>
          <p:nvPr>
            <p:ph type="ftr" sz="quarter" idx="11"/>
          </p:nvPr>
        </p:nvSpPr>
        <p:spPr/>
        <p:txBody>
          <a:bodyPr/>
          <a:lstStyle>
            <a:lvl1pPr>
              <a:defRPr>
                <a:cs typeface="Arial" charset="0"/>
              </a:defRPr>
            </a:lvl1pPr>
          </a:lstStyle>
          <a:p>
            <a:pPr>
              <a:defRPr/>
            </a:pPr>
            <a:endParaRPr lang="tr-TR"/>
          </a:p>
        </p:txBody>
      </p:sp>
      <p:sp>
        <p:nvSpPr>
          <p:cNvPr id="6" name="Slayt Numarası Yer Tutucusu 22"/>
          <p:cNvSpPr>
            <a:spLocks noGrp="1"/>
          </p:cNvSpPr>
          <p:nvPr>
            <p:ph type="sldNum" sz="quarter" idx="12"/>
          </p:nvPr>
        </p:nvSpPr>
        <p:spPr/>
        <p:txBody>
          <a:bodyPr/>
          <a:lstStyle>
            <a:lvl1pPr>
              <a:defRPr/>
            </a:lvl1pPr>
          </a:lstStyle>
          <a:p>
            <a:pPr>
              <a:defRPr/>
            </a:pPr>
            <a:fld id="{7667E7CE-BC52-4699-8BBA-C13CA211848F}" type="slidenum">
              <a:rPr lang="tr-TR" altLang="tr-TR"/>
              <a:pPr>
                <a:defRPr/>
              </a:pPr>
              <a:t>‹#›</a:t>
            </a:fld>
            <a:endParaRPr lang="tr-TR" altLang="tr-TR"/>
          </a:p>
        </p:txBody>
      </p:sp>
    </p:spTree>
    <p:extLst>
      <p:ext uri="{BB962C8B-B14F-4D97-AF65-F5344CB8AC3E}">
        <p14:creationId xmlns:p14="http://schemas.microsoft.com/office/powerpoint/2010/main" xmlns="" val="605300138"/>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839200" y="274639"/>
            <a:ext cx="2235200" cy="5851525"/>
          </a:xfrm>
        </p:spPr>
        <p:txBody>
          <a:bodyPr vert="eaVert"/>
          <a:lstStyle/>
          <a:p>
            <a:r>
              <a:rPr lang="tr-TR"/>
              <a:t>Asıl başlık stili için tıklatın</a:t>
            </a:r>
            <a:endParaRPr lang="en-US"/>
          </a:p>
        </p:txBody>
      </p:sp>
      <p:sp>
        <p:nvSpPr>
          <p:cNvPr id="3" name="Dikey Metin Yer Tutucusu 2"/>
          <p:cNvSpPr>
            <a:spLocks noGrp="1"/>
          </p:cNvSpPr>
          <p:nvPr>
            <p:ph type="body" orient="vert" idx="1"/>
          </p:nvPr>
        </p:nvSpPr>
        <p:spPr>
          <a:xfrm>
            <a:off x="609600" y="274639"/>
            <a:ext cx="80264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13"/>
          <p:cNvSpPr>
            <a:spLocks noGrp="1"/>
          </p:cNvSpPr>
          <p:nvPr>
            <p:ph type="dt" sz="half" idx="10"/>
          </p:nvPr>
        </p:nvSpPr>
        <p:spPr/>
        <p:txBody>
          <a:bodyPr/>
          <a:lstStyle>
            <a:lvl1pPr>
              <a:defRPr>
                <a:cs typeface="Arial" charset="0"/>
              </a:defRPr>
            </a:lvl1pPr>
          </a:lstStyle>
          <a:p>
            <a:pPr>
              <a:defRPr/>
            </a:pPr>
            <a:endParaRPr lang="tr-TR"/>
          </a:p>
        </p:txBody>
      </p:sp>
      <p:sp>
        <p:nvSpPr>
          <p:cNvPr id="5" name="Altbilgi Yer Tutucusu 2"/>
          <p:cNvSpPr>
            <a:spLocks noGrp="1"/>
          </p:cNvSpPr>
          <p:nvPr>
            <p:ph type="ftr" sz="quarter" idx="11"/>
          </p:nvPr>
        </p:nvSpPr>
        <p:spPr/>
        <p:txBody>
          <a:bodyPr/>
          <a:lstStyle>
            <a:lvl1pPr>
              <a:defRPr>
                <a:cs typeface="Arial" charset="0"/>
              </a:defRPr>
            </a:lvl1pPr>
          </a:lstStyle>
          <a:p>
            <a:pPr>
              <a:defRPr/>
            </a:pPr>
            <a:endParaRPr lang="tr-TR"/>
          </a:p>
        </p:txBody>
      </p:sp>
      <p:sp>
        <p:nvSpPr>
          <p:cNvPr id="6" name="Slayt Numarası Yer Tutucusu 22"/>
          <p:cNvSpPr>
            <a:spLocks noGrp="1"/>
          </p:cNvSpPr>
          <p:nvPr>
            <p:ph type="sldNum" sz="quarter" idx="12"/>
          </p:nvPr>
        </p:nvSpPr>
        <p:spPr/>
        <p:txBody>
          <a:bodyPr/>
          <a:lstStyle>
            <a:lvl1pPr>
              <a:defRPr/>
            </a:lvl1pPr>
          </a:lstStyle>
          <a:p>
            <a:pPr>
              <a:defRPr/>
            </a:pPr>
            <a:fld id="{01DC208F-8636-4E6D-A49B-D5C6EEDC992D}" type="slidenum">
              <a:rPr lang="tr-TR" altLang="tr-TR"/>
              <a:pPr>
                <a:defRPr/>
              </a:pPr>
              <a:t>‹#›</a:t>
            </a:fld>
            <a:endParaRPr lang="tr-TR" altLang="tr-TR"/>
          </a:p>
        </p:txBody>
      </p:sp>
    </p:spTree>
    <p:extLst>
      <p:ext uri="{BB962C8B-B14F-4D97-AF65-F5344CB8AC3E}">
        <p14:creationId xmlns:p14="http://schemas.microsoft.com/office/powerpoint/2010/main" xmlns="" val="2794497439"/>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4400" y="2130452"/>
            <a:ext cx="10363200" cy="1470025"/>
          </a:xfrm>
        </p:spPr>
        <p:txBody>
          <a:bodyPr/>
          <a:lstStyle/>
          <a:p>
            <a:r>
              <a:rPr lang="tr-TR"/>
              <a:t>Asıl başlık stili için tıklatın</a:t>
            </a:r>
          </a:p>
        </p:txBody>
      </p:sp>
      <p:sp>
        <p:nvSpPr>
          <p:cNvPr id="3" name="2 Alt Başlık"/>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a:t>Asıl alt başlık stilini düzenlemek için tıklatın</a:t>
            </a:r>
          </a:p>
        </p:txBody>
      </p:sp>
      <p:sp>
        <p:nvSpPr>
          <p:cNvPr id="4" name="Rectangle 4"/>
          <p:cNvSpPr>
            <a:spLocks noGrp="1" noChangeArrowheads="1"/>
          </p:cNvSpPr>
          <p:nvPr>
            <p:ph type="dt" sz="half" idx="10"/>
          </p:nvPr>
        </p:nvSpPr>
        <p:spPr/>
        <p:txBody>
          <a:bodyPr/>
          <a:lstStyle>
            <a:lvl1pPr eaLnBrk="0" hangingPunct="0">
              <a:defRPr>
                <a:cs typeface="Arial" charset="0"/>
              </a:defRPr>
            </a:lvl1pPr>
          </a:lstStyle>
          <a:p>
            <a:pPr>
              <a:defRPr/>
            </a:pPr>
            <a:endParaRPr lang="tr-TR"/>
          </a:p>
        </p:txBody>
      </p:sp>
      <p:sp>
        <p:nvSpPr>
          <p:cNvPr id="5"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tr-TR"/>
          </a:p>
        </p:txBody>
      </p:sp>
      <p:sp>
        <p:nvSpPr>
          <p:cNvPr id="6" name="Rectangle 6"/>
          <p:cNvSpPr>
            <a:spLocks noGrp="1" noChangeArrowheads="1"/>
          </p:cNvSpPr>
          <p:nvPr>
            <p:ph type="sldNum" sz="quarter" idx="12"/>
          </p:nvPr>
        </p:nvSpPr>
        <p:spPr/>
        <p:txBody>
          <a:bodyPr/>
          <a:lstStyle>
            <a:lvl1pPr eaLnBrk="0" hangingPunct="0">
              <a:defRPr/>
            </a:lvl1pPr>
          </a:lstStyle>
          <a:p>
            <a:pPr>
              <a:defRPr/>
            </a:pPr>
            <a:fld id="{65370BD9-B69D-422A-83D0-EC1DECA355D4}" type="slidenum">
              <a:rPr lang="tr-TR" altLang="tr-TR"/>
              <a:pPr>
                <a:defRPr/>
              </a:pPr>
              <a:t>‹#›</a:t>
            </a:fld>
            <a:endParaRPr lang="tr-TR" altLang="tr-TR"/>
          </a:p>
        </p:txBody>
      </p:sp>
    </p:spTree>
    <p:extLst>
      <p:ext uri="{BB962C8B-B14F-4D97-AF65-F5344CB8AC3E}">
        <p14:creationId xmlns:p14="http://schemas.microsoft.com/office/powerpoint/2010/main" xmlns="" val="2510349945"/>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p:txBody>
          <a:bodyPr/>
          <a:lstStyle>
            <a:lvl1pPr eaLnBrk="0" hangingPunct="0">
              <a:defRPr>
                <a:cs typeface="Arial" charset="0"/>
              </a:defRPr>
            </a:lvl1pPr>
          </a:lstStyle>
          <a:p>
            <a:pPr>
              <a:defRPr/>
            </a:pPr>
            <a:endParaRPr lang="tr-TR"/>
          </a:p>
        </p:txBody>
      </p:sp>
      <p:sp>
        <p:nvSpPr>
          <p:cNvPr id="5"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tr-TR"/>
          </a:p>
        </p:txBody>
      </p:sp>
      <p:sp>
        <p:nvSpPr>
          <p:cNvPr id="6" name="Rectangle 6"/>
          <p:cNvSpPr>
            <a:spLocks noGrp="1" noChangeArrowheads="1"/>
          </p:cNvSpPr>
          <p:nvPr>
            <p:ph type="sldNum" sz="quarter" idx="12"/>
          </p:nvPr>
        </p:nvSpPr>
        <p:spPr/>
        <p:txBody>
          <a:bodyPr/>
          <a:lstStyle>
            <a:lvl1pPr eaLnBrk="0" hangingPunct="0">
              <a:defRPr/>
            </a:lvl1pPr>
          </a:lstStyle>
          <a:p>
            <a:pPr>
              <a:defRPr/>
            </a:pPr>
            <a:fld id="{2C357CED-845E-4D57-8397-A6C6168FBE77}" type="slidenum">
              <a:rPr lang="tr-TR" altLang="tr-TR"/>
              <a:pPr>
                <a:defRPr/>
              </a:pPr>
              <a:t>‹#›</a:t>
            </a:fld>
            <a:endParaRPr lang="tr-TR" altLang="tr-TR"/>
          </a:p>
        </p:txBody>
      </p:sp>
    </p:spTree>
    <p:extLst>
      <p:ext uri="{BB962C8B-B14F-4D97-AF65-F5344CB8AC3E}">
        <p14:creationId xmlns:p14="http://schemas.microsoft.com/office/powerpoint/2010/main" xmlns="" val="758108130"/>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963084" y="4406927"/>
            <a:ext cx="103632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Rectangle 4"/>
          <p:cNvSpPr>
            <a:spLocks noGrp="1" noChangeArrowheads="1"/>
          </p:cNvSpPr>
          <p:nvPr>
            <p:ph type="dt" sz="half" idx="10"/>
          </p:nvPr>
        </p:nvSpPr>
        <p:spPr/>
        <p:txBody>
          <a:bodyPr/>
          <a:lstStyle>
            <a:lvl1pPr eaLnBrk="0" hangingPunct="0">
              <a:defRPr>
                <a:cs typeface="Arial" charset="0"/>
              </a:defRPr>
            </a:lvl1pPr>
          </a:lstStyle>
          <a:p>
            <a:pPr>
              <a:defRPr/>
            </a:pPr>
            <a:endParaRPr lang="tr-TR"/>
          </a:p>
        </p:txBody>
      </p:sp>
      <p:sp>
        <p:nvSpPr>
          <p:cNvPr id="5"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tr-TR"/>
          </a:p>
        </p:txBody>
      </p:sp>
      <p:sp>
        <p:nvSpPr>
          <p:cNvPr id="6" name="Rectangle 6"/>
          <p:cNvSpPr>
            <a:spLocks noGrp="1" noChangeArrowheads="1"/>
          </p:cNvSpPr>
          <p:nvPr>
            <p:ph type="sldNum" sz="quarter" idx="12"/>
          </p:nvPr>
        </p:nvSpPr>
        <p:spPr/>
        <p:txBody>
          <a:bodyPr/>
          <a:lstStyle>
            <a:lvl1pPr eaLnBrk="0" hangingPunct="0">
              <a:defRPr/>
            </a:lvl1pPr>
          </a:lstStyle>
          <a:p>
            <a:pPr>
              <a:defRPr/>
            </a:pPr>
            <a:fld id="{04E049C8-1758-4DC7-AC32-BE5CA4E35583}" type="slidenum">
              <a:rPr lang="tr-TR" altLang="tr-TR"/>
              <a:pPr>
                <a:defRPr/>
              </a:pPr>
              <a:t>‹#›</a:t>
            </a:fld>
            <a:endParaRPr lang="tr-TR" altLang="tr-TR"/>
          </a:p>
        </p:txBody>
      </p:sp>
    </p:spTree>
    <p:extLst>
      <p:ext uri="{BB962C8B-B14F-4D97-AF65-F5344CB8AC3E}">
        <p14:creationId xmlns:p14="http://schemas.microsoft.com/office/powerpoint/2010/main" xmlns="" val="2966882201"/>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
          <p:cNvSpPr>
            <a:spLocks noGrp="1" noChangeArrowheads="1"/>
          </p:cNvSpPr>
          <p:nvPr>
            <p:ph type="dt" sz="half" idx="10"/>
          </p:nvPr>
        </p:nvSpPr>
        <p:spPr/>
        <p:txBody>
          <a:bodyPr/>
          <a:lstStyle>
            <a:lvl1pPr eaLnBrk="0" hangingPunct="0">
              <a:defRPr>
                <a:cs typeface="Arial" charset="0"/>
              </a:defRPr>
            </a:lvl1pPr>
          </a:lstStyle>
          <a:p>
            <a:pPr>
              <a:defRPr/>
            </a:pPr>
            <a:endParaRPr lang="tr-TR"/>
          </a:p>
        </p:txBody>
      </p:sp>
      <p:sp>
        <p:nvSpPr>
          <p:cNvPr id="6"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tr-TR"/>
          </a:p>
        </p:txBody>
      </p:sp>
      <p:sp>
        <p:nvSpPr>
          <p:cNvPr id="7" name="Rectangle 6"/>
          <p:cNvSpPr>
            <a:spLocks noGrp="1" noChangeArrowheads="1"/>
          </p:cNvSpPr>
          <p:nvPr>
            <p:ph type="sldNum" sz="quarter" idx="12"/>
          </p:nvPr>
        </p:nvSpPr>
        <p:spPr/>
        <p:txBody>
          <a:bodyPr/>
          <a:lstStyle>
            <a:lvl1pPr eaLnBrk="0" hangingPunct="0">
              <a:defRPr/>
            </a:lvl1pPr>
          </a:lstStyle>
          <a:p>
            <a:pPr>
              <a:defRPr/>
            </a:pPr>
            <a:fld id="{2AB7EEE9-D9D3-4DF1-821E-C72551865A42}" type="slidenum">
              <a:rPr lang="tr-TR" altLang="tr-TR"/>
              <a:pPr>
                <a:defRPr/>
              </a:pPr>
              <a:t>‹#›</a:t>
            </a:fld>
            <a:endParaRPr lang="tr-TR" altLang="tr-TR"/>
          </a:p>
        </p:txBody>
      </p:sp>
    </p:spTree>
    <p:extLst>
      <p:ext uri="{BB962C8B-B14F-4D97-AF65-F5344CB8AC3E}">
        <p14:creationId xmlns:p14="http://schemas.microsoft.com/office/powerpoint/2010/main" xmlns="" val="1056229930"/>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6193385"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6193385"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4"/>
          <p:cNvSpPr>
            <a:spLocks noGrp="1" noChangeArrowheads="1"/>
          </p:cNvSpPr>
          <p:nvPr>
            <p:ph type="dt" sz="half" idx="10"/>
          </p:nvPr>
        </p:nvSpPr>
        <p:spPr/>
        <p:txBody>
          <a:bodyPr/>
          <a:lstStyle>
            <a:lvl1pPr eaLnBrk="0" hangingPunct="0">
              <a:defRPr>
                <a:cs typeface="Arial" charset="0"/>
              </a:defRPr>
            </a:lvl1pPr>
          </a:lstStyle>
          <a:p>
            <a:pPr>
              <a:defRPr/>
            </a:pPr>
            <a:endParaRPr lang="tr-TR"/>
          </a:p>
        </p:txBody>
      </p:sp>
      <p:sp>
        <p:nvSpPr>
          <p:cNvPr id="8"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tr-TR"/>
          </a:p>
        </p:txBody>
      </p:sp>
      <p:sp>
        <p:nvSpPr>
          <p:cNvPr id="9" name="Rectangle 6"/>
          <p:cNvSpPr>
            <a:spLocks noGrp="1" noChangeArrowheads="1"/>
          </p:cNvSpPr>
          <p:nvPr>
            <p:ph type="sldNum" sz="quarter" idx="12"/>
          </p:nvPr>
        </p:nvSpPr>
        <p:spPr/>
        <p:txBody>
          <a:bodyPr/>
          <a:lstStyle>
            <a:lvl1pPr eaLnBrk="0" hangingPunct="0">
              <a:defRPr/>
            </a:lvl1pPr>
          </a:lstStyle>
          <a:p>
            <a:pPr>
              <a:defRPr/>
            </a:pPr>
            <a:fld id="{942C662E-B199-472F-BEF4-3C6767F03D2D}" type="slidenum">
              <a:rPr lang="tr-TR" altLang="tr-TR"/>
              <a:pPr>
                <a:defRPr/>
              </a:pPr>
              <a:t>‹#›</a:t>
            </a:fld>
            <a:endParaRPr lang="tr-TR" altLang="tr-TR"/>
          </a:p>
        </p:txBody>
      </p:sp>
    </p:spTree>
    <p:extLst>
      <p:ext uri="{BB962C8B-B14F-4D97-AF65-F5344CB8AC3E}">
        <p14:creationId xmlns:p14="http://schemas.microsoft.com/office/powerpoint/2010/main" xmlns="" val="1568250522"/>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Rectangle 4"/>
          <p:cNvSpPr>
            <a:spLocks noGrp="1" noChangeArrowheads="1"/>
          </p:cNvSpPr>
          <p:nvPr>
            <p:ph type="dt" sz="half" idx="10"/>
          </p:nvPr>
        </p:nvSpPr>
        <p:spPr/>
        <p:txBody>
          <a:bodyPr/>
          <a:lstStyle>
            <a:lvl1pPr eaLnBrk="0" hangingPunct="0">
              <a:defRPr>
                <a:cs typeface="Arial" charset="0"/>
              </a:defRPr>
            </a:lvl1pPr>
          </a:lstStyle>
          <a:p>
            <a:pPr>
              <a:defRPr/>
            </a:pPr>
            <a:endParaRPr lang="tr-TR"/>
          </a:p>
        </p:txBody>
      </p:sp>
      <p:sp>
        <p:nvSpPr>
          <p:cNvPr id="4"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tr-TR"/>
          </a:p>
        </p:txBody>
      </p:sp>
      <p:sp>
        <p:nvSpPr>
          <p:cNvPr id="5" name="Rectangle 6"/>
          <p:cNvSpPr>
            <a:spLocks noGrp="1" noChangeArrowheads="1"/>
          </p:cNvSpPr>
          <p:nvPr>
            <p:ph type="sldNum" sz="quarter" idx="12"/>
          </p:nvPr>
        </p:nvSpPr>
        <p:spPr/>
        <p:txBody>
          <a:bodyPr/>
          <a:lstStyle>
            <a:lvl1pPr eaLnBrk="0" hangingPunct="0">
              <a:defRPr/>
            </a:lvl1pPr>
          </a:lstStyle>
          <a:p>
            <a:pPr>
              <a:defRPr/>
            </a:pPr>
            <a:fld id="{9EF930AF-1CBD-4B09-AE80-778A58E89844}" type="slidenum">
              <a:rPr lang="tr-TR" altLang="tr-TR"/>
              <a:pPr>
                <a:defRPr/>
              </a:pPr>
              <a:t>‹#›</a:t>
            </a:fld>
            <a:endParaRPr lang="tr-TR" altLang="tr-TR"/>
          </a:p>
        </p:txBody>
      </p:sp>
    </p:spTree>
    <p:extLst>
      <p:ext uri="{BB962C8B-B14F-4D97-AF65-F5344CB8AC3E}">
        <p14:creationId xmlns:p14="http://schemas.microsoft.com/office/powerpoint/2010/main" xmlns="" val="3062275868"/>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cs typeface="Arial" charset="0"/>
              </a:defRPr>
            </a:lvl1pPr>
          </a:lstStyle>
          <a:p>
            <a:pPr>
              <a:defRPr/>
            </a:pPr>
            <a:endParaRPr lang="tr-TR"/>
          </a:p>
        </p:txBody>
      </p:sp>
      <p:sp>
        <p:nvSpPr>
          <p:cNvPr id="3"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tr-TR"/>
          </a:p>
        </p:txBody>
      </p:sp>
      <p:sp>
        <p:nvSpPr>
          <p:cNvPr id="4" name="Rectangle 6"/>
          <p:cNvSpPr>
            <a:spLocks noGrp="1" noChangeArrowheads="1"/>
          </p:cNvSpPr>
          <p:nvPr>
            <p:ph type="sldNum" sz="quarter" idx="12"/>
          </p:nvPr>
        </p:nvSpPr>
        <p:spPr/>
        <p:txBody>
          <a:bodyPr/>
          <a:lstStyle>
            <a:lvl1pPr eaLnBrk="0" hangingPunct="0">
              <a:defRPr/>
            </a:lvl1pPr>
          </a:lstStyle>
          <a:p>
            <a:pPr>
              <a:defRPr/>
            </a:pPr>
            <a:fld id="{BFAA7F36-3AAF-485C-A6DD-60BD94F79EDC}" type="slidenum">
              <a:rPr lang="tr-TR" altLang="tr-TR"/>
              <a:pPr>
                <a:defRPr/>
              </a:pPr>
              <a:t>‹#›</a:t>
            </a:fld>
            <a:endParaRPr lang="tr-TR" altLang="tr-TR"/>
          </a:p>
        </p:txBody>
      </p:sp>
    </p:spTree>
    <p:extLst>
      <p:ext uri="{BB962C8B-B14F-4D97-AF65-F5344CB8AC3E}">
        <p14:creationId xmlns:p14="http://schemas.microsoft.com/office/powerpoint/2010/main" xmlns="" val="4226000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39200" y="274639"/>
            <a:ext cx="27432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609600" y="274639"/>
            <a:ext cx="80264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p:txBody>
          <a:bodyPr/>
          <a:lstStyle>
            <a:lvl1pPr eaLnBrk="0" hangingPunct="0">
              <a:defRPr>
                <a:cs typeface="Arial" charset="0"/>
              </a:defRPr>
            </a:lvl1pPr>
          </a:lstStyle>
          <a:p>
            <a:pPr>
              <a:defRPr/>
            </a:pPr>
            <a:endParaRPr lang="tr-TR"/>
          </a:p>
        </p:txBody>
      </p:sp>
      <p:sp>
        <p:nvSpPr>
          <p:cNvPr id="5"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tr-TR"/>
          </a:p>
        </p:txBody>
      </p:sp>
      <p:sp>
        <p:nvSpPr>
          <p:cNvPr id="6" name="Rectangle 6"/>
          <p:cNvSpPr>
            <a:spLocks noGrp="1" noChangeArrowheads="1"/>
          </p:cNvSpPr>
          <p:nvPr>
            <p:ph type="sldNum" sz="quarter" idx="12"/>
          </p:nvPr>
        </p:nvSpPr>
        <p:spPr/>
        <p:txBody>
          <a:bodyPr/>
          <a:lstStyle>
            <a:lvl1pPr eaLnBrk="0" hangingPunct="0">
              <a:defRPr/>
            </a:lvl1pPr>
          </a:lstStyle>
          <a:p>
            <a:pPr>
              <a:defRPr/>
            </a:pPr>
            <a:fld id="{3A5378F1-6B42-4CC8-9587-124F88A5FE20}" type="slidenum">
              <a:rPr lang="tr-TR" altLang="tr-TR"/>
              <a:pPr>
                <a:defRPr/>
              </a:pPr>
              <a:t>‹#›</a:t>
            </a:fld>
            <a:endParaRPr lang="tr-TR" altLang="tr-TR"/>
          </a:p>
        </p:txBody>
      </p:sp>
    </p:spTree>
    <p:extLst>
      <p:ext uri="{BB962C8B-B14F-4D97-AF65-F5344CB8AC3E}">
        <p14:creationId xmlns:p14="http://schemas.microsoft.com/office/powerpoint/2010/main" xmlns="" val="3217437260"/>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3" y="273050"/>
            <a:ext cx="4011084"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609603"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p:cNvSpPr>
            <a:spLocks noGrp="1" noChangeArrowheads="1"/>
          </p:cNvSpPr>
          <p:nvPr>
            <p:ph type="dt" sz="half" idx="10"/>
          </p:nvPr>
        </p:nvSpPr>
        <p:spPr/>
        <p:txBody>
          <a:bodyPr/>
          <a:lstStyle>
            <a:lvl1pPr eaLnBrk="0" hangingPunct="0">
              <a:defRPr>
                <a:cs typeface="Arial" charset="0"/>
              </a:defRPr>
            </a:lvl1pPr>
          </a:lstStyle>
          <a:p>
            <a:pPr>
              <a:defRPr/>
            </a:pPr>
            <a:endParaRPr lang="tr-TR"/>
          </a:p>
        </p:txBody>
      </p:sp>
      <p:sp>
        <p:nvSpPr>
          <p:cNvPr id="6"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tr-TR"/>
          </a:p>
        </p:txBody>
      </p:sp>
      <p:sp>
        <p:nvSpPr>
          <p:cNvPr id="7" name="Rectangle 6"/>
          <p:cNvSpPr>
            <a:spLocks noGrp="1" noChangeArrowheads="1"/>
          </p:cNvSpPr>
          <p:nvPr>
            <p:ph type="sldNum" sz="quarter" idx="12"/>
          </p:nvPr>
        </p:nvSpPr>
        <p:spPr/>
        <p:txBody>
          <a:bodyPr/>
          <a:lstStyle>
            <a:lvl1pPr eaLnBrk="0" hangingPunct="0">
              <a:defRPr/>
            </a:lvl1pPr>
          </a:lstStyle>
          <a:p>
            <a:pPr>
              <a:defRPr/>
            </a:pPr>
            <a:fld id="{E82DF60D-A98B-4153-AAB8-E2FD2EE43C39}" type="slidenum">
              <a:rPr lang="tr-TR" altLang="tr-TR"/>
              <a:pPr>
                <a:defRPr/>
              </a:pPr>
              <a:t>‹#›</a:t>
            </a:fld>
            <a:endParaRPr lang="tr-TR" altLang="tr-TR"/>
          </a:p>
        </p:txBody>
      </p:sp>
    </p:spTree>
    <p:extLst>
      <p:ext uri="{BB962C8B-B14F-4D97-AF65-F5344CB8AC3E}">
        <p14:creationId xmlns:p14="http://schemas.microsoft.com/office/powerpoint/2010/main" xmlns="" val="1888767939"/>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389717" y="4800600"/>
            <a:ext cx="73152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p:cNvSpPr>
            <a:spLocks noGrp="1" noChangeArrowheads="1"/>
          </p:cNvSpPr>
          <p:nvPr>
            <p:ph type="dt" sz="half" idx="10"/>
          </p:nvPr>
        </p:nvSpPr>
        <p:spPr/>
        <p:txBody>
          <a:bodyPr/>
          <a:lstStyle>
            <a:lvl1pPr eaLnBrk="0" hangingPunct="0">
              <a:defRPr>
                <a:cs typeface="Arial" charset="0"/>
              </a:defRPr>
            </a:lvl1pPr>
          </a:lstStyle>
          <a:p>
            <a:pPr>
              <a:defRPr/>
            </a:pPr>
            <a:endParaRPr lang="tr-TR"/>
          </a:p>
        </p:txBody>
      </p:sp>
      <p:sp>
        <p:nvSpPr>
          <p:cNvPr id="6"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tr-TR"/>
          </a:p>
        </p:txBody>
      </p:sp>
      <p:sp>
        <p:nvSpPr>
          <p:cNvPr id="7" name="Rectangle 6"/>
          <p:cNvSpPr>
            <a:spLocks noGrp="1" noChangeArrowheads="1"/>
          </p:cNvSpPr>
          <p:nvPr>
            <p:ph type="sldNum" sz="quarter" idx="12"/>
          </p:nvPr>
        </p:nvSpPr>
        <p:spPr/>
        <p:txBody>
          <a:bodyPr/>
          <a:lstStyle>
            <a:lvl1pPr eaLnBrk="0" hangingPunct="0">
              <a:defRPr/>
            </a:lvl1pPr>
          </a:lstStyle>
          <a:p>
            <a:pPr>
              <a:defRPr/>
            </a:pPr>
            <a:fld id="{1B065396-7EB9-4D2D-9F46-9D73EC1034CF}" type="slidenum">
              <a:rPr lang="tr-TR" altLang="tr-TR"/>
              <a:pPr>
                <a:defRPr/>
              </a:pPr>
              <a:t>‹#›</a:t>
            </a:fld>
            <a:endParaRPr lang="tr-TR" altLang="tr-TR"/>
          </a:p>
        </p:txBody>
      </p:sp>
    </p:spTree>
    <p:extLst>
      <p:ext uri="{BB962C8B-B14F-4D97-AF65-F5344CB8AC3E}">
        <p14:creationId xmlns:p14="http://schemas.microsoft.com/office/powerpoint/2010/main" xmlns="" val="2721524790"/>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p:txBody>
          <a:bodyPr/>
          <a:lstStyle>
            <a:lvl1pPr eaLnBrk="0" hangingPunct="0">
              <a:defRPr>
                <a:cs typeface="Arial" charset="0"/>
              </a:defRPr>
            </a:lvl1pPr>
          </a:lstStyle>
          <a:p>
            <a:pPr>
              <a:defRPr/>
            </a:pPr>
            <a:endParaRPr lang="tr-TR"/>
          </a:p>
        </p:txBody>
      </p:sp>
      <p:sp>
        <p:nvSpPr>
          <p:cNvPr id="5"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tr-TR"/>
          </a:p>
        </p:txBody>
      </p:sp>
      <p:sp>
        <p:nvSpPr>
          <p:cNvPr id="6" name="Rectangle 6"/>
          <p:cNvSpPr>
            <a:spLocks noGrp="1" noChangeArrowheads="1"/>
          </p:cNvSpPr>
          <p:nvPr>
            <p:ph type="sldNum" sz="quarter" idx="12"/>
          </p:nvPr>
        </p:nvSpPr>
        <p:spPr/>
        <p:txBody>
          <a:bodyPr/>
          <a:lstStyle>
            <a:lvl1pPr eaLnBrk="0" hangingPunct="0">
              <a:defRPr/>
            </a:lvl1pPr>
          </a:lstStyle>
          <a:p>
            <a:pPr>
              <a:defRPr/>
            </a:pPr>
            <a:fld id="{FC4DDA2D-60F1-433A-8D76-9D6B4D4FDAA6}" type="slidenum">
              <a:rPr lang="tr-TR" altLang="tr-TR"/>
              <a:pPr>
                <a:defRPr/>
              </a:pPr>
              <a:t>‹#›</a:t>
            </a:fld>
            <a:endParaRPr lang="tr-TR" altLang="tr-TR"/>
          </a:p>
        </p:txBody>
      </p:sp>
    </p:spTree>
    <p:extLst>
      <p:ext uri="{BB962C8B-B14F-4D97-AF65-F5344CB8AC3E}">
        <p14:creationId xmlns:p14="http://schemas.microsoft.com/office/powerpoint/2010/main" xmlns="" val="3000096338"/>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39200" y="274639"/>
            <a:ext cx="27432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609600" y="274639"/>
            <a:ext cx="80264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p:txBody>
          <a:bodyPr/>
          <a:lstStyle>
            <a:lvl1pPr eaLnBrk="0" hangingPunct="0">
              <a:defRPr>
                <a:cs typeface="Arial" charset="0"/>
              </a:defRPr>
            </a:lvl1pPr>
          </a:lstStyle>
          <a:p>
            <a:pPr>
              <a:defRPr/>
            </a:pPr>
            <a:endParaRPr lang="tr-TR"/>
          </a:p>
        </p:txBody>
      </p:sp>
      <p:sp>
        <p:nvSpPr>
          <p:cNvPr id="5"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tr-TR"/>
          </a:p>
        </p:txBody>
      </p:sp>
      <p:sp>
        <p:nvSpPr>
          <p:cNvPr id="6" name="Rectangle 6"/>
          <p:cNvSpPr>
            <a:spLocks noGrp="1" noChangeArrowheads="1"/>
          </p:cNvSpPr>
          <p:nvPr>
            <p:ph type="sldNum" sz="quarter" idx="12"/>
          </p:nvPr>
        </p:nvSpPr>
        <p:spPr/>
        <p:txBody>
          <a:bodyPr/>
          <a:lstStyle>
            <a:lvl1pPr eaLnBrk="0" hangingPunct="0">
              <a:defRPr/>
            </a:lvl1pPr>
          </a:lstStyle>
          <a:p>
            <a:pPr>
              <a:defRPr/>
            </a:pPr>
            <a:fld id="{60C64D18-FA30-40DD-A0C3-66E51678A7FD}" type="slidenum">
              <a:rPr lang="tr-TR" altLang="tr-TR"/>
              <a:pPr>
                <a:defRPr/>
              </a:pPr>
              <a:t>‹#›</a:t>
            </a:fld>
            <a:endParaRPr lang="tr-TR" altLang="tr-TR"/>
          </a:p>
        </p:txBody>
      </p:sp>
    </p:spTree>
    <p:extLst>
      <p:ext uri="{BB962C8B-B14F-4D97-AF65-F5344CB8AC3E}">
        <p14:creationId xmlns:p14="http://schemas.microsoft.com/office/powerpoint/2010/main" xmlns="" val="205595752"/>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4638"/>
            <a:ext cx="10972800" cy="1143000"/>
          </a:xfrm>
        </p:spPr>
        <p:txBody>
          <a:bodyPr/>
          <a:lstStyle/>
          <a:p>
            <a:r>
              <a:rPr lang="tr-TR"/>
              <a:t>Asıl başlık stili için tıklatın</a:t>
            </a:r>
          </a:p>
        </p:txBody>
      </p:sp>
      <p:sp>
        <p:nvSpPr>
          <p:cNvPr id="3" name="2 Tablo Yer Tutucusu"/>
          <p:cNvSpPr>
            <a:spLocks noGrp="1"/>
          </p:cNvSpPr>
          <p:nvPr>
            <p:ph type="tbl" idx="1"/>
          </p:nvPr>
        </p:nvSpPr>
        <p:spPr>
          <a:xfrm>
            <a:off x="609600" y="1600204"/>
            <a:ext cx="10972800" cy="4525963"/>
          </a:xfrm>
        </p:spPr>
        <p:txBody>
          <a:bodyPr/>
          <a:lstStyle/>
          <a:p>
            <a:pPr lvl="0"/>
            <a:endParaRPr lang="tr-TR" noProof="0"/>
          </a:p>
        </p:txBody>
      </p:sp>
      <p:sp>
        <p:nvSpPr>
          <p:cNvPr id="4" name="Rectangle 4"/>
          <p:cNvSpPr>
            <a:spLocks noGrp="1" noChangeArrowheads="1"/>
          </p:cNvSpPr>
          <p:nvPr>
            <p:ph type="dt" sz="half" idx="10"/>
          </p:nvPr>
        </p:nvSpPr>
        <p:spPr/>
        <p:txBody>
          <a:bodyPr/>
          <a:lstStyle>
            <a:lvl1pPr eaLnBrk="0" hangingPunct="0">
              <a:defRPr>
                <a:cs typeface="Arial" charset="0"/>
              </a:defRPr>
            </a:lvl1pPr>
          </a:lstStyle>
          <a:p>
            <a:pPr>
              <a:defRPr/>
            </a:pPr>
            <a:endParaRPr lang="tr-TR"/>
          </a:p>
        </p:txBody>
      </p:sp>
      <p:sp>
        <p:nvSpPr>
          <p:cNvPr id="5"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tr-TR"/>
          </a:p>
        </p:txBody>
      </p:sp>
      <p:sp>
        <p:nvSpPr>
          <p:cNvPr id="6" name="Rectangle 6"/>
          <p:cNvSpPr>
            <a:spLocks noGrp="1" noChangeArrowheads="1"/>
          </p:cNvSpPr>
          <p:nvPr>
            <p:ph type="sldNum" sz="quarter" idx="12"/>
          </p:nvPr>
        </p:nvSpPr>
        <p:spPr/>
        <p:txBody>
          <a:bodyPr/>
          <a:lstStyle>
            <a:lvl1pPr eaLnBrk="0" hangingPunct="0">
              <a:defRPr/>
            </a:lvl1pPr>
          </a:lstStyle>
          <a:p>
            <a:pPr>
              <a:defRPr/>
            </a:pPr>
            <a:fld id="{571E5EBA-74AE-4F67-8127-33645E74B6F0}" type="slidenum">
              <a:rPr lang="tr-TR" altLang="tr-TR"/>
              <a:pPr>
                <a:defRPr/>
              </a:pPr>
              <a:t>‹#›</a:t>
            </a:fld>
            <a:endParaRPr lang="tr-TR" altLang="tr-TR"/>
          </a:p>
        </p:txBody>
      </p:sp>
    </p:spTree>
    <p:extLst>
      <p:ext uri="{BB962C8B-B14F-4D97-AF65-F5344CB8AC3E}">
        <p14:creationId xmlns:p14="http://schemas.microsoft.com/office/powerpoint/2010/main" xmlns="" val="41506416"/>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zh-CN"/>
          </a:p>
        </p:txBody>
      </p:sp>
      <p:sp>
        <p:nvSpPr>
          <p:cNvPr id="6" name="Rectangle 6"/>
          <p:cNvSpPr>
            <a:spLocks noGrp="1" noChangeArrowheads="1"/>
          </p:cNvSpPr>
          <p:nvPr>
            <p:ph type="sldNum" sz="quarter" idx="12"/>
          </p:nvPr>
        </p:nvSpPr>
        <p:spPr>
          <a:ln/>
        </p:spPr>
        <p:txBody>
          <a:bodyPr/>
          <a:lstStyle>
            <a:lvl1pPr>
              <a:defRPr/>
            </a:lvl1pPr>
          </a:lstStyle>
          <a:p>
            <a:pPr>
              <a:defRPr/>
            </a:pPr>
            <a:fld id="{1D61D1F8-7EDC-4745-98A5-ADF4B086BDD4}" type="slidenum">
              <a:rPr lang="es-ES" altLang="zh-CN"/>
              <a:pPr>
                <a:defRPr/>
              </a:pPr>
              <a:t>‹#›</a:t>
            </a:fld>
            <a:endParaRPr lang="es-ES" altLang="zh-CN"/>
          </a:p>
        </p:txBody>
      </p:sp>
    </p:spTree>
    <p:extLst>
      <p:ext uri="{BB962C8B-B14F-4D97-AF65-F5344CB8AC3E}">
        <p14:creationId xmlns:p14="http://schemas.microsoft.com/office/powerpoint/2010/main" xmlns="" val="3047880055"/>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zh-CN"/>
          </a:p>
        </p:txBody>
      </p:sp>
      <p:sp>
        <p:nvSpPr>
          <p:cNvPr id="6" name="Rectangle 6"/>
          <p:cNvSpPr>
            <a:spLocks noGrp="1" noChangeArrowheads="1"/>
          </p:cNvSpPr>
          <p:nvPr>
            <p:ph type="sldNum" sz="quarter" idx="12"/>
          </p:nvPr>
        </p:nvSpPr>
        <p:spPr>
          <a:ln/>
        </p:spPr>
        <p:txBody>
          <a:bodyPr/>
          <a:lstStyle>
            <a:lvl1pPr>
              <a:defRPr/>
            </a:lvl1pPr>
          </a:lstStyle>
          <a:p>
            <a:pPr>
              <a:defRPr/>
            </a:pPr>
            <a:fld id="{8DB2A8D6-6C68-4250-9128-EB97E73B1EBA}" type="slidenum">
              <a:rPr lang="es-ES" altLang="zh-CN"/>
              <a:pPr>
                <a:defRPr/>
              </a:pPr>
              <a:t>‹#›</a:t>
            </a:fld>
            <a:endParaRPr lang="es-ES" altLang="zh-CN"/>
          </a:p>
        </p:txBody>
      </p:sp>
    </p:spTree>
    <p:extLst>
      <p:ext uri="{BB962C8B-B14F-4D97-AF65-F5344CB8AC3E}">
        <p14:creationId xmlns:p14="http://schemas.microsoft.com/office/powerpoint/2010/main" xmlns="" val="2248792545"/>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90"/>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zh-CN"/>
          </a:p>
        </p:txBody>
      </p:sp>
      <p:sp>
        <p:nvSpPr>
          <p:cNvPr id="6" name="Rectangle 6"/>
          <p:cNvSpPr>
            <a:spLocks noGrp="1" noChangeArrowheads="1"/>
          </p:cNvSpPr>
          <p:nvPr>
            <p:ph type="sldNum" sz="quarter" idx="12"/>
          </p:nvPr>
        </p:nvSpPr>
        <p:spPr>
          <a:ln/>
        </p:spPr>
        <p:txBody>
          <a:bodyPr/>
          <a:lstStyle>
            <a:lvl1pPr>
              <a:defRPr/>
            </a:lvl1pPr>
          </a:lstStyle>
          <a:p>
            <a:pPr>
              <a:defRPr/>
            </a:pPr>
            <a:fld id="{7EDCB98A-C8BA-4570-BA17-EB8C5279AC46}" type="slidenum">
              <a:rPr lang="es-ES" altLang="zh-CN"/>
              <a:pPr>
                <a:defRPr/>
              </a:pPr>
              <a:t>‹#›</a:t>
            </a:fld>
            <a:endParaRPr lang="es-ES" altLang="zh-CN"/>
          </a:p>
        </p:txBody>
      </p:sp>
    </p:spTree>
    <p:extLst>
      <p:ext uri="{BB962C8B-B14F-4D97-AF65-F5344CB8AC3E}">
        <p14:creationId xmlns:p14="http://schemas.microsoft.com/office/powerpoint/2010/main" xmlns="" val="1530788881"/>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4"/>
            <a:ext cx="5384800" cy="452596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97600" y="1600204"/>
            <a:ext cx="5384800" cy="452596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Rectangle 4"/>
          <p:cNvSpPr>
            <a:spLocks noGrp="1" noChangeArrowheads="1"/>
          </p:cNvSpPr>
          <p:nvPr>
            <p:ph type="dt" sz="half" idx="10"/>
          </p:nvPr>
        </p:nvSpPr>
        <p:spPr>
          <a:ln/>
        </p:spPr>
        <p:txBody>
          <a:bodyPr/>
          <a:lstStyle>
            <a:lvl1pPr>
              <a:defRPr/>
            </a:lvl1pPr>
          </a:lstStyle>
          <a:p>
            <a:pPr>
              <a:defRPr/>
            </a:pPr>
            <a:endParaRPr lang="es-E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s-ES" altLang="zh-CN"/>
          </a:p>
        </p:txBody>
      </p:sp>
      <p:sp>
        <p:nvSpPr>
          <p:cNvPr id="7" name="Rectangle 6"/>
          <p:cNvSpPr>
            <a:spLocks noGrp="1" noChangeArrowheads="1"/>
          </p:cNvSpPr>
          <p:nvPr>
            <p:ph type="sldNum" sz="quarter" idx="12"/>
          </p:nvPr>
        </p:nvSpPr>
        <p:spPr>
          <a:ln/>
        </p:spPr>
        <p:txBody>
          <a:bodyPr/>
          <a:lstStyle>
            <a:lvl1pPr>
              <a:defRPr/>
            </a:lvl1pPr>
          </a:lstStyle>
          <a:p>
            <a:pPr>
              <a:defRPr/>
            </a:pPr>
            <a:fld id="{036AC28C-308E-40F8-A670-8FDD0962F85F}" type="slidenum">
              <a:rPr lang="es-ES" altLang="zh-CN"/>
              <a:pPr>
                <a:defRPr/>
              </a:pPr>
              <a:t>‹#›</a:t>
            </a:fld>
            <a:endParaRPr lang="es-ES" altLang="zh-CN"/>
          </a:p>
        </p:txBody>
      </p:sp>
    </p:spTree>
    <p:extLst>
      <p:ext uri="{BB962C8B-B14F-4D97-AF65-F5344CB8AC3E}">
        <p14:creationId xmlns:p14="http://schemas.microsoft.com/office/powerpoint/2010/main" xmlns="" val="3620937907"/>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317" y="365126"/>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40319"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40319" y="2505075"/>
            <a:ext cx="5158316"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71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Rectangle 4"/>
          <p:cNvSpPr>
            <a:spLocks noGrp="1" noChangeArrowheads="1"/>
          </p:cNvSpPr>
          <p:nvPr>
            <p:ph type="dt" sz="half" idx="10"/>
          </p:nvPr>
        </p:nvSpPr>
        <p:spPr>
          <a:ln/>
        </p:spPr>
        <p:txBody>
          <a:bodyPr/>
          <a:lstStyle>
            <a:lvl1pPr>
              <a:defRPr/>
            </a:lvl1pPr>
          </a:lstStyle>
          <a:p>
            <a:pPr>
              <a:defRPr/>
            </a:pPr>
            <a:endParaRPr lang="es-E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s-ES" altLang="zh-CN"/>
          </a:p>
        </p:txBody>
      </p:sp>
      <p:sp>
        <p:nvSpPr>
          <p:cNvPr id="9" name="Rectangle 6"/>
          <p:cNvSpPr>
            <a:spLocks noGrp="1" noChangeArrowheads="1"/>
          </p:cNvSpPr>
          <p:nvPr>
            <p:ph type="sldNum" sz="quarter" idx="12"/>
          </p:nvPr>
        </p:nvSpPr>
        <p:spPr>
          <a:ln/>
        </p:spPr>
        <p:txBody>
          <a:bodyPr/>
          <a:lstStyle>
            <a:lvl1pPr>
              <a:defRPr/>
            </a:lvl1pPr>
          </a:lstStyle>
          <a:p>
            <a:pPr>
              <a:defRPr/>
            </a:pPr>
            <a:fld id="{F47A2CDC-3612-4E76-B1E8-43F1BEC510D6}" type="slidenum">
              <a:rPr lang="es-ES" altLang="zh-CN"/>
              <a:pPr>
                <a:defRPr/>
              </a:pPr>
              <a:t>‹#›</a:t>
            </a:fld>
            <a:endParaRPr lang="es-ES" altLang="zh-CN"/>
          </a:p>
        </p:txBody>
      </p:sp>
    </p:spTree>
    <p:extLst>
      <p:ext uri="{BB962C8B-B14F-4D97-AF65-F5344CB8AC3E}">
        <p14:creationId xmlns:p14="http://schemas.microsoft.com/office/powerpoint/2010/main" xmlns="" val="13730118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4638"/>
            <a:ext cx="10972800" cy="1143000"/>
          </a:xfrm>
        </p:spPr>
        <p:txBody>
          <a:bodyPr/>
          <a:lstStyle/>
          <a:p>
            <a:r>
              <a:rPr lang="tr-TR"/>
              <a:t>Asıl başlık stili için tıklatın</a:t>
            </a:r>
          </a:p>
        </p:txBody>
      </p:sp>
      <p:sp>
        <p:nvSpPr>
          <p:cNvPr id="3" name="2 Tablo Yer Tutucusu"/>
          <p:cNvSpPr>
            <a:spLocks noGrp="1"/>
          </p:cNvSpPr>
          <p:nvPr>
            <p:ph type="tbl" idx="1"/>
          </p:nvPr>
        </p:nvSpPr>
        <p:spPr>
          <a:xfrm>
            <a:off x="609600" y="1600204"/>
            <a:ext cx="10972800" cy="4525963"/>
          </a:xfrm>
        </p:spPr>
        <p:txBody>
          <a:bodyPr/>
          <a:lstStyle/>
          <a:p>
            <a:pPr lvl="0"/>
            <a:endParaRPr lang="tr-TR" noProof="0"/>
          </a:p>
        </p:txBody>
      </p:sp>
      <p:sp>
        <p:nvSpPr>
          <p:cNvPr id="4" name="Rectangle 4"/>
          <p:cNvSpPr>
            <a:spLocks noGrp="1" noChangeArrowheads="1"/>
          </p:cNvSpPr>
          <p:nvPr>
            <p:ph type="dt" sz="half" idx="10"/>
          </p:nvPr>
        </p:nvSpPr>
        <p:spPr/>
        <p:txBody>
          <a:bodyPr/>
          <a:lstStyle>
            <a:lvl1pPr eaLnBrk="0" hangingPunct="0">
              <a:defRPr>
                <a:cs typeface="Arial" charset="0"/>
              </a:defRPr>
            </a:lvl1pPr>
          </a:lstStyle>
          <a:p>
            <a:pPr>
              <a:defRPr/>
            </a:pPr>
            <a:endParaRPr lang="tr-TR"/>
          </a:p>
        </p:txBody>
      </p:sp>
      <p:sp>
        <p:nvSpPr>
          <p:cNvPr id="5"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tr-TR"/>
          </a:p>
        </p:txBody>
      </p:sp>
      <p:sp>
        <p:nvSpPr>
          <p:cNvPr id="6" name="Rectangle 6"/>
          <p:cNvSpPr>
            <a:spLocks noGrp="1" noChangeArrowheads="1"/>
          </p:cNvSpPr>
          <p:nvPr>
            <p:ph type="sldNum" sz="quarter" idx="12"/>
          </p:nvPr>
        </p:nvSpPr>
        <p:spPr/>
        <p:txBody>
          <a:bodyPr/>
          <a:lstStyle>
            <a:lvl1pPr eaLnBrk="0" hangingPunct="0">
              <a:defRPr/>
            </a:lvl1pPr>
          </a:lstStyle>
          <a:p>
            <a:pPr>
              <a:defRPr/>
            </a:pPr>
            <a:fld id="{546848E1-C361-4DDC-A71D-4740E464BCBE}" type="slidenum">
              <a:rPr lang="tr-TR" altLang="tr-TR"/>
              <a:pPr>
                <a:defRPr/>
              </a:pPr>
              <a:t>‹#›</a:t>
            </a:fld>
            <a:endParaRPr lang="tr-TR" altLang="tr-TR"/>
          </a:p>
        </p:txBody>
      </p:sp>
    </p:spTree>
    <p:extLst>
      <p:ext uri="{BB962C8B-B14F-4D97-AF65-F5344CB8AC3E}">
        <p14:creationId xmlns:p14="http://schemas.microsoft.com/office/powerpoint/2010/main" xmlns="" val="938115055"/>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4"/>
          <p:cNvSpPr>
            <a:spLocks noGrp="1" noChangeArrowheads="1"/>
          </p:cNvSpPr>
          <p:nvPr>
            <p:ph type="dt" sz="half" idx="10"/>
          </p:nvPr>
        </p:nvSpPr>
        <p:spPr>
          <a:ln/>
        </p:spPr>
        <p:txBody>
          <a:bodyPr/>
          <a:lstStyle>
            <a:lvl1pPr>
              <a:defRPr/>
            </a:lvl1pPr>
          </a:lstStyle>
          <a:p>
            <a:pPr>
              <a:defRPr/>
            </a:pPr>
            <a:endParaRPr lang="es-E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s-ES" altLang="zh-CN"/>
          </a:p>
        </p:txBody>
      </p:sp>
      <p:sp>
        <p:nvSpPr>
          <p:cNvPr id="5" name="Rectangle 6"/>
          <p:cNvSpPr>
            <a:spLocks noGrp="1" noChangeArrowheads="1"/>
          </p:cNvSpPr>
          <p:nvPr>
            <p:ph type="sldNum" sz="quarter" idx="12"/>
          </p:nvPr>
        </p:nvSpPr>
        <p:spPr>
          <a:ln/>
        </p:spPr>
        <p:txBody>
          <a:bodyPr/>
          <a:lstStyle>
            <a:lvl1pPr>
              <a:defRPr/>
            </a:lvl1pPr>
          </a:lstStyle>
          <a:p>
            <a:pPr>
              <a:defRPr/>
            </a:pPr>
            <a:fld id="{35B5D6A1-E9FC-4C6B-AC88-1F1EF9BCD190}" type="slidenum">
              <a:rPr lang="es-ES" altLang="zh-CN"/>
              <a:pPr>
                <a:defRPr/>
              </a:pPr>
              <a:t>‹#›</a:t>
            </a:fld>
            <a:endParaRPr lang="es-ES" altLang="zh-CN"/>
          </a:p>
        </p:txBody>
      </p:sp>
    </p:spTree>
    <p:extLst>
      <p:ext uri="{BB962C8B-B14F-4D97-AF65-F5344CB8AC3E}">
        <p14:creationId xmlns:p14="http://schemas.microsoft.com/office/powerpoint/2010/main" xmlns="" val="2857048166"/>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s-ES" altLang="zh-CN"/>
          </a:p>
        </p:txBody>
      </p:sp>
      <p:sp>
        <p:nvSpPr>
          <p:cNvPr id="4" name="Rectangle 6"/>
          <p:cNvSpPr>
            <a:spLocks noGrp="1" noChangeArrowheads="1"/>
          </p:cNvSpPr>
          <p:nvPr>
            <p:ph type="sldNum" sz="quarter" idx="12"/>
          </p:nvPr>
        </p:nvSpPr>
        <p:spPr>
          <a:ln/>
        </p:spPr>
        <p:txBody>
          <a:bodyPr/>
          <a:lstStyle>
            <a:lvl1pPr>
              <a:defRPr/>
            </a:lvl1pPr>
          </a:lstStyle>
          <a:p>
            <a:pPr>
              <a:defRPr/>
            </a:pPr>
            <a:fld id="{51F51911-5926-46FF-8880-28E0F69B355B}" type="slidenum">
              <a:rPr lang="es-ES" altLang="zh-CN"/>
              <a:pPr>
                <a:defRPr/>
              </a:pPr>
              <a:t>‹#›</a:t>
            </a:fld>
            <a:endParaRPr lang="es-ES" altLang="zh-CN"/>
          </a:p>
        </p:txBody>
      </p:sp>
    </p:spTree>
    <p:extLst>
      <p:ext uri="{BB962C8B-B14F-4D97-AF65-F5344CB8AC3E}">
        <p14:creationId xmlns:p14="http://schemas.microsoft.com/office/powerpoint/2010/main" xmlns="" val="4292786755"/>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20" y="457200"/>
            <a:ext cx="393276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40320"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s-E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s-ES" altLang="zh-CN"/>
          </a:p>
        </p:txBody>
      </p:sp>
      <p:sp>
        <p:nvSpPr>
          <p:cNvPr id="7" name="Rectangle 6"/>
          <p:cNvSpPr>
            <a:spLocks noGrp="1" noChangeArrowheads="1"/>
          </p:cNvSpPr>
          <p:nvPr>
            <p:ph type="sldNum" sz="quarter" idx="12"/>
          </p:nvPr>
        </p:nvSpPr>
        <p:spPr>
          <a:ln/>
        </p:spPr>
        <p:txBody>
          <a:bodyPr/>
          <a:lstStyle>
            <a:lvl1pPr>
              <a:defRPr/>
            </a:lvl1pPr>
          </a:lstStyle>
          <a:p>
            <a:pPr>
              <a:defRPr/>
            </a:pPr>
            <a:fld id="{6F4D5E20-81A3-4098-8565-7BC89AA415B3}" type="slidenum">
              <a:rPr lang="es-ES" altLang="zh-CN"/>
              <a:pPr>
                <a:defRPr/>
              </a:pPr>
              <a:t>‹#›</a:t>
            </a:fld>
            <a:endParaRPr lang="es-ES" altLang="zh-CN"/>
          </a:p>
        </p:txBody>
      </p:sp>
    </p:spTree>
    <p:extLst>
      <p:ext uri="{BB962C8B-B14F-4D97-AF65-F5344CB8AC3E}">
        <p14:creationId xmlns:p14="http://schemas.microsoft.com/office/powerpoint/2010/main" xmlns="" val="3338223404"/>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20" y="457200"/>
            <a:ext cx="393276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40320"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s-E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s-ES" altLang="zh-CN"/>
          </a:p>
        </p:txBody>
      </p:sp>
      <p:sp>
        <p:nvSpPr>
          <p:cNvPr id="7" name="Rectangle 6"/>
          <p:cNvSpPr>
            <a:spLocks noGrp="1" noChangeArrowheads="1"/>
          </p:cNvSpPr>
          <p:nvPr>
            <p:ph type="sldNum" sz="quarter" idx="12"/>
          </p:nvPr>
        </p:nvSpPr>
        <p:spPr>
          <a:ln/>
        </p:spPr>
        <p:txBody>
          <a:bodyPr/>
          <a:lstStyle>
            <a:lvl1pPr>
              <a:defRPr/>
            </a:lvl1pPr>
          </a:lstStyle>
          <a:p>
            <a:pPr>
              <a:defRPr/>
            </a:pPr>
            <a:fld id="{898DE156-FCDA-44B3-A078-907CACD2ED18}" type="slidenum">
              <a:rPr lang="es-ES" altLang="zh-CN"/>
              <a:pPr>
                <a:defRPr/>
              </a:pPr>
              <a:t>‹#›</a:t>
            </a:fld>
            <a:endParaRPr lang="es-ES" altLang="zh-CN"/>
          </a:p>
        </p:txBody>
      </p:sp>
    </p:spTree>
    <p:extLst>
      <p:ext uri="{BB962C8B-B14F-4D97-AF65-F5344CB8AC3E}">
        <p14:creationId xmlns:p14="http://schemas.microsoft.com/office/powerpoint/2010/main" xmlns="" val="39376366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zh-CN"/>
          </a:p>
        </p:txBody>
      </p:sp>
      <p:sp>
        <p:nvSpPr>
          <p:cNvPr id="6" name="Rectangle 6"/>
          <p:cNvSpPr>
            <a:spLocks noGrp="1" noChangeArrowheads="1"/>
          </p:cNvSpPr>
          <p:nvPr>
            <p:ph type="sldNum" sz="quarter" idx="12"/>
          </p:nvPr>
        </p:nvSpPr>
        <p:spPr>
          <a:ln/>
        </p:spPr>
        <p:txBody>
          <a:bodyPr/>
          <a:lstStyle>
            <a:lvl1pPr>
              <a:defRPr/>
            </a:lvl1pPr>
          </a:lstStyle>
          <a:p>
            <a:pPr>
              <a:defRPr/>
            </a:pPr>
            <a:fld id="{5EAEFFCA-A48E-4D5C-B32E-A291E003624C}" type="slidenum">
              <a:rPr lang="es-ES" altLang="zh-CN"/>
              <a:pPr>
                <a:defRPr/>
              </a:pPr>
              <a:t>‹#›</a:t>
            </a:fld>
            <a:endParaRPr lang="es-ES" altLang="zh-CN"/>
          </a:p>
        </p:txBody>
      </p:sp>
    </p:spTree>
    <p:extLst>
      <p:ext uri="{BB962C8B-B14F-4D97-AF65-F5344CB8AC3E}">
        <p14:creationId xmlns:p14="http://schemas.microsoft.com/office/powerpoint/2010/main" xmlns="" val="3015425923"/>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zh-CN"/>
          </a:p>
        </p:txBody>
      </p:sp>
      <p:sp>
        <p:nvSpPr>
          <p:cNvPr id="6" name="Rectangle 6"/>
          <p:cNvSpPr>
            <a:spLocks noGrp="1" noChangeArrowheads="1"/>
          </p:cNvSpPr>
          <p:nvPr>
            <p:ph type="sldNum" sz="quarter" idx="12"/>
          </p:nvPr>
        </p:nvSpPr>
        <p:spPr>
          <a:ln/>
        </p:spPr>
        <p:txBody>
          <a:bodyPr/>
          <a:lstStyle>
            <a:lvl1pPr>
              <a:defRPr/>
            </a:lvl1pPr>
          </a:lstStyle>
          <a:p>
            <a:pPr>
              <a:defRPr/>
            </a:pPr>
            <a:fld id="{E39DB760-9DEB-40D6-9602-8D14C66E8EDA}" type="slidenum">
              <a:rPr lang="es-ES" altLang="zh-CN"/>
              <a:pPr>
                <a:defRPr/>
              </a:pPr>
              <a:t>‹#›</a:t>
            </a:fld>
            <a:endParaRPr lang="es-ES" altLang="zh-CN"/>
          </a:p>
        </p:txBody>
      </p:sp>
    </p:spTree>
    <p:extLst>
      <p:ext uri="{BB962C8B-B14F-4D97-AF65-F5344CB8AC3E}">
        <p14:creationId xmlns:p14="http://schemas.microsoft.com/office/powerpoint/2010/main" xmlns="" val="3837884020"/>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3074" name="Rectangle 2"/>
          <p:cNvSpPr>
            <a:spLocks noGrp="1" noChangeArrowheads="1"/>
          </p:cNvSpPr>
          <p:nvPr>
            <p:ph type="ctrTitle" hasCustomPrompt="1"/>
          </p:nvPr>
        </p:nvSpPr>
        <p:spPr>
          <a:xfrm>
            <a:off x="1320800" y="5334000"/>
            <a:ext cx="10363200" cy="704850"/>
          </a:xfrm>
          <a:extLst>
            <a:ext uri="{AF507438-7753-43E0-B8FC-AC1667EBCBE1}">
              <a14:hiddenEffects xmlns:a14="http://schemas.microsoft.com/office/drawing/2010/main" xmlns="">
                <a:effectLst>
                  <a:outerShdw dist="17961" dir="2700000" algn="ctr" rotWithShape="0">
                    <a:schemeClr val="tx1"/>
                  </a:outerShdw>
                </a:effectLst>
              </a14:hiddenEffects>
            </a:ext>
          </a:extLst>
        </p:spPr>
        <p:txBody>
          <a:bodyPr/>
          <a:lstStyle>
            <a:lvl1pPr algn="r">
              <a:defRPr sz="3600">
                <a:solidFill>
                  <a:schemeClr val="bg1"/>
                </a:solidFill>
              </a:defRPr>
            </a:lvl1pPr>
          </a:lstStyle>
          <a:p>
            <a:pPr lvl="0"/>
            <a:r>
              <a:rPr lang="tr-TR" noProof="0" smtClean="0"/>
              <a:t>Asıl başlık stili için tıklatın</a:t>
            </a:r>
            <a:endParaRPr lang="en-US" noProof="0" smtClean="0"/>
          </a:p>
        </p:txBody>
      </p:sp>
      <p:sp>
        <p:nvSpPr>
          <p:cNvPr id="3075" name="Rectangle 3"/>
          <p:cNvSpPr>
            <a:spLocks noGrp="1" noChangeArrowheads="1"/>
          </p:cNvSpPr>
          <p:nvPr>
            <p:ph type="subTitle" idx="1" hasCustomPrompt="1"/>
          </p:nvPr>
        </p:nvSpPr>
        <p:spPr>
          <a:xfrm>
            <a:off x="1320800" y="5867400"/>
            <a:ext cx="10363200" cy="533400"/>
          </a:xfrm>
          <a:extLst>
            <a:ext uri="{AF507438-7753-43E0-B8FC-AC1667EBCBE1}">
              <a14:hiddenEffects xmlns:a14="http://schemas.microsoft.com/office/drawing/2010/main" xmlns="">
                <a:effectLst>
                  <a:outerShdw dist="17961" dir="2700000" algn="ctr" rotWithShape="0">
                    <a:schemeClr val="tx1"/>
                  </a:outerShdw>
                </a:effectLst>
              </a14:hiddenEffects>
            </a:ext>
          </a:extLst>
        </p:spPr>
        <p:txBody>
          <a:bodyPr/>
          <a:lstStyle>
            <a:lvl1pPr marL="0" indent="0" algn="r">
              <a:buFontTx/>
              <a:buNone/>
              <a:defRPr sz="2400">
                <a:solidFill>
                  <a:schemeClr val="bg1"/>
                </a:solidFill>
              </a:defRPr>
            </a:lvl1pPr>
          </a:lstStyle>
          <a:p>
            <a:pPr lvl="0"/>
            <a:r>
              <a:rPr lang="tr-TR" noProof="0" smtClean="0"/>
              <a:t>Asıl alt başlık stilini düzenlemek için tıklatın</a:t>
            </a:r>
            <a:endParaRPr lang="en-US" noProof="0" smtClean="0"/>
          </a:p>
        </p:txBody>
      </p:sp>
    </p:spTree>
    <p:extLst>
      <p:ext uri="{BB962C8B-B14F-4D97-AF65-F5344CB8AC3E}">
        <p14:creationId xmlns:p14="http://schemas.microsoft.com/office/powerpoint/2010/main" xmlns="" val="1870218822"/>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tr-TR" smtClean="0"/>
              <a:t>Asıl başlık stili için tıklatın</a:t>
            </a:r>
            <a:endParaRPr lang="en-US"/>
          </a:p>
        </p:txBody>
      </p:sp>
      <p:sp>
        <p:nvSpPr>
          <p:cNvPr id="3" name="Content Placeholder 2"/>
          <p:cNvSpPr>
            <a:spLocks noGrp="1"/>
          </p:cNvSpPr>
          <p:nvPr>
            <p:ph idx="1" hasCustomPrompt="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extLst>
      <p:ext uri="{BB962C8B-B14F-4D97-AF65-F5344CB8AC3E}">
        <p14:creationId xmlns:p14="http://schemas.microsoft.com/office/powerpoint/2010/main" xmlns="" val="2010019591"/>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11"/>
            <a:ext cx="10363200" cy="1362075"/>
          </a:xfrm>
        </p:spPr>
        <p:txBody>
          <a:bodyPr anchor="t"/>
          <a:lstStyle>
            <a:lvl1pPr algn="l">
              <a:defRPr sz="4000" b="1" cap="all"/>
            </a:lvl1pPr>
          </a:lstStyle>
          <a:p>
            <a:r>
              <a:rPr lang="tr-TR" smtClean="0"/>
              <a:t>Asıl başlık stili için tıklatın</a:t>
            </a:r>
            <a:endParaRPr lang="en-US"/>
          </a:p>
        </p:txBody>
      </p:sp>
      <p:sp>
        <p:nvSpPr>
          <p:cNvPr id="3" name="Text Placeholder 2"/>
          <p:cNvSpPr>
            <a:spLocks noGrp="1"/>
          </p:cNvSpPr>
          <p:nvPr>
            <p:ph type="body" idx="1" hasCustomPrompt="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Tree>
    <p:extLst>
      <p:ext uri="{BB962C8B-B14F-4D97-AF65-F5344CB8AC3E}">
        <p14:creationId xmlns:p14="http://schemas.microsoft.com/office/powerpoint/2010/main" xmlns="" val="819205779"/>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tr-TR" smtClean="0"/>
              <a:t>Asıl başlık stili için tıklatın</a:t>
            </a:r>
            <a:endParaRPr lang="en-US"/>
          </a:p>
        </p:txBody>
      </p:sp>
      <p:sp>
        <p:nvSpPr>
          <p:cNvPr id="3" name="Content Placeholder 2"/>
          <p:cNvSpPr>
            <a:spLocks noGrp="1"/>
          </p:cNvSpPr>
          <p:nvPr>
            <p:ph sz="half" idx="1" hasCustomPrompt="1"/>
          </p:nvPr>
        </p:nvSpPr>
        <p:spPr>
          <a:xfrm>
            <a:off x="1219200" y="2438400"/>
            <a:ext cx="47752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Content Placeholder 3"/>
          <p:cNvSpPr>
            <a:spLocks noGrp="1"/>
          </p:cNvSpPr>
          <p:nvPr>
            <p:ph sz="half" idx="2" hasCustomPrompt="1"/>
          </p:nvPr>
        </p:nvSpPr>
        <p:spPr>
          <a:xfrm>
            <a:off x="6197600" y="2438400"/>
            <a:ext cx="47752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extLst>
      <p:ext uri="{BB962C8B-B14F-4D97-AF65-F5344CB8AC3E}">
        <p14:creationId xmlns:p14="http://schemas.microsoft.com/office/powerpoint/2010/main" xmlns="" val="7225389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4400" y="2130808"/>
            <a:ext cx="10363200" cy="1470025"/>
          </a:xfrm>
        </p:spPr>
        <p:txBody>
          <a:bodyPr/>
          <a:lstStyle/>
          <a:p>
            <a:r>
              <a:rPr lang="tr-TR"/>
              <a:t>Asıl başlık stili için tıklatın</a:t>
            </a:r>
          </a:p>
        </p:txBody>
      </p:sp>
      <p:sp>
        <p:nvSpPr>
          <p:cNvPr id="3" name="2 Alt Başlık"/>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a:t>Asıl alt başlık stilini düzenlemek için tıklatın</a:t>
            </a:r>
          </a:p>
        </p:txBody>
      </p:sp>
      <p:sp>
        <p:nvSpPr>
          <p:cNvPr id="4" name="Rectangle 4"/>
          <p:cNvSpPr>
            <a:spLocks noGrp="1" noChangeArrowheads="1"/>
          </p:cNvSpPr>
          <p:nvPr>
            <p:ph type="dt" sz="half" idx="10"/>
          </p:nvPr>
        </p:nvSpPr>
        <p:spPr/>
        <p:txBody>
          <a:bodyPr/>
          <a:lstStyle>
            <a:lvl1pPr eaLnBrk="0" hangingPunct="0">
              <a:defRPr>
                <a:cs typeface="Arial" charset="0"/>
              </a:defRPr>
            </a:lvl1pPr>
          </a:lstStyle>
          <a:p>
            <a:pPr>
              <a:defRPr/>
            </a:pPr>
            <a:endParaRPr lang="tr-TR"/>
          </a:p>
        </p:txBody>
      </p:sp>
      <p:sp>
        <p:nvSpPr>
          <p:cNvPr id="5"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tr-TR"/>
          </a:p>
        </p:txBody>
      </p:sp>
      <p:sp>
        <p:nvSpPr>
          <p:cNvPr id="6" name="Rectangle 6"/>
          <p:cNvSpPr>
            <a:spLocks noGrp="1" noChangeArrowheads="1"/>
          </p:cNvSpPr>
          <p:nvPr>
            <p:ph type="sldNum" sz="quarter" idx="12"/>
          </p:nvPr>
        </p:nvSpPr>
        <p:spPr/>
        <p:txBody>
          <a:bodyPr/>
          <a:lstStyle>
            <a:lvl1pPr eaLnBrk="0" hangingPunct="0">
              <a:defRPr/>
            </a:lvl1pPr>
          </a:lstStyle>
          <a:p>
            <a:pPr>
              <a:defRPr/>
            </a:pPr>
            <a:fld id="{1C7E3425-858D-41CF-9B9C-4FF47CA12E82}" type="slidenum">
              <a:rPr lang="tr-TR" altLang="tr-TR"/>
              <a:pPr>
                <a:defRPr/>
              </a:pPr>
              <a:t>‹#›</a:t>
            </a:fld>
            <a:endParaRPr lang="tr-TR" altLang="tr-TR"/>
          </a:p>
        </p:txBody>
      </p:sp>
    </p:spTree>
    <p:extLst>
      <p:ext uri="{BB962C8B-B14F-4D97-AF65-F5344CB8AC3E}">
        <p14:creationId xmlns:p14="http://schemas.microsoft.com/office/powerpoint/2010/main" xmlns="" val="764143878"/>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10972800" cy="1143000"/>
          </a:xfrm>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hasCustomPrompt="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hasCustomPrompt="1"/>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Text Placeholder 4"/>
          <p:cNvSpPr>
            <a:spLocks noGrp="1"/>
          </p:cNvSpPr>
          <p:nvPr>
            <p:ph type="body" sz="quarter" idx="3" hasCustomPrompt="1"/>
          </p:nvPr>
        </p:nvSpPr>
        <p:spPr>
          <a:xfrm>
            <a:off x="619337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hasCustomPrompt="1"/>
          </p:nvPr>
        </p:nvSpPr>
        <p:spPr>
          <a:xfrm>
            <a:off x="619337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extLst>
      <p:ext uri="{BB962C8B-B14F-4D97-AF65-F5344CB8AC3E}">
        <p14:creationId xmlns:p14="http://schemas.microsoft.com/office/powerpoint/2010/main" xmlns="" val="157442103"/>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tr-TR" smtClean="0"/>
              <a:t>Asıl başlık stili için tıklatın</a:t>
            </a:r>
            <a:endParaRPr lang="en-US"/>
          </a:p>
        </p:txBody>
      </p:sp>
    </p:spTree>
    <p:extLst>
      <p:ext uri="{BB962C8B-B14F-4D97-AF65-F5344CB8AC3E}">
        <p14:creationId xmlns:p14="http://schemas.microsoft.com/office/powerpoint/2010/main" xmlns="" val="3975325089"/>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61096344"/>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3" y="273050"/>
            <a:ext cx="4011084" cy="1162050"/>
          </a:xfrm>
        </p:spPr>
        <p:txBody>
          <a:bodyPr anchor="b"/>
          <a:lstStyle>
            <a:lvl1pPr algn="l">
              <a:defRPr sz="2000" b="1"/>
            </a:lvl1pPr>
          </a:lstStyle>
          <a:p>
            <a:r>
              <a:rPr lang="tr-TR" smtClean="0"/>
              <a:t>Asıl başlık stili için tıklatın</a:t>
            </a:r>
            <a:endParaRPr lang="en-US"/>
          </a:p>
        </p:txBody>
      </p:sp>
      <p:sp>
        <p:nvSpPr>
          <p:cNvPr id="3" name="Content Placeholder 2"/>
          <p:cNvSpPr>
            <a:spLocks noGrp="1"/>
          </p:cNvSpPr>
          <p:nvPr>
            <p:ph idx="1" hasCustomPrompt="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Text Placeholder 3"/>
          <p:cNvSpPr>
            <a:spLocks noGrp="1"/>
          </p:cNvSpPr>
          <p:nvPr>
            <p:ph type="body" sz="half" idx="2" hasCustomPrompt="1"/>
          </p:nvPr>
        </p:nvSpPr>
        <p:spPr>
          <a:xfrm>
            <a:off x="609603"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Tree>
    <p:extLst>
      <p:ext uri="{BB962C8B-B14F-4D97-AF65-F5344CB8AC3E}">
        <p14:creationId xmlns:p14="http://schemas.microsoft.com/office/powerpoint/2010/main" xmlns="" val="2916641972"/>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9717" y="4800600"/>
            <a:ext cx="7315200" cy="566738"/>
          </a:xfrm>
        </p:spPr>
        <p:txBody>
          <a:bodyPr anchor="b"/>
          <a:lstStyle>
            <a:lvl1pPr algn="l">
              <a:defRPr sz="2000" b="1"/>
            </a:lvl1pPr>
          </a:lstStyle>
          <a:p>
            <a:r>
              <a:rPr lang="tr-TR" smtClean="0"/>
              <a:t>Asıl başlık stili için tıklatın</a:t>
            </a:r>
            <a:endParaRPr lang="en-US"/>
          </a:p>
        </p:txBody>
      </p:sp>
      <p:sp>
        <p:nvSpPr>
          <p:cNvPr id="3" name="Picture Placeholder 2"/>
          <p:cNvSpPr>
            <a:spLocks noGrp="1"/>
          </p:cNvSpPr>
          <p:nvPr>
            <p:ph type="pic" idx="1" hasCustomPrompt="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en-US" noProof="0" smtClean="0"/>
          </a:p>
        </p:txBody>
      </p:sp>
      <p:sp>
        <p:nvSpPr>
          <p:cNvPr id="4" name="Text Placeholder 3"/>
          <p:cNvSpPr>
            <a:spLocks noGrp="1"/>
          </p:cNvSpPr>
          <p:nvPr>
            <p:ph type="body" sz="half" idx="2" hasCustomPrompt="1"/>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Tree>
    <p:extLst>
      <p:ext uri="{BB962C8B-B14F-4D97-AF65-F5344CB8AC3E}">
        <p14:creationId xmlns:p14="http://schemas.microsoft.com/office/powerpoint/2010/main" xmlns="" val="1873047669"/>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hasCustomPrompt="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extLst>
      <p:ext uri="{BB962C8B-B14F-4D97-AF65-F5344CB8AC3E}">
        <p14:creationId xmlns:p14="http://schemas.microsoft.com/office/powerpoint/2010/main" xmlns="" val="3277884983"/>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534400" y="1417638"/>
            <a:ext cx="2438400" cy="5211762"/>
          </a:xfrm>
        </p:spPr>
        <p:txBody>
          <a:bodyPr vert="eaVert"/>
          <a:lstStyle/>
          <a:p>
            <a:r>
              <a:rPr lang="tr-TR" smtClean="0"/>
              <a:t>Asıl başlık stili için tıklatın</a:t>
            </a:r>
            <a:endParaRPr lang="en-US"/>
          </a:p>
        </p:txBody>
      </p:sp>
      <p:sp>
        <p:nvSpPr>
          <p:cNvPr id="3" name="Vertical Text Placeholder 2"/>
          <p:cNvSpPr>
            <a:spLocks noGrp="1"/>
          </p:cNvSpPr>
          <p:nvPr>
            <p:ph type="body" orient="vert" idx="1" hasCustomPrompt="1"/>
          </p:nvPr>
        </p:nvSpPr>
        <p:spPr>
          <a:xfrm>
            <a:off x="1219200" y="1417638"/>
            <a:ext cx="7112000" cy="5211762"/>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extLst>
      <p:ext uri="{BB962C8B-B14F-4D97-AF65-F5344CB8AC3E}">
        <p14:creationId xmlns:p14="http://schemas.microsoft.com/office/powerpoint/2010/main" xmlns="" val="1355886565"/>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4" name="Freeform 6"/>
          <p:cNvSpPr>
            <a:spLocks/>
          </p:cNvSpPr>
          <p:nvPr/>
        </p:nvSpPr>
        <p:spPr bwMode="auto">
          <a:xfrm>
            <a:off x="0" y="4324355"/>
            <a:ext cx="1744133" cy="779463"/>
          </a:xfrm>
          <a:custGeom>
            <a:avLst/>
            <a:gdLst>
              <a:gd name="T0" fmla="*/ 2147483647 w 372"/>
              <a:gd name="T1" fmla="*/ 2147483647 h 166"/>
              <a:gd name="T2" fmla="*/ 2147483647 w 372"/>
              <a:gd name="T3" fmla="*/ 2147483647 h 166"/>
              <a:gd name="T4" fmla="*/ 2147483647 w 372"/>
              <a:gd name="T5" fmla="*/ 2147483647 h 166"/>
              <a:gd name="T6" fmla="*/ 2147483647 w 372"/>
              <a:gd name="T7" fmla="*/ 2147483647 h 166"/>
              <a:gd name="T8" fmla="*/ 2147483647 w 372"/>
              <a:gd name="T9" fmla="*/ 2147483647 h 166"/>
              <a:gd name="T10" fmla="*/ 2147483647 w 372"/>
              <a:gd name="T11" fmla="*/ 2147483647 h 166"/>
              <a:gd name="T12" fmla="*/ 2147483647 w 372"/>
              <a:gd name="T13" fmla="*/ 2147483647 h 166"/>
              <a:gd name="T14" fmla="*/ 2147483647 w 372"/>
              <a:gd name="T15" fmla="*/ 0 h 166"/>
              <a:gd name="T16" fmla="*/ 0 w 372"/>
              <a:gd name="T17" fmla="*/ 0 h 166"/>
              <a:gd name="T18" fmla="*/ 0 w 372"/>
              <a:gd name="T19" fmla="*/ 2147483647 h 166"/>
              <a:gd name="T20" fmla="*/ 2147483647 w 372"/>
              <a:gd name="T21" fmla="*/ 2147483647 h 1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2" name="Title 1"/>
          <p:cNvSpPr>
            <a:spLocks noGrp="1"/>
          </p:cNvSpPr>
          <p:nvPr>
            <p:ph type="ctrTitle"/>
          </p:nvPr>
        </p:nvSpPr>
        <p:spPr>
          <a:xfrm>
            <a:off x="2589260" y="2514601"/>
            <a:ext cx="8915399" cy="2262781"/>
          </a:xfrm>
        </p:spPr>
        <p:txBody>
          <a:bodyPr anchor="b">
            <a:normAutofit/>
          </a:bodyPr>
          <a:lstStyle>
            <a:lvl1pPr>
              <a:defRPr sz="5400"/>
            </a:lvl1pPr>
          </a:lstStyle>
          <a:p>
            <a:r>
              <a:rPr lang="tr-TR"/>
              <a:t>Asıl başlık stilini düzenlemek için tıklayın</a:t>
            </a:r>
            <a:endParaRPr lang="en-US" dirty="0"/>
          </a:p>
        </p:txBody>
      </p:sp>
      <p:sp>
        <p:nvSpPr>
          <p:cNvPr id="3" name="Subtitle 2"/>
          <p:cNvSpPr>
            <a:spLocks noGrp="1"/>
          </p:cNvSpPr>
          <p:nvPr>
            <p:ph type="subTitle" idx="1"/>
          </p:nvPr>
        </p:nvSpPr>
        <p:spPr>
          <a:xfrm>
            <a:off x="2589260" y="4778129"/>
            <a:ext cx="8915399" cy="1126283"/>
          </a:xfr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5" name="Date Placeholder 3"/>
          <p:cNvSpPr>
            <a:spLocks noGrp="1"/>
          </p:cNvSpPr>
          <p:nvPr>
            <p:ph type="dt" sz="half" idx="10"/>
          </p:nvPr>
        </p:nvSpPr>
        <p:spPr/>
        <p:txBody>
          <a:bodyPr/>
          <a:lstStyle>
            <a:lvl1pPr defTabSz="914400" eaLnBrk="0" fontAlgn="base" hangingPunct="0">
              <a:spcBef>
                <a:spcPct val="0"/>
              </a:spcBef>
              <a:spcAft>
                <a:spcPct val="0"/>
              </a:spcAft>
              <a:defRPr>
                <a:latin typeface="Arial" pitchFamily="34" charset="0"/>
                <a:cs typeface="Arial" pitchFamily="34" charset="0"/>
              </a:defRPr>
            </a:lvl1pPr>
          </a:lstStyle>
          <a:p>
            <a:pPr>
              <a:defRPr/>
            </a:pPr>
            <a:fld id="{B690E4E5-7805-4A41-89AA-2021BE260F31}" type="datetimeFigureOut">
              <a:rPr lang="tr-TR"/>
              <a:pPr>
                <a:defRPr/>
              </a:pPr>
              <a:t>2.10.2023</a:t>
            </a:fld>
            <a:endParaRPr lang="tr-TR"/>
          </a:p>
        </p:txBody>
      </p:sp>
      <p:sp>
        <p:nvSpPr>
          <p:cNvPr id="6" name="Footer Placeholder 4"/>
          <p:cNvSpPr>
            <a:spLocks noGrp="1"/>
          </p:cNvSpPr>
          <p:nvPr>
            <p:ph type="ftr" sz="quarter" idx="11"/>
          </p:nvPr>
        </p:nvSpPr>
        <p:spPr/>
        <p:txBody>
          <a:bodyPr/>
          <a:lstStyle>
            <a:lvl1pPr defTabSz="914400" eaLnBrk="0" fontAlgn="base" hangingPunct="0">
              <a:spcBef>
                <a:spcPct val="0"/>
              </a:spcBef>
              <a:spcAft>
                <a:spcPct val="0"/>
              </a:spcAft>
              <a:defRPr>
                <a:latin typeface="Arial" pitchFamily="34" charset="0"/>
                <a:cs typeface="Arial" pitchFamily="34" charset="0"/>
              </a:defRPr>
            </a:lvl1pPr>
          </a:lstStyle>
          <a:p>
            <a:pPr>
              <a:defRPr/>
            </a:pPr>
            <a:endParaRPr lang="tr-TR"/>
          </a:p>
        </p:txBody>
      </p:sp>
      <p:sp>
        <p:nvSpPr>
          <p:cNvPr id="7" name="Slide Number Placeholder 5"/>
          <p:cNvSpPr>
            <a:spLocks noGrp="1"/>
          </p:cNvSpPr>
          <p:nvPr>
            <p:ph type="sldNum" sz="quarter" idx="12"/>
          </p:nvPr>
        </p:nvSpPr>
        <p:spPr>
          <a:xfrm>
            <a:off x="531288" y="4530730"/>
            <a:ext cx="781049" cy="365125"/>
          </a:xfrm>
        </p:spPr>
        <p:txBody>
          <a:bodyPr/>
          <a:lstStyle>
            <a:lvl1pPr defTabSz="914400" eaLnBrk="0" fontAlgn="base" hangingPunct="0">
              <a:spcBef>
                <a:spcPct val="0"/>
              </a:spcBef>
              <a:spcAft>
                <a:spcPct val="0"/>
              </a:spcAft>
              <a:defRPr>
                <a:latin typeface="Arial" pitchFamily="34" charset="0"/>
                <a:cs typeface="Arial" pitchFamily="34" charset="0"/>
              </a:defRPr>
            </a:lvl1pPr>
          </a:lstStyle>
          <a:p>
            <a:pPr>
              <a:defRPr/>
            </a:pPr>
            <a:fld id="{6BC06525-F30A-4373-B4E2-1F57C5A97A41}" type="slidenum">
              <a:rPr lang="tr-TR"/>
              <a:pPr>
                <a:defRPr/>
              </a:pPr>
              <a:t>‹#›</a:t>
            </a:fld>
            <a:endParaRPr lang="tr-TR"/>
          </a:p>
        </p:txBody>
      </p:sp>
    </p:spTree>
    <p:extLst>
      <p:ext uri="{BB962C8B-B14F-4D97-AF65-F5344CB8AC3E}">
        <p14:creationId xmlns:p14="http://schemas.microsoft.com/office/powerpoint/2010/main" xmlns="" val="3005356116"/>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4" name="Freeform 11"/>
          <p:cNvSpPr>
            <a:spLocks/>
          </p:cNvSpPr>
          <p:nvPr/>
        </p:nvSpPr>
        <p:spPr bwMode="auto">
          <a:xfrm flipV="1">
            <a:off x="-4233" y="714375"/>
            <a:ext cx="1589617" cy="508000"/>
          </a:xfrm>
          <a:custGeom>
            <a:avLst/>
            <a:gdLst>
              <a:gd name="T0" fmla="*/ 2147483647 w 9248"/>
              <a:gd name="T1" fmla="*/ 2147483647 h 10000"/>
              <a:gd name="T2" fmla="*/ 2147483647 w 9248"/>
              <a:gd name="T3" fmla="*/ 2147483647 h 10000"/>
              <a:gd name="T4" fmla="*/ 2147483647 w 9248"/>
              <a:gd name="T5" fmla="*/ 2147483647 h 10000"/>
              <a:gd name="T6" fmla="*/ 2147483647 w 9248"/>
              <a:gd name="T7" fmla="*/ 0 h 10000"/>
              <a:gd name="T8" fmla="*/ 2147483647 w 9248"/>
              <a:gd name="T9" fmla="*/ 0 h 10000"/>
              <a:gd name="T10" fmla="*/ 0 w 9248"/>
              <a:gd name="T11" fmla="*/ 2147483647 h 10000"/>
              <a:gd name="T12" fmla="*/ 2147483647 w 9248"/>
              <a:gd name="T13" fmla="*/ 2147483647 h 10000"/>
              <a:gd name="T14" fmla="*/ 2147483647 w 9248"/>
              <a:gd name="T15" fmla="*/ 2147483647 h 10000"/>
              <a:gd name="T16" fmla="*/ 2147483647 w 9248"/>
              <a:gd name="T17" fmla="*/ 2147483647 h 10000"/>
              <a:gd name="T18" fmla="*/ 2147483647 w 9248"/>
              <a:gd name="T19" fmla="*/ 2147483647 h 10000"/>
              <a:gd name="T20" fmla="*/ 2147483647 w 9248"/>
              <a:gd name="T21" fmla="*/ 2147483647 h 10000"/>
              <a:gd name="T22" fmla="*/ 2147483647 w 9248"/>
              <a:gd name="T23" fmla="*/ 2147483647 h 10000"/>
              <a:gd name="T24" fmla="*/ 2147483647 w 9248"/>
              <a:gd name="T25" fmla="*/ 2147483647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2" name="Title 1"/>
          <p:cNvSpPr>
            <a:spLocks noGrp="1"/>
          </p:cNvSpPr>
          <p:nvPr>
            <p:ph type="title"/>
          </p:nvPr>
        </p:nvSpPr>
        <p:spPr>
          <a:xfrm>
            <a:off x="2592944" y="624110"/>
            <a:ext cx="8911687" cy="1280890"/>
          </a:xfrm>
        </p:spPr>
        <p:txBody>
          <a:bodyPr/>
          <a:lstStyle/>
          <a:p>
            <a:r>
              <a:rPr lang="tr-TR"/>
              <a:t>Asıl başlık stilini düzenlemek için tıklayın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3"/>
          <p:cNvSpPr>
            <a:spLocks noGrp="1"/>
          </p:cNvSpPr>
          <p:nvPr>
            <p:ph type="dt" sz="half" idx="10"/>
          </p:nvPr>
        </p:nvSpPr>
        <p:spPr/>
        <p:txBody>
          <a:bodyPr/>
          <a:lstStyle>
            <a:lvl1pPr defTabSz="914400" eaLnBrk="0" fontAlgn="base" hangingPunct="0">
              <a:spcBef>
                <a:spcPct val="0"/>
              </a:spcBef>
              <a:spcAft>
                <a:spcPct val="0"/>
              </a:spcAft>
              <a:defRPr>
                <a:latin typeface="Arial" pitchFamily="34" charset="0"/>
                <a:cs typeface="Arial" pitchFamily="34" charset="0"/>
              </a:defRPr>
            </a:lvl1pPr>
          </a:lstStyle>
          <a:p>
            <a:pPr>
              <a:defRPr/>
            </a:pPr>
            <a:fld id="{7CB9D2BE-4FA1-4308-B9A0-11120F21C142}" type="datetimeFigureOut">
              <a:rPr lang="tr-TR"/>
              <a:pPr>
                <a:defRPr/>
              </a:pPr>
              <a:t>2.10.2023</a:t>
            </a:fld>
            <a:endParaRPr lang="tr-TR"/>
          </a:p>
        </p:txBody>
      </p:sp>
      <p:sp>
        <p:nvSpPr>
          <p:cNvPr id="6" name="Footer Placeholder 4"/>
          <p:cNvSpPr>
            <a:spLocks noGrp="1"/>
          </p:cNvSpPr>
          <p:nvPr>
            <p:ph type="ftr" sz="quarter" idx="11"/>
          </p:nvPr>
        </p:nvSpPr>
        <p:spPr/>
        <p:txBody>
          <a:bodyPr/>
          <a:lstStyle>
            <a:lvl1pPr defTabSz="914400" eaLnBrk="0" fontAlgn="base" hangingPunct="0">
              <a:spcBef>
                <a:spcPct val="0"/>
              </a:spcBef>
              <a:spcAft>
                <a:spcPct val="0"/>
              </a:spcAft>
              <a:defRPr>
                <a:latin typeface="Arial" pitchFamily="34" charset="0"/>
                <a:cs typeface="Arial" pitchFamily="34" charset="0"/>
              </a:defRPr>
            </a:lvl1pPr>
          </a:lstStyle>
          <a:p>
            <a:pPr>
              <a:defRPr/>
            </a:pPr>
            <a:endParaRPr lang="tr-TR"/>
          </a:p>
        </p:txBody>
      </p:sp>
      <p:sp>
        <p:nvSpPr>
          <p:cNvPr id="7" name="Slide Number Placeholder 5"/>
          <p:cNvSpPr>
            <a:spLocks noGrp="1"/>
          </p:cNvSpPr>
          <p:nvPr>
            <p:ph type="sldNum" sz="quarter" idx="12"/>
          </p:nvPr>
        </p:nvSpPr>
        <p:spPr/>
        <p:txBody>
          <a:bodyPr/>
          <a:lstStyle>
            <a:lvl1pPr defTabSz="914400" eaLnBrk="0" fontAlgn="base" hangingPunct="0">
              <a:spcBef>
                <a:spcPct val="0"/>
              </a:spcBef>
              <a:spcAft>
                <a:spcPct val="0"/>
              </a:spcAft>
              <a:defRPr>
                <a:latin typeface="Arial" pitchFamily="34" charset="0"/>
                <a:cs typeface="Arial" pitchFamily="34" charset="0"/>
              </a:defRPr>
            </a:lvl1pPr>
          </a:lstStyle>
          <a:p>
            <a:pPr>
              <a:defRPr/>
            </a:pPr>
            <a:fld id="{0BB1D6FA-8DAD-49BE-AFCB-8B37E012C423}" type="slidenum">
              <a:rPr lang="tr-TR"/>
              <a:pPr>
                <a:defRPr/>
              </a:pPr>
              <a:t>‹#›</a:t>
            </a:fld>
            <a:endParaRPr lang="tr-TR"/>
          </a:p>
        </p:txBody>
      </p:sp>
    </p:spTree>
    <p:extLst>
      <p:ext uri="{BB962C8B-B14F-4D97-AF65-F5344CB8AC3E}">
        <p14:creationId xmlns:p14="http://schemas.microsoft.com/office/powerpoint/2010/main" xmlns="" val="1952730565"/>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4" name="Freeform 11"/>
          <p:cNvSpPr>
            <a:spLocks/>
          </p:cNvSpPr>
          <p:nvPr/>
        </p:nvSpPr>
        <p:spPr bwMode="auto">
          <a:xfrm flipV="1">
            <a:off x="-4233" y="3178175"/>
            <a:ext cx="1589617" cy="508000"/>
          </a:xfrm>
          <a:custGeom>
            <a:avLst/>
            <a:gdLst>
              <a:gd name="T0" fmla="*/ 2147483647 w 9248"/>
              <a:gd name="T1" fmla="*/ 2147483647 h 10000"/>
              <a:gd name="T2" fmla="*/ 2147483647 w 9248"/>
              <a:gd name="T3" fmla="*/ 2147483647 h 10000"/>
              <a:gd name="T4" fmla="*/ 2147483647 w 9248"/>
              <a:gd name="T5" fmla="*/ 2147483647 h 10000"/>
              <a:gd name="T6" fmla="*/ 2147483647 w 9248"/>
              <a:gd name="T7" fmla="*/ 0 h 10000"/>
              <a:gd name="T8" fmla="*/ 2147483647 w 9248"/>
              <a:gd name="T9" fmla="*/ 0 h 10000"/>
              <a:gd name="T10" fmla="*/ 0 w 9248"/>
              <a:gd name="T11" fmla="*/ 2147483647 h 10000"/>
              <a:gd name="T12" fmla="*/ 2147483647 w 9248"/>
              <a:gd name="T13" fmla="*/ 2147483647 h 10000"/>
              <a:gd name="T14" fmla="*/ 2147483647 w 9248"/>
              <a:gd name="T15" fmla="*/ 2147483647 h 10000"/>
              <a:gd name="T16" fmla="*/ 2147483647 w 9248"/>
              <a:gd name="T17" fmla="*/ 2147483647 h 10000"/>
              <a:gd name="T18" fmla="*/ 2147483647 w 9248"/>
              <a:gd name="T19" fmla="*/ 2147483647 h 10000"/>
              <a:gd name="T20" fmla="*/ 2147483647 w 9248"/>
              <a:gd name="T21" fmla="*/ 2147483647 h 10000"/>
              <a:gd name="T22" fmla="*/ 2147483647 w 9248"/>
              <a:gd name="T23" fmla="*/ 2147483647 h 10000"/>
              <a:gd name="T24" fmla="*/ 2147483647 w 9248"/>
              <a:gd name="T25" fmla="*/ 2147483647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2" name="Title 1"/>
          <p:cNvSpPr>
            <a:spLocks noGrp="1"/>
          </p:cNvSpPr>
          <p:nvPr>
            <p:ph type="title"/>
          </p:nvPr>
        </p:nvSpPr>
        <p:spPr>
          <a:xfrm>
            <a:off x="2589260" y="2058750"/>
            <a:ext cx="8915399" cy="1468800"/>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589260" y="3530129"/>
            <a:ext cx="8915399" cy="860400"/>
          </a:xfrm>
        </p:spPr>
        <p:txBody>
          <a:bodyPr/>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5" name="Date Placeholder 3"/>
          <p:cNvSpPr>
            <a:spLocks noGrp="1"/>
          </p:cNvSpPr>
          <p:nvPr>
            <p:ph type="dt" sz="half" idx="10"/>
          </p:nvPr>
        </p:nvSpPr>
        <p:spPr/>
        <p:txBody>
          <a:bodyPr/>
          <a:lstStyle>
            <a:lvl1pPr defTabSz="914400" eaLnBrk="0" fontAlgn="base" hangingPunct="0">
              <a:spcBef>
                <a:spcPct val="0"/>
              </a:spcBef>
              <a:spcAft>
                <a:spcPct val="0"/>
              </a:spcAft>
              <a:defRPr>
                <a:latin typeface="Arial" pitchFamily="34" charset="0"/>
                <a:cs typeface="Arial" pitchFamily="34" charset="0"/>
              </a:defRPr>
            </a:lvl1pPr>
          </a:lstStyle>
          <a:p>
            <a:pPr>
              <a:defRPr/>
            </a:pPr>
            <a:fld id="{84EAD1E1-D693-4E9E-9B1D-55A5102B1D7B}" type="datetimeFigureOut">
              <a:rPr lang="tr-TR"/>
              <a:pPr>
                <a:defRPr/>
              </a:pPr>
              <a:t>2.10.2023</a:t>
            </a:fld>
            <a:endParaRPr lang="tr-TR"/>
          </a:p>
        </p:txBody>
      </p:sp>
      <p:sp>
        <p:nvSpPr>
          <p:cNvPr id="6" name="Footer Placeholder 4"/>
          <p:cNvSpPr>
            <a:spLocks noGrp="1"/>
          </p:cNvSpPr>
          <p:nvPr>
            <p:ph type="ftr" sz="quarter" idx="11"/>
          </p:nvPr>
        </p:nvSpPr>
        <p:spPr/>
        <p:txBody>
          <a:bodyPr/>
          <a:lstStyle>
            <a:lvl1pPr defTabSz="914400" eaLnBrk="0" fontAlgn="base" hangingPunct="0">
              <a:spcBef>
                <a:spcPct val="0"/>
              </a:spcBef>
              <a:spcAft>
                <a:spcPct val="0"/>
              </a:spcAft>
              <a:defRPr>
                <a:latin typeface="Arial" pitchFamily="34" charset="0"/>
                <a:cs typeface="Arial" pitchFamily="34" charset="0"/>
              </a:defRPr>
            </a:lvl1pPr>
          </a:lstStyle>
          <a:p>
            <a:pPr>
              <a:defRPr/>
            </a:pPr>
            <a:endParaRPr lang="tr-TR"/>
          </a:p>
        </p:txBody>
      </p:sp>
      <p:sp>
        <p:nvSpPr>
          <p:cNvPr id="7" name="Slide Number Placeholder 5"/>
          <p:cNvSpPr>
            <a:spLocks noGrp="1"/>
          </p:cNvSpPr>
          <p:nvPr>
            <p:ph type="sldNum" sz="quarter" idx="12"/>
          </p:nvPr>
        </p:nvSpPr>
        <p:spPr>
          <a:xfrm>
            <a:off x="531288" y="3244855"/>
            <a:ext cx="781049" cy="365125"/>
          </a:xfrm>
        </p:spPr>
        <p:txBody>
          <a:bodyPr/>
          <a:lstStyle>
            <a:lvl1pPr defTabSz="914400" eaLnBrk="0" fontAlgn="base" hangingPunct="0">
              <a:spcBef>
                <a:spcPct val="0"/>
              </a:spcBef>
              <a:spcAft>
                <a:spcPct val="0"/>
              </a:spcAft>
              <a:defRPr>
                <a:latin typeface="Arial" pitchFamily="34" charset="0"/>
                <a:cs typeface="Arial" pitchFamily="34" charset="0"/>
              </a:defRPr>
            </a:lvl1pPr>
          </a:lstStyle>
          <a:p>
            <a:pPr>
              <a:defRPr/>
            </a:pPr>
            <a:fld id="{1C20FE4E-EA85-4B91-9ADF-7F6D63329E23}" type="slidenum">
              <a:rPr lang="tr-TR"/>
              <a:pPr>
                <a:defRPr/>
              </a:pPr>
              <a:t>‹#›</a:t>
            </a:fld>
            <a:endParaRPr lang="tr-TR"/>
          </a:p>
        </p:txBody>
      </p:sp>
    </p:spTree>
    <p:extLst>
      <p:ext uri="{BB962C8B-B14F-4D97-AF65-F5344CB8AC3E}">
        <p14:creationId xmlns:p14="http://schemas.microsoft.com/office/powerpoint/2010/main" xmlns="" val="26714766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p:txBody>
          <a:bodyPr/>
          <a:lstStyle>
            <a:lvl1pPr eaLnBrk="0" hangingPunct="0">
              <a:defRPr>
                <a:cs typeface="Arial" charset="0"/>
              </a:defRPr>
            </a:lvl1pPr>
          </a:lstStyle>
          <a:p>
            <a:pPr>
              <a:defRPr/>
            </a:pPr>
            <a:endParaRPr lang="tr-TR"/>
          </a:p>
        </p:txBody>
      </p:sp>
      <p:sp>
        <p:nvSpPr>
          <p:cNvPr id="5"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tr-TR"/>
          </a:p>
        </p:txBody>
      </p:sp>
      <p:sp>
        <p:nvSpPr>
          <p:cNvPr id="6" name="Rectangle 6"/>
          <p:cNvSpPr>
            <a:spLocks noGrp="1" noChangeArrowheads="1"/>
          </p:cNvSpPr>
          <p:nvPr>
            <p:ph type="sldNum" sz="quarter" idx="12"/>
          </p:nvPr>
        </p:nvSpPr>
        <p:spPr/>
        <p:txBody>
          <a:bodyPr/>
          <a:lstStyle>
            <a:lvl1pPr eaLnBrk="0" hangingPunct="0">
              <a:defRPr/>
            </a:lvl1pPr>
          </a:lstStyle>
          <a:p>
            <a:pPr>
              <a:defRPr/>
            </a:pPr>
            <a:fld id="{A2F7F8A5-8A41-4633-850F-A4C4C5340102}" type="slidenum">
              <a:rPr lang="tr-TR" altLang="tr-TR"/>
              <a:pPr>
                <a:defRPr/>
              </a:pPr>
              <a:t>‹#›</a:t>
            </a:fld>
            <a:endParaRPr lang="tr-TR" altLang="tr-TR"/>
          </a:p>
        </p:txBody>
      </p:sp>
    </p:spTree>
    <p:extLst>
      <p:ext uri="{BB962C8B-B14F-4D97-AF65-F5344CB8AC3E}">
        <p14:creationId xmlns:p14="http://schemas.microsoft.com/office/powerpoint/2010/main" xmlns="" val="601770917"/>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Freeform 11"/>
          <p:cNvSpPr>
            <a:spLocks/>
          </p:cNvSpPr>
          <p:nvPr/>
        </p:nvSpPr>
        <p:spPr bwMode="auto">
          <a:xfrm flipV="1">
            <a:off x="-4233" y="714375"/>
            <a:ext cx="1589617" cy="508000"/>
          </a:xfrm>
          <a:custGeom>
            <a:avLst/>
            <a:gdLst>
              <a:gd name="T0" fmla="*/ 2147483647 w 9248"/>
              <a:gd name="T1" fmla="*/ 2147483647 h 10000"/>
              <a:gd name="T2" fmla="*/ 2147483647 w 9248"/>
              <a:gd name="T3" fmla="*/ 2147483647 h 10000"/>
              <a:gd name="T4" fmla="*/ 2147483647 w 9248"/>
              <a:gd name="T5" fmla="*/ 2147483647 h 10000"/>
              <a:gd name="T6" fmla="*/ 2147483647 w 9248"/>
              <a:gd name="T7" fmla="*/ 0 h 10000"/>
              <a:gd name="T8" fmla="*/ 2147483647 w 9248"/>
              <a:gd name="T9" fmla="*/ 0 h 10000"/>
              <a:gd name="T10" fmla="*/ 0 w 9248"/>
              <a:gd name="T11" fmla="*/ 2147483647 h 10000"/>
              <a:gd name="T12" fmla="*/ 2147483647 w 9248"/>
              <a:gd name="T13" fmla="*/ 2147483647 h 10000"/>
              <a:gd name="T14" fmla="*/ 2147483647 w 9248"/>
              <a:gd name="T15" fmla="*/ 2147483647 h 10000"/>
              <a:gd name="T16" fmla="*/ 2147483647 w 9248"/>
              <a:gd name="T17" fmla="*/ 2147483647 h 10000"/>
              <a:gd name="T18" fmla="*/ 2147483647 w 9248"/>
              <a:gd name="T19" fmla="*/ 2147483647 h 10000"/>
              <a:gd name="T20" fmla="*/ 2147483647 w 9248"/>
              <a:gd name="T21" fmla="*/ 2147483647 h 10000"/>
              <a:gd name="T22" fmla="*/ 2147483647 w 9248"/>
              <a:gd name="T23" fmla="*/ 2147483647 h 10000"/>
              <a:gd name="T24" fmla="*/ 2147483647 w 9248"/>
              <a:gd name="T25" fmla="*/ 2147483647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8" name="Title 7"/>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6" name="Date Placeholder 4"/>
          <p:cNvSpPr>
            <a:spLocks noGrp="1"/>
          </p:cNvSpPr>
          <p:nvPr>
            <p:ph type="dt" sz="half" idx="10"/>
          </p:nvPr>
        </p:nvSpPr>
        <p:spPr/>
        <p:txBody>
          <a:bodyPr/>
          <a:lstStyle>
            <a:lvl1pPr defTabSz="914400" eaLnBrk="0" fontAlgn="base" hangingPunct="0">
              <a:spcBef>
                <a:spcPct val="0"/>
              </a:spcBef>
              <a:spcAft>
                <a:spcPct val="0"/>
              </a:spcAft>
              <a:defRPr>
                <a:latin typeface="Arial" pitchFamily="34" charset="0"/>
                <a:cs typeface="Arial" pitchFamily="34" charset="0"/>
              </a:defRPr>
            </a:lvl1pPr>
          </a:lstStyle>
          <a:p>
            <a:pPr>
              <a:defRPr/>
            </a:pPr>
            <a:fld id="{66DFE885-68BB-4FE2-A94F-9641164F2C86}" type="datetimeFigureOut">
              <a:rPr lang="tr-TR"/>
              <a:pPr>
                <a:defRPr/>
              </a:pPr>
              <a:t>2.10.2023</a:t>
            </a:fld>
            <a:endParaRPr lang="tr-TR"/>
          </a:p>
        </p:txBody>
      </p:sp>
      <p:sp>
        <p:nvSpPr>
          <p:cNvPr id="7" name="Footer Placeholder 5"/>
          <p:cNvSpPr>
            <a:spLocks noGrp="1"/>
          </p:cNvSpPr>
          <p:nvPr>
            <p:ph type="ftr" sz="quarter" idx="11"/>
          </p:nvPr>
        </p:nvSpPr>
        <p:spPr/>
        <p:txBody>
          <a:bodyPr/>
          <a:lstStyle>
            <a:lvl1pPr defTabSz="914400" eaLnBrk="0" fontAlgn="base" hangingPunct="0">
              <a:spcBef>
                <a:spcPct val="0"/>
              </a:spcBef>
              <a:spcAft>
                <a:spcPct val="0"/>
              </a:spcAft>
              <a:defRPr>
                <a:latin typeface="Arial" pitchFamily="34" charset="0"/>
                <a:cs typeface="Arial" pitchFamily="34" charset="0"/>
              </a:defRPr>
            </a:lvl1pPr>
          </a:lstStyle>
          <a:p>
            <a:pPr>
              <a:defRPr/>
            </a:pPr>
            <a:endParaRPr lang="tr-TR"/>
          </a:p>
        </p:txBody>
      </p:sp>
      <p:sp>
        <p:nvSpPr>
          <p:cNvPr id="9" name="Slide Number Placeholder 5"/>
          <p:cNvSpPr>
            <a:spLocks noGrp="1"/>
          </p:cNvSpPr>
          <p:nvPr>
            <p:ph type="sldNum" sz="quarter" idx="12"/>
          </p:nvPr>
        </p:nvSpPr>
        <p:spPr/>
        <p:txBody>
          <a:bodyPr/>
          <a:lstStyle>
            <a:lvl1pPr defTabSz="914400" eaLnBrk="0" fontAlgn="base" hangingPunct="0">
              <a:spcBef>
                <a:spcPct val="0"/>
              </a:spcBef>
              <a:spcAft>
                <a:spcPct val="0"/>
              </a:spcAft>
              <a:defRPr>
                <a:latin typeface="Arial" pitchFamily="34" charset="0"/>
                <a:cs typeface="Arial" pitchFamily="34" charset="0"/>
              </a:defRPr>
            </a:lvl1pPr>
          </a:lstStyle>
          <a:p>
            <a:pPr>
              <a:defRPr/>
            </a:pPr>
            <a:fld id="{360DBE4D-0577-4A79-B14D-869FE41A02CA}" type="slidenum">
              <a:rPr lang="tr-TR"/>
              <a:pPr>
                <a:defRPr/>
              </a:pPr>
              <a:t>‹#›</a:t>
            </a:fld>
            <a:endParaRPr lang="tr-TR"/>
          </a:p>
        </p:txBody>
      </p:sp>
    </p:spTree>
    <p:extLst>
      <p:ext uri="{BB962C8B-B14F-4D97-AF65-F5344CB8AC3E}">
        <p14:creationId xmlns:p14="http://schemas.microsoft.com/office/powerpoint/2010/main" xmlns="" val="2962505546"/>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7" name="Freeform 11"/>
          <p:cNvSpPr>
            <a:spLocks/>
          </p:cNvSpPr>
          <p:nvPr/>
        </p:nvSpPr>
        <p:spPr bwMode="auto">
          <a:xfrm flipV="1">
            <a:off x="-4233" y="714375"/>
            <a:ext cx="1589617" cy="508000"/>
          </a:xfrm>
          <a:custGeom>
            <a:avLst/>
            <a:gdLst>
              <a:gd name="T0" fmla="*/ 2147483647 w 9248"/>
              <a:gd name="T1" fmla="*/ 2147483647 h 10000"/>
              <a:gd name="T2" fmla="*/ 2147483647 w 9248"/>
              <a:gd name="T3" fmla="*/ 2147483647 h 10000"/>
              <a:gd name="T4" fmla="*/ 2147483647 w 9248"/>
              <a:gd name="T5" fmla="*/ 2147483647 h 10000"/>
              <a:gd name="T6" fmla="*/ 2147483647 w 9248"/>
              <a:gd name="T7" fmla="*/ 0 h 10000"/>
              <a:gd name="T8" fmla="*/ 2147483647 w 9248"/>
              <a:gd name="T9" fmla="*/ 0 h 10000"/>
              <a:gd name="T10" fmla="*/ 0 w 9248"/>
              <a:gd name="T11" fmla="*/ 2147483647 h 10000"/>
              <a:gd name="T12" fmla="*/ 2147483647 w 9248"/>
              <a:gd name="T13" fmla="*/ 2147483647 h 10000"/>
              <a:gd name="T14" fmla="*/ 2147483647 w 9248"/>
              <a:gd name="T15" fmla="*/ 2147483647 h 10000"/>
              <a:gd name="T16" fmla="*/ 2147483647 w 9248"/>
              <a:gd name="T17" fmla="*/ 2147483647 h 10000"/>
              <a:gd name="T18" fmla="*/ 2147483647 w 9248"/>
              <a:gd name="T19" fmla="*/ 2147483647 h 10000"/>
              <a:gd name="T20" fmla="*/ 2147483647 w 9248"/>
              <a:gd name="T21" fmla="*/ 2147483647 h 10000"/>
              <a:gd name="T22" fmla="*/ 2147483647 w 9248"/>
              <a:gd name="T23" fmla="*/ 2147483647 h 10000"/>
              <a:gd name="T24" fmla="*/ 2147483647 w 9248"/>
              <a:gd name="T25" fmla="*/ 2147483647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10" name="Title 9"/>
          <p:cNvSpPr>
            <a:spLocks noGrp="1"/>
          </p:cNvSpPr>
          <p:nvPr>
            <p:ph type="title"/>
          </p:nvPr>
        </p:nvSpPr>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2939375"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7506887"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7166957" y="2545738"/>
            <a:ext cx="4338675" cy="3354060"/>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8" name="Date Placeholder 6"/>
          <p:cNvSpPr>
            <a:spLocks noGrp="1"/>
          </p:cNvSpPr>
          <p:nvPr>
            <p:ph type="dt" sz="half" idx="10"/>
          </p:nvPr>
        </p:nvSpPr>
        <p:spPr/>
        <p:txBody>
          <a:bodyPr/>
          <a:lstStyle>
            <a:lvl1pPr defTabSz="914400" eaLnBrk="0" fontAlgn="base" hangingPunct="0">
              <a:spcBef>
                <a:spcPct val="0"/>
              </a:spcBef>
              <a:spcAft>
                <a:spcPct val="0"/>
              </a:spcAft>
              <a:defRPr>
                <a:latin typeface="Arial" pitchFamily="34" charset="0"/>
                <a:cs typeface="Arial" pitchFamily="34" charset="0"/>
              </a:defRPr>
            </a:lvl1pPr>
          </a:lstStyle>
          <a:p>
            <a:pPr>
              <a:defRPr/>
            </a:pPr>
            <a:fld id="{77A91C5C-08FD-48BF-81F0-DCD35C037A22}" type="datetimeFigureOut">
              <a:rPr lang="tr-TR"/>
              <a:pPr>
                <a:defRPr/>
              </a:pPr>
              <a:t>2.10.2023</a:t>
            </a:fld>
            <a:endParaRPr lang="tr-TR"/>
          </a:p>
        </p:txBody>
      </p:sp>
      <p:sp>
        <p:nvSpPr>
          <p:cNvPr id="9" name="Footer Placeholder 7"/>
          <p:cNvSpPr>
            <a:spLocks noGrp="1"/>
          </p:cNvSpPr>
          <p:nvPr>
            <p:ph type="ftr" sz="quarter" idx="11"/>
          </p:nvPr>
        </p:nvSpPr>
        <p:spPr/>
        <p:txBody>
          <a:bodyPr/>
          <a:lstStyle>
            <a:lvl1pPr defTabSz="914400" eaLnBrk="0" fontAlgn="base" hangingPunct="0">
              <a:spcBef>
                <a:spcPct val="0"/>
              </a:spcBef>
              <a:spcAft>
                <a:spcPct val="0"/>
              </a:spcAft>
              <a:defRPr>
                <a:latin typeface="Arial" pitchFamily="34" charset="0"/>
                <a:cs typeface="Arial" pitchFamily="34" charset="0"/>
              </a:defRPr>
            </a:lvl1pPr>
          </a:lstStyle>
          <a:p>
            <a:pPr>
              <a:defRPr/>
            </a:pPr>
            <a:endParaRPr lang="tr-TR"/>
          </a:p>
        </p:txBody>
      </p:sp>
      <p:sp>
        <p:nvSpPr>
          <p:cNvPr id="11" name="Slide Number Placeholder 5"/>
          <p:cNvSpPr>
            <a:spLocks noGrp="1"/>
          </p:cNvSpPr>
          <p:nvPr>
            <p:ph type="sldNum" sz="quarter" idx="12"/>
          </p:nvPr>
        </p:nvSpPr>
        <p:spPr/>
        <p:txBody>
          <a:bodyPr/>
          <a:lstStyle>
            <a:lvl1pPr defTabSz="914400" eaLnBrk="0" fontAlgn="base" hangingPunct="0">
              <a:spcBef>
                <a:spcPct val="0"/>
              </a:spcBef>
              <a:spcAft>
                <a:spcPct val="0"/>
              </a:spcAft>
              <a:defRPr>
                <a:latin typeface="Arial" pitchFamily="34" charset="0"/>
                <a:cs typeface="Arial" pitchFamily="34" charset="0"/>
              </a:defRPr>
            </a:lvl1pPr>
          </a:lstStyle>
          <a:p>
            <a:pPr>
              <a:defRPr/>
            </a:pPr>
            <a:fld id="{D6AD2B86-4446-4A90-9DD8-14522E319EB0}" type="slidenum">
              <a:rPr lang="tr-TR"/>
              <a:pPr>
                <a:defRPr/>
              </a:pPr>
              <a:t>‹#›</a:t>
            </a:fld>
            <a:endParaRPr lang="tr-TR"/>
          </a:p>
        </p:txBody>
      </p:sp>
    </p:spTree>
    <p:extLst>
      <p:ext uri="{BB962C8B-B14F-4D97-AF65-F5344CB8AC3E}">
        <p14:creationId xmlns:p14="http://schemas.microsoft.com/office/powerpoint/2010/main" xmlns="" val="1956293299"/>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 name="Freeform 11"/>
          <p:cNvSpPr>
            <a:spLocks/>
          </p:cNvSpPr>
          <p:nvPr/>
        </p:nvSpPr>
        <p:spPr bwMode="auto">
          <a:xfrm flipV="1">
            <a:off x="-4233" y="714375"/>
            <a:ext cx="1589617" cy="508000"/>
          </a:xfrm>
          <a:custGeom>
            <a:avLst/>
            <a:gdLst>
              <a:gd name="T0" fmla="*/ 2147483647 w 9248"/>
              <a:gd name="T1" fmla="*/ 2147483647 h 10000"/>
              <a:gd name="T2" fmla="*/ 2147483647 w 9248"/>
              <a:gd name="T3" fmla="*/ 2147483647 h 10000"/>
              <a:gd name="T4" fmla="*/ 2147483647 w 9248"/>
              <a:gd name="T5" fmla="*/ 2147483647 h 10000"/>
              <a:gd name="T6" fmla="*/ 2147483647 w 9248"/>
              <a:gd name="T7" fmla="*/ 0 h 10000"/>
              <a:gd name="T8" fmla="*/ 2147483647 w 9248"/>
              <a:gd name="T9" fmla="*/ 0 h 10000"/>
              <a:gd name="T10" fmla="*/ 0 w 9248"/>
              <a:gd name="T11" fmla="*/ 2147483647 h 10000"/>
              <a:gd name="T12" fmla="*/ 2147483647 w 9248"/>
              <a:gd name="T13" fmla="*/ 2147483647 h 10000"/>
              <a:gd name="T14" fmla="*/ 2147483647 w 9248"/>
              <a:gd name="T15" fmla="*/ 2147483647 h 10000"/>
              <a:gd name="T16" fmla="*/ 2147483647 w 9248"/>
              <a:gd name="T17" fmla="*/ 2147483647 h 10000"/>
              <a:gd name="T18" fmla="*/ 2147483647 w 9248"/>
              <a:gd name="T19" fmla="*/ 2147483647 h 10000"/>
              <a:gd name="T20" fmla="*/ 2147483647 w 9248"/>
              <a:gd name="T21" fmla="*/ 2147483647 h 10000"/>
              <a:gd name="T22" fmla="*/ 2147483647 w 9248"/>
              <a:gd name="T23" fmla="*/ 2147483647 h 10000"/>
              <a:gd name="T24" fmla="*/ 2147483647 w 9248"/>
              <a:gd name="T25" fmla="*/ 2147483647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4" name="Date Placeholder 2"/>
          <p:cNvSpPr>
            <a:spLocks noGrp="1"/>
          </p:cNvSpPr>
          <p:nvPr>
            <p:ph type="dt" sz="half" idx="10"/>
          </p:nvPr>
        </p:nvSpPr>
        <p:spPr/>
        <p:txBody>
          <a:bodyPr/>
          <a:lstStyle>
            <a:lvl1pPr defTabSz="914400" eaLnBrk="0" fontAlgn="base" hangingPunct="0">
              <a:spcBef>
                <a:spcPct val="0"/>
              </a:spcBef>
              <a:spcAft>
                <a:spcPct val="0"/>
              </a:spcAft>
              <a:defRPr>
                <a:latin typeface="Arial" pitchFamily="34" charset="0"/>
                <a:cs typeface="Arial" pitchFamily="34" charset="0"/>
              </a:defRPr>
            </a:lvl1pPr>
          </a:lstStyle>
          <a:p>
            <a:pPr>
              <a:defRPr/>
            </a:pPr>
            <a:fld id="{CE6F75B1-E43C-44F2-86C6-ED980403E757}" type="datetimeFigureOut">
              <a:rPr lang="tr-TR"/>
              <a:pPr>
                <a:defRPr/>
              </a:pPr>
              <a:t>2.10.2023</a:t>
            </a:fld>
            <a:endParaRPr lang="tr-TR"/>
          </a:p>
        </p:txBody>
      </p:sp>
      <p:sp>
        <p:nvSpPr>
          <p:cNvPr id="5" name="Footer Placeholder 3"/>
          <p:cNvSpPr>
            <a:spLocks noGrp="1"/>
          </p:cNvSpPr>
          <p:nvPr>
            <p:ph type="ftr" sz="quarter" idx="11"/>
          </p:nvPr>
        </p:nvSpPr>
        <p:spPr/>
        <p:txBody>
          <a:bodyPr/>
          <a:lstStyle>
            <a:lvl1pPr defTabSz="914400" eaLnBrk="0" fontAlgn="base" hangingPunct="0">
              <a:spcBef>
                <a:spcPct val="0"/>
              </a:spcBef>
              <a:spcAft>
                <a:spcPct val="0"/>
              </a:spcAft>
              <a:defRPr>
                <a:latin typeface="Arial" pitchFamily="34" charset="0"/>
                <a:cs typeface="Arial" pitchFamily="34" charset="0"/>
              </a:defRPr>
            </a:lvl1pPr>
          </a:lstStyle>
          <a:p>
            <a:pPr>
              <a:defRPr/>
            </a:pPr>
            <a:endParaRPr lang="tr-TR"/>
          </a:p>
        </p:txBody>
      </p:sp>
      <p:sp>
        <p:nvSpPr>
          <p:cNvPr id="6" name="Slide Number Placeholder 4"/>
          <p:cNvSpPr>
            <a:spLocks noGrp="1"/>
          </p:cNvSpPr>
          <p:nvPr>
            <p:ph type="sldNum" sz="quarter" idx="12"/>
          </p:nvPr>
        </p:nvSpPr>
        <p:spPr/>
        <p:txBody>
          <a:bodyPr/>
          <a:lstStyle>
            <a:lvl1pPr defTabSz="914400" eaLnBrk="0" fontAlgn="base" hangingPunct="0">
              <a:spcBef>
                <a:spcPct val="0"/>
              </a:spcBef>
              <a:spcAft>
                <a:spcPct val="0"/>
              </a:spcAft>
              <a:defRPr>
                <a:latin typeface="Arial" pitchFamily="34" charset="0"/>
                <a:cs typeface="Arial" pitchFamily="34" charset="0"/>
              </a:defRPr>
            </a:lvl1pPr>
          </a:lstStyle>
          <a:p>
            <a:pPr>
              <a:defRPr/>
            </a:pPr>
            <a:fld id="{77F96CCA-8578-4F55-A558-99E9F04F527C}" type="slidenum">
              <a:rPr lang="tr-TR"/>
              <a:pPr>
                <a:defRPr/>
              </a:pPr>
              <a:t>‹#›</a:t>
            </a:fld>
            <a:endParaRPr lang="tr-TR"/>
          </a:p>
        </p:txBody>
      </p:sp>
    </p:spTree>
    <p:extLst>
      <p:ext uri="{BB962C8B-B14F-4D97-AF65-F5344CB8AC3E}">
        <p14:creationId xmlns:p14="http://schemas.microsoft.com/office/powerpoint/2010/main" xmlns="" val="1591260411"/>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Freeform 11"/>
          <p:cNvSpPr>
            <a:spLocks/>
          </p:cNvSpPr>
          <p:nvPr/>
        </p:nvSpPr>
        <p:spPr bwMode="auto">
          <a:xfrm flipV="1">
            <a:off x="-4233" y="714375"/>
            <a:ext cx="1589617" cy="508000"/>
          </a:xfrm>
          <a:custGeom>
            <a:avLst/>
            <a:gdLst>
              <a:gd name="T0" fmla="*/ 2147483647 w 9248"/>
              <a:gd name="T1" fmla="*/ 2147483647 h 10000"/>
              <a:gd name="T2" fmla="*/ 2147483647 w 9248"/>
              <a:gd name="T3" fmla="*/ 2147483647 h 10000"/>
              <a:gd name="T4" fmla="*/ 2147483647 w 9248"/>
              <a:gd name="T5" fmla="*/ 2147483647 h 10000"/>
              <a:gd name="T6" fmla="*/ 2147483647 w 9248"/>
              <a:gd name="T7" fmla="*/ 0 h 10000"/>
              <a:gd name="T8" fmla="*/ 2147483647 w 9248"/>
              <a:gd name="T9" fmla="*/ 0 h 10000"/>
              <a:gd name="T10" fmla="*/ 0 w 9248"/>
              <a:gd name="T11" fmla="*/ 2147483647 h 10000"/>
              <a:gd name="T12" fmla="*/ 2147483647 w 9248"/>
              <a:gd name="T13" fmla="*/ 2147483647 h 10000"/>
              <a:gd name="T14" fmla="*/ 2147483647 w 9248"/>
              <a:gd name="T15" fmla="*/ 2147483647 h 10000"/>
              <a:gd name="T16" fmla="*/ 2147483647 w 9248"/>
              <a:gd name="T17" fmla="*/ 2147483647 h 10000"/>
              <a:gd name="T18" fmla="*/ 2147483647 w 9248"/>
              <a:gd name="T19" fmla="*/ 2147483647 h 10000"/>
              <a:gd name="T20" fmla="*/ 2147483647 w 9248"/>
              <a:gd name="T21" fmla="*/ 2147483647 h 10000"/>
              <a:gd name="T22" fmla="*/ 2147483647 w 9248"/>
              <a:gd name="T23" fmla="*/ 2147483647 h 10000"/>
              <a:gd name="T24" fmla="*/ 2147483647 w 9248"/>
              <a:gd name="T25" fmla="*/ 2147483647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3" name="Date Placeholder 1"/>
          <p:cNvSpPr>
            <a:spLocks noGrp="1"/>
          </p:cNvSpPr>
          <p:nvPr>
            <p:ph type="dt" sz="half" idx="10"/>
          </p:nvPr>
        </p:nvSpPr>
        <p:spPr/>
        <p:txBody>
          <a:bodyPr/>
          <a:lstStyle>
            <a:lvl1pPr defTabSz="914400" eaLnBrk="0" fontAlgn="base" hangingPunct="0">
              <a:spcBef>
                <a:spcPct val="0"/>
              </a:spcBef>
              <a:spcAft>
                <a:spcPct val="0"/>
              </a:spcAft>
              <a:defRPr>
                <a:latin typeface="Arial" pitchFamily="34" charset="0"/>
                <a:cs typeface="Arial" pitchFamily="34" charset="0"/>
              </a:defRPr>
            </a:lvl1pPr>
          </a:lstStyle>
          <a:p>
            <a:pPr>
              <a:defRPr/>
            </a:pPr>
            <a:fld id="{783F22FD-F69D-418F-9064-E20EF3FC1F46}" type="datetimeFigureOut">
              <a:rPr lang="tr-TR"/>
              <a:pPr>
                <a:defRPr/>
              </a:pPr>
              <a:t>2.10.2023</a:t>
            </a:fld>
            <a:endParaRPr lang="tr-TR"/>
          </a:p>
        </p:txBody>
      </p:sp>
      <p:sp>
        <p:nvSpPr>
          <p:cNvPr id="4" name="Footer Placeholder 2"/>
          <p:cNvSpPr>
            <a:spLocks noGrp="1"/>
          </p:cNvSpPr>
          <p:nvPr>
            <p:ph type="ftr" sz="quarter" idx="11"/>
          </p:nvPr>
        </p:nvSpPr>
        <p:spPr/>
        <p:txBody>
          <a:bodyPr/>
          <a:lstStyle>
            <a:lvl1pPr defTabSz="914400" eaLnBrk="0" fontAlgn="base" hangingPunct="0">
              <a:spcBef>
                <a:spcPct val="0"/>
              </a:spcBef>
              <a:spcAft>
                <a:spcPct val="0"/>
              </a:spcAft>
              <a:defRPr>
                <a:latin typeface="Arial" pitchFamily="34" charset="0"/>
                <a:cs typeface="Arial" pitchFamily="34" charset="0"/>
              </a:defRPr>
            </a:lvl1pPr>
          </a:lstStyle>
          <a:p>
            <a:pPr>
              <a:defRPr/>
            </a:pPr>
            <a:endParaRPr lang="tr-TR"/>
          </a:p>
        </p:txBody>
      </p:sp>
      <p:sp>
        <p:nvSpPr>
          <p:cNvPr id="5" name="Slide Number Placeholder 3"/>
          <p:cNvSpPr>
            <a:spLocks noGrp="1"/>
          </p:cNvSpPr>
          <p:nvPr>
            <p:ph type="sldNum" sz="quarter" idx="12"/>
          </p:nvPr>
        </p:nvSpPr>
        <p:spPr/>
        <p:txBody>
          <a:bodyPr/>
          <a:lstStyle>
            <a:lvl1pPr defTabSz="914400" eaLnBrk="0" fontAlgn="base" hangingPunct="0">
              <a:spcBef>
                <a:spcPct val="0"/>
              </a:spcBef>
              <a:spcAft>
                <a:spcPct val="0"/>
              </a:spcAft>
              <a:defRPr>
                <a:latin typeface="Arial" pitchFamily="34" charset="0"/>
                <a:cs typeface="Arial" pitchFamily="34" charset="0"/>
              </a:defRPr>
            </a:lvl1pPr>
          </a:lstStyle>
          <a:p>
            <a:pPr>
              <a:defRPr/>
            </a:pPr>
            <a:fld id="{C9C53975-0327-40E2-9A67-D8303932663F}" type="slidenum">
              <a:rPr lang="tr-TR"/>
              <a:pPr>
                <a:defRPr/>
              </a:pPr>
              <a:t>‹#›</a:t>
            </a:fld>
            <a:endParaRPr lang="tr-TR"/>
          </a:p>
        </p:txBody>
      </p:sp>
    </p:spTree>
    <p:extLst>
      <p:ext uri="{BB962C8B-B14F-4D97-AF65-F5344CB8AC3E}">
        <p14:creationId xmlns:p14="http://schemas.microsoft.com/office/powerpoint/2010/main" xmlns="" val="3704656910"/>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5" name="Freeform 11"/>
          <p:cNvSpPr>
            <a:spLocks/>
          </p:cNvSpPr>
          <p:nvPr/>
        </p:nvSpPr>
        <p:spPr bwMode="auto">
          <a:xfrm flipV="1">
            <a:off x="-4233" y="714375"/>
            <a:ext cx="1589617" cy="508000"/>
          </a:xfrm>
          <a:custGeom>
            <a:avLst/>
            <a:gdLst>
              <a:gd name="T0" fmla="*/ 2147483647 w 9248"/>
              <a:gd name="T1" fmla="*/ 2147483647 h 10000"/>
              <a:gd name="T2" fmla="*/ 2147483647 w 9248"/>
              <a:gd name="T3" fmla="*/ 2147483647 h 10000"/>
              <a:gd name="T4" fmla="*/ 2147483647 w 9248"/>
              <a:gd name="T5" fmla="*/ 2147483647 h 10000"/>
              <a:gd name="T6" fmla="*/ 2147483647 w 9248"/>
              <a:gd name="T7" fmla="*/ 0 h 10000"/>
              <a:gd name="T8" fmla="*/ 2147483647 w 9248"/>
              <a:gd name="T9" fmla="*/ 0 h 10000"/>
              <a:gd name="T10" fmla="*/ 0 w 9248"/>
              <a:gd name="T11" fmla="*/ 2147483647 h 10000"/>
              <a:gd name="T12" fmla="*/ 2147483647 w 9248"/>
              <a:gd name="T13" fmla="*/ 2147483647 h 10000"/>
              <a:gd name="T14" fmla="*/ 2147483647 w 9248"/>
              <a:gd name="T15" fmla="*/ 2147483647 h 10000"/>
              <a:gd name="T16" fmla="*/ 2147483647 w 9248"/>
              <a:gd name="T17" fmla="*/ 2147483647 h 10000"/>
              <a:gd name="T18" fmla="*/ 2147483647 w 9248"/>
              <a:gd name="T19" fmla="*/ 2147483647 h 10000"/>
              <a:gd name="T20" fmla="*/ 2147483647 w 9248"/>
              <a:gd name="T21" fmla="*/ 2147483647 h 10000"/>
              <a:gd name="T22" fmla="*/ 2147483647 w 9248"/>
              <a:gd name="T23" fmla="*/ 2147483647 h 10000"/>
              <a:gd name="T24" fmla="*/ 2147483647 w 9248"/>
              <a:gd name="T25" fmla="*/ 2147483647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2" name="Title 1"/>
          <p:cNvSpPr>
            <a:spLocks noGrp="1"/>
          </p:cNvSpPr>
          <p:nvPr>
            <p:ph type="title"/>
          </p:nvPr>
        </p:nvSpPr>
        <p:spPr>
          <a:xfrm>
            <a:off x="2589476" y="446088"/>
            <a:ext cx="3505199" cy="976312"/>
          </a:xfrm>
        </p:spPr>
        <p:txBody>
          <a:bodyPr anchor="b"/>
          <a:lstStyle>
            <a:lvl1pPr algn="l">
              <a:defRPr sz="2000" b="0"/>
            </a:lvl1pPr>
          </a:lstStyle>
          <a:p>
            <a:r>
              <a:rPr lang="tr-TR"/>
              <a:t>Asıl başlık stilini düzenlemek için tıklayın</a:t>
            </a:r>
            <a:endParaRPr lang="en-US" dirty="0"/>
          </a:p>
        </p:txBody>
      </p:sp>
      <p:sp>
        <p:nvSpPr>
          <p:cNvPr id="3" name="Content Placeholder 2"/>
          <p:cNvSpPr>
            <a:spLocks noGrp="1"/>
          </p:cNvSpPr>
          <p:nvPr>
            <p:ph idx="1"/>
          </p:nvPr>
        </p:nvSpPr>
        <p:spPr>
          <a:xfrm>
            <a:off x="6323012" y="446458"/>
            <a:ext cx="5181600" cy="5414963"/>
          </a:xfrm>
        </p:spPr>
        <p:txBody>
          <a:bodyPr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2589476"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6" name="Date Placeholder 4"/>
          <p:cNvSpPr>
            <a:spLocks noGrp="1"/>
          </p:cNvSpPr>
          <p:nvPr>
            <p:ph type="dt" sz="half" idx="10"/>
          </p:nvPr>
        </p:nvSpPr>
        <p:spPr/>
        <p:txBody>
          <a:bodyPr/>
          <a:lstStyle>
            <a:lvl1pPr defTabSz="914400" eaLnBrk="0" fontAlgn="base" hangingPunct="0">
              <a:spcBef>
                <a:spcPct val="0"/>
              </a:spcBef>
              <a:spcAft>
                <a:spcPct val="0"/>
              </a:spcAft>
              <a:defRPr>
                <a:latin typeface="Arial" pitchFamily="34" charset="0"/>
                <a:cs typeface="Arial" pitchFamily="34" charset="0"/>
              </a:defRPr>
            </a:lvl1pPr>
          </a:lstStyle>
          <a:p>
            <a:pPr>
              <a:defRPr/>
            </a:pPr>
            <a:fld id="{1689D40C-3A68-4AA3-A667-FEAF91D3436D}" type="datetimeFigureOut">
              <a:rPr lang="tr-TR"/>
              <a:pPr>
                <a:defRPr/>
              </a:pPr>
              <a:t>2.10.2023</a:t>
            </a:fld>
            <a:endParaRPr lang="tr-TR"/>
          </a:p>
        </p:txBody>
      </p:sp>
      <p:sp>
        <p:nvSpPr>
          <p:cNvPr id="7" name="Footer Placeholder 5"/>
          <p:cNvSpPr>
            <a:spLocks noGrp="1"/>
          </p:cNvSpPr>
          <p:nvPr>
            <p:ph type="ftr" sz="quarter" idx="11"/>
          </p:nvPr>
        </p:nvSpPr>
        <p:spPr/>
        <p:txBody>
          <a:bodyPr/>
          <a:lstStyle>
            <a:lvl1pPr defTabSz="914400" eaLnBrk="0" fontAlgn="base" hangingPunct="0">
              <a:spcBef>
                <a:spcPct val="0"/>
              </a:spcBef>
              <a:spcAft>
                <a:spcPct val="0"/>
              </a:spcAft>
              <a:defRPr>
                <a:latin typeface="Arial" pitchFamily="34" charset="0"/>
                <a:cs typeface="Arial" pitchFamily="34" charset="0"/>
              </a:defRPr>
            </a:lvl1pPr>
          </a:lstStyle>
          <a:p>
            <a:pPr>
              <a:defRPr/>
            </a:pPr>
            <a:endParaRPr lang="tr-TR"/>
          </a:p>
        </p:txBody>
      </p:sp>
      <p:sp>
        <p:nvSpPr>
          <p:cNvPr id="8" name="Slide Number Placeholder 6"/>
          <p:cNvSpPr>
            <a:spLocks noGrp="1"/>
          </p:cNvSpPr>
          <p:nvPr>
            <p:ph type="sldNum" sz="quarter" idx="12"/>
          </p:nvPr>
        </p:nvSpPr>
        <p:spPr/>
        <p:txBody>
          <a:bodyPr/>
          <a:lstStyle>
            <a:lvl1pPr defTabSz="914400" eaLnBrk="0" fontAlgn="base" hangingPunct="0">
              <a:spcBef>
                <a:spcPct val="0"/>
              </a:spcBef>
              <a:spcAft>
                <a:spcPct val="0"/>
              </a:spcAft>
              <a:defRPr>
                <a:latin typeface="Arial" pitchFamily="34" charset="0"/>
                <a:cs typeface="Arial" pitchFamily="34" charset="0"/>
              </a:defRPr>
            </a:lvl1pPr>
          </a:lstStyle>
          <a:p>
            <a:pPr>
              <a:defRPr/>
            </a:pPr>
            <a:fld id="{FB3899CE-32FA-43CF-BFF3-94671E30FC9F}" type="slidenum">
              <a:rPr lang="tr-TR"/>
              <a:pPr>
                <a:defRPr/>
              </a:pPr>
              <a:t>‹#›</a:t>
            </a:fld>
            <a:endParaRPr lang="tr-TR"/>
          </a:p>
        </p:txBody>
      </p:sp>
    </p:spTree>
    <p:extLst>
      <p:ext uri="{BB962C8B-B14F-4D97-AF65-F5344CB8AC3E}">
        <p14:creationId xmlns:p14="http://schemas.microsoft.com/office/powerpoint/2010/main" xmlns="" val="2524650916"/>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5" name="Freeform 11"/>
          <p:cNvSpPr>
            <a:spLocks/>
          </p:cNvSpPr>
          <p:nvPr/>
        </p:nvSpPr>
        <p:spPr bwMode="auto">
          <a:xfrm flipV="1">
            <a:off x="-4233" y="4911725"/>
            <a:ext cx="1589617" cy="508000"/>
          </a:xfrm>
          <a:custGeom>
            <a:avLst/>
            <a:gdLst>
              <a:gd name="T0" fmla="*/ 2147483647 w 9248"/>
              <a:gd name="T1" fmla="*/ 2147483647 h 10000"/>
              <a:gd name="T2" fmla="*/ 2147483647 w 9248"/>
              <a:gd name="T3" fmla="*/ 2147483647 h 10000"/>
              <a:gd name="T4" fmla="*/ 2147483647 w 9248"/>
              <a:gd name="T5" fmla="*/ 2147483647 h 10000"/>
              <a:gd name="T6" fmla="*/ 2147483647 w 9248"/>
              <a:gd name="T7" fmla="*/ 0 h 10000"/>
              <a:gd name="T8" fmla="*/ 2147483647 w 9248"/>
              <a:gd name="T9" fmla="*/ 0 h 10000"/>
              <a:gd name="T10" fmla="*/ 0 w 9248"/>
              <a:gd name="T11" fmla="*/ 2147483647 h 10000"/>
              <a:gd name="T12" fmla="*/ 2147483647 w 9248"/>
              <a:gd name="T13" fmla="*/ 2147483647 h 10000"/>
              <a:gd name="T14" fmla="*/ 2147483647 w 9248"/>
              <a:gd name="T15" fmla="*/ 2147483647 h 10000"/>
              <a:gd name="T16" fmla="*/ 2147483647 w 9248"/>
              <a:gd name="T17" fmla="*/ 2147483647 h 10000"/>
              <a:gd name="T18" fmla="*/ 2147483647 w 9248"/>
              <a:gd name="T19" fmla="*/ 2147483647 h 10000"/>
              <a:gd name="T20" fmla="*/ 2147483647 w 9248"/>
              <a:gd name="T21" fmla="*/ 2147483647 h 10000"/>
              <a:gd name="T22" fmla="*/ 2147483647 w 9248"/>
              <a:gd name="T23" fmla="*/ 2147483647 h 10000"/>
              <a:gd name="T24" fmla="*/ 2147483647 w 9248"/>
              <a:gd name="T25" fmla="*/ 2147483647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2589212" y="634965"/>
            <a:ext cx="8915400" cy="3854970"/>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noProof="0"/>
              <a:t>Resim eklemek için simgeye tıklayın</a:t>
            </a:r>
            <a:endParaRPr lang="en-US" noProof="0"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6" name="Date Placeholder 4"/>
          <p:cNvSpPr>
            <a:spLocks noGrp="1"/>
          </p:cNvSpPr>
          <p:nvPr>
            <p:ph type="dt" sz="half" idx="10"/>
          </p:nvPr>
        </p:nvSpPr>
        <p:spPr/>
        <p:txBody>
          <a:bodyPr/>
          <a:lstStyle>
            <a:lvl1pPr defTabSz="914400" eaLnBrk="0" fontAlgn="base" hangingPunct="0">
              <a:spcBef>
                <a:spcPct val="0"/>
              </a:spcBef>
              <a:spcAft>
                <a:spcPct val="0"/>
              </a:spcAft>
              <a:defRPr>
                <a:latin typeface="Arial" pitchFamily="34" charset="0"/>
                <a:cs typeface="Arial" pitchFamily="34" charset="0"/>
              </a:defRPr>
            </a:lvl1pPr>
          </a:lstStyle>
          <a:p>
            <a:pPr>
              <a:defRPr/>
            </a:pPr>
            <a:fld id="{8C9204E6-F394-4392-97F9-6598B84A0AFA}" type="datetimeFigureOut">
              <a:rPr lang="tr-TR"/>
              <a:pPr>
                <a:defRPr/>
              </a:pPr>
              <a:t>2.10.2023</a:t>
            </a:fld>
            <a:endParaRPr lang="tr-TR"/>
          </a:p>
        </p:txBody>
      </p:sp>
      <p:sp>
        <p:nvSpPr>
          <p:cNvPr id="7" name="Footer Placeholder 5"/>
          <p:cNvSpPr>
            <a:spLocks noGrp="1"/>
          </p:cNvSpPr>
          <p:nvPr>
            <p:ph type="ftr" sz="quarter" idx="11"/>
          </p:nvPr>
        </p:nvSpPr>
        <p:spPr/>
        <p:txBody>
          <a:bodyPr/>
          <a:lstStyle>
            <a:lvl1pPr defTabSz="914400" eaLnBrk="0" fontAlgn="base" hangingPunct="0">
              <a:spcBef>
                <a:spcPct val="0"/>
              </a:spcBef>
              <a:spcAft>
                <a:spcPct val="0"/>
              </a:spcAft>
              <a:defRPr>
                <a:latin typeface="Arial" pitchFamily="34" charset="0"/>
                <a:cs typeface="Arial" pitchFamily="34" charset="0"/>
              </a:defRPr>
            </a:lvl1pPr>
          </a:lstStyle>
          <a:p>
            <a:pPr>
              <a:defRPr/>
            </a:pPr>
            <a:endParaRPr lang="tr-TR"/>
          </a:p>
        </p:txBody>
      </p:sp>
      <p:sp>
        <p:nvSpPr>
          <p:cNvPr id="8" name="Slide Number Placeholder 6"/>
          <p:cNvSpPr>
            <a:spLocks noGrp="1"/>
          </p:cNvSpPr>
          <p:nvPr>
            <p:ph type="sldNum" sz="quarter" idx="12"/>
          </p:nvPr>
        </p:nvSpPr>
        <p:spPr>
          <a:xfrm>
            <a:off x="531288" y="4983168"/>
            <a:ext cx="781049" cy="365125"/>
          </a:xfrm>
        </p:spPr>
        <p:txBody>
          <a:bodyPr/>
          <a:lstStyle>
            <a:lvl1pPr defTabSz="914400" eaLnBrk="0" fontAlgn="base" hangingPunct="0">
              <a:spcBef>
                <a:spcPct val="0"/>
              </a:spcBef>
              <a:spcAft>
                <a:spcPct val="0"/>
              </a:spcAft>
              <a:defRPr>
                <a:latin typeface="Arial" pitchFamily="34" charset="0"/>
                <a:cs typeface="Arial" pitchFamily="34" charset="0"/>
              </a:defRPr>
            </a:lvl1pPr>
          </a:lstStyle>
          <a:p>
            <a:pPr>
              <a:defRPr/>
            </a:pPr>
            <a:fld id="{73CC2123-9BDB-4A8C-9FE5-3C23E0FC3714}" type="slidenum">
              <a:rPr lang="tr-TR"/>
              <a:pPr>
                <a:defRPr/>
              </a:pPr>
              <a:t>‹#›</a:t>
            </a:fld>
            <a:endParaRPr lang="tr-TR"/>
          </a:p>
        </p:txBody>
      </p:sp>
    </p:spTree>
    <p:extLst>
      <p:ext uri="{BB962C8B-B14F-4D97-AF65-F5344CB8AC3E}">
        <p14:creationId xmlns:p14="http://schemas.microsoft.com/office/powerpoint/2010/main" xmlns="" val="3052776236"/>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4" name="Freeform 11"/>
          <p:cNvSpPr>
            <a:spLocks/>
          </p:cNvSpPr>
          <p:nvPr/>
        </p:nvSpPr>
        <p:spPr bwMode="auto">
          <a:xfrm flipV="1">
            <a:off x="-4233" y="3178175"/>
            <a:ext cx="1589617" cy="508000"/>
          </a:xfrm>
          <a:custGeom>
            <a:avLst/>
            <a:gdLst>
              <a:gd name="T0" fmla="*/ 2147483647 w 9248"/>
              <a:gd name="T1" fmla="*/ 2147483647 h 10000"/>
              <a:gd name="T2" fmla="*/ 2147483647 w 9248"/>
              <a:gd name="T3" fmla="*/ 2147483647 h 10000"/>
              <a:gd name="T4" fmla="*/ 2147483647 w 9248"/>
              <a:gd name="T5" fmla="*/ 2147483647 h 10000"/>
              <a:gd name="T6" fmla="*/ 2147483647 w 9248"/>
              <a:gd name="T7" fmla="*/ 0 h 10000"/>
              <a:gd name="T8" fmla="*/ 2147483647 w 9248"/>
              <a:gd name="T9" fmla="*/ 0 h 10000"/>
              <a:gd name="T10" fmla="*/ 0 w 9248"/>
              <a:gd name="T11" fmla="*/ 2147483647 h 10000"/>
              <a:gd name="T12" fmla="*/ 2147483647 w 9248"/>
              <a:gd name="T13" fmla="*/ 2147483647 h 10000"/>
              <a:gd name="T14" fmla="*/ 2147483647 w 9248"/>
              <a:gd name="T15" fmla="*/ 2147483647 h 10000"/>
              <a:gd name="T16" fmla="*/ 2147483647 w 9248"/>
              <a:gd name="T17" fmla="*/ 2147483647 h 10000"/>
              <a:gd name="T18" fmla="*/ 2147483647 w 9248"/>
              <a:gd name="T19" fmla="*/ 2147483647 h 10000"/>
              <a:gd name="T20" fmla="*/ 2147483647 w 9248"/>
              <a:gd name="T21" fmla="*/ 2147483647 h 10000"/>
              <a:gd name="T22" fmla="*/ 2147483647 w 9248"/>
              <a:gd name="T23" fmla="*/ 2147483647 h 10000"/>
              <a:gd name="T24" fmla="*/ 2147483647 w 9248"/>
              <a:gd name="T25" fmla="*/ 2147483647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2" name="Title 1"/>
          <p:cNvSpPr>
            <a:spLocks noGrp="1"/>
          </p:cNvSpPr>
          <p:nvPr>
            <p:ph type="title"/>
          </p:nvPr>
        </p:nvSpPr>
        <p:spPr>
          <a:xfrm>
            <a:off x="2589260" y="609600"/>
            <a:ext cx="8915399" cy="3117040"/>
          </a:xfrm>
        </p:spPr>
        <p:txBody>
          <a:bodyPr anchor="ctr">
            <a:normAutofit/>
          </a:bodyPr>
          <a:lstStyle>
            <a:lvl1pPr algn="l">
              <a:defRPr sz="48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589260"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5" name="Date Placeholder 3"/>
          <p:cNvSpPr>
            <a:spLocks noGrp="1"/>
          </p:cNvSpPr>
          <p:nvPr>
            <p:ph type="dt" sz="half" idx="10"/>
          </p:nvPr>
        </p:nvSpPr>
        <p:spPr/>
        <p:txBody>
          <a:bodyPr/>
          <a:lstStyle>
            <a:lvl1pPr defTabSz="914400" eaLnBrk="0" fontAlgn="base" hangingPunct="0">
              <a:spcBef>
                <a:spcPct val="0"/>
              </a:spcBef>
              <a:spcAft>
                <a:spcPct val="0"/>
              </a:spcAft>
              <a:defRPr>
                <a:latin typeface="Arial" pitchFamily="34" charset="0"/>
                <a:cs typeface="Arial" pitchFamily="34" charset="0"/>
              </a:defRPr>
            </a:lvl1pPr>
          </a:lstStyle>
          <a:p>
            <a:pPr>
              <a:defRPr/>
            </a:pPr>
            <a:fld id="{FD546C49-AEDB-49CF-B346-A1A788B575A8}" type="datetimeFigureOut">
              <a:rPr lang="tr-TR"/>
              <a:pPr>
                <a:defRPr/>
              </a:pPr>
              <a:t>2.10.2023</a:t>
            </a:fld>
            <a:endParaRPr lang="tr-TR"/>
          </a:p>
        </p:txBody>
      </p:sp>
      <p:sp>
        <p:nvSpPr>
          <p:cNvPr id="6" name="Footer Placeholder 4"/>
          <p:cNvSpPr>
            <a:spLocks noGrp="1"/>
          </p:cNvSpPr>
          <p:nvPr>
            <p:ph type="ftr" sz="quarter" idx="11"/>
          </p:nvPr>
        </p:nvSpPr>
        <p:spPr/>
        <p:txBody>
          <a:bodyPr/>
          <a:lstStyle>
            <a:lvl1pPr defTabSz="914400" eaLnBrk="0" fontAlgn="base" hangingPunct="0">
              <a:spcBef>
                <a:spcPct val="0"/>
              </a:spcBef>
              <a:spcAft>
                <a:spcPct val="0"/>
              </a:spcAft>
              <a:defRPr>
                <a:latin typeface="Arial" pitchFamily="34" charset="0"/>
                <a:cs typeface="Arial" pitchFamily="34" charset="0"/>
              </a:defRPr>
            </a:lvl1pPr>
          </a:lstStyle>
          <a:p>
            <a:pPr>
              <a:defRPr/>
            </a:pPr>
            <a:endParaRPr lang="tr-TR"/>
          </a:p>
        </p:txBody>
      </p:sp>
      <p:sp>
        <p:nvSpPr>
          <p:cNvPr id="7" name="Slide Number Placeholder 5"/>
          <p:cNvSpPr>
            <a:spLocks noGrp="1"/>
          </p:cNvSpPr>
          <p:nvPr>
            <p:ph type="sldNum" sz="quarter" idx="12"/>
          </p:nvPr>
        </p:nvSpPr>
        <p:spPr>
          <a:xfrm>
            <a:off x="531288" y="3244855"/>
            <a:ext cx="781049" cy="365125"/>
          </a:xfrm>
        </p:spPr>
        <p:txBody>
          <a:bodyPr/>
          <a:lstStyle>
            <a:lvl1pPr defTabSz="914400" eaLnBrk="0" fontAlgn="base" hangingPunct="0">
              <a:spcBef>
                <a:spcPct val="0"/>
              </a:spcBef>
              <a:spcAft>
                <a:spcPct val="0"/>
              </a:spcAft>
              <a:defRPr>
                <a:latin typeface="Arial" pitchFamily="34" charset="0"/>
                <a:cs typeface="Arial" pitchFamily="34" charset="0"/>
              </a:defRPr>
            </a:lvl1pPr>
          </a:lstStyle>
          <a:p>
            <a:pPr>
              <a:defRPr/>
            </a:pPr>
            <a:fld id="{6BE027BC-AC3E-4E7B-B81A-93F4986DF9A0}" type="slidenum">
              <a:rPr lang="tr-TR"/>
              <a:pPr>
                <a:defRPr/>
              </a:pPr>
              <a:t>‹#›</a:t>
            </a:fld>
            <a:endParaRPr lang="tr-TR"/>
          </a:p>
        </p:txBody>
      </p:sp>
    </p:spTree>
    <p:extLst>
      <p:ext uri="{BB962C8B-B14F-4D97-AF65-F5344CB8AC3E}">
        <p14:creationId xmlns:p14="http://schemas.microsoft.com/office/powerpoint/2010/main" xmlns="" val="781150597"/>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5" name="Freeform 11"/>
          <p:cNvSpPr>
            <a:spLocks/>
          </p:cNvSpPr>
          <p:nvPr/>
        </p:nvSpPr>
        <p:spPr bwMode="auto">
          <a:xfrm flipV="1">
            <a:off x="-4233" y="3178175"/>
            <a:ext cx="1589617" cy="508000"/>
          </a:xfrm>
          <a:custGeom>
            <a:avLst/>
            <a:gdLst>
              <a:gd name="T0" fmla="*/ 2147483647 w 9248"/>
              <a:gd name="T1" fmla="*/ 2147483647 h 10000"/>
              <a:gd name="T2" fmla="*/ 2147483647 w 9248"/>
              <a:gd name="T3" fmla="*/ 2147483647 h 10000"/>
              <a:gd name="T4" fmla="*/ 2147483647 w 9248"/>
              <a:gd name="T5" fmla="*/ 2147483647 h 10000"/>
              <a:gd name="T6" fmla="*/ 2147483647 w 9248"/>
              <a:gd name="T7" fmla="*/ 0 h 10000"/>
              <a:gd name="T8" fmla="*/ 2147483647 w 9248"/>
              <a:gd name="T9" fmla="*/ 0 h 10000"/>
              <a:gd name="T10" fmla="*/ 0 w 9248"/>
              <a:gd name="T11" fmla="*/ 2147483647 h 10000"/>
              <a:gd name="T12" fmla="*/ 2147483647 w 9248"/>
              <a:gd name="T13" fmla="*/ 2147483647 h 10000"/>
              <a:gd name="T14" fmla="*/ 2147483647 w 9248"/>
              <a:gd name="T15" fmla="*/ 2147483647 h 10000"/>
              <a:gd name="T16" fmla="*/ 2147483647 w 9248"/>
              <a:gd name="T17" fmla="*/ 2147483647 h 10000"/>
              <a:gd name="T18" fmla="*/ 2147483647 w 9248"/>
              <a:gd name="T19" fmla="*/ 2147483647 h 10000"/>
              <a:gd name="T20" fmla="*/ 2147483647 w 9248"/>
              <a:gd name="T21" fmla="*/ 2147483647 h 10000"/>
              <a:gd name="T22" fmla="*/ 2147483647 w 9248"/>
              <a:gd name="T23" fmla="*/ 2147483647 h 10000"/>
              <a:gd name="T24" fmla="*/ 2147483647 w 9248"/>
              <a:gd name="T25" fmla="*/ 2147483647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6" name="TextBox 13"/>
          <p:cNvSpPr txBox="1">
            <a:spLocks noChangeArrowheads="1"/>
          </p:cNvSpPr>
          <p:nvPr/>
        </p:nvSpPr>
        <p:spPr bwMode="auto">
          <a:xfrm>
            <a:off x="2468033" y="647700"/>
            <a:ext cx="609600" cy="585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defTabSz="457200">
              <a:defRPr>
                <a:solidFill>
                  <a:schemeClr val="tx1"/>
                </a:solidFill>
                <a:latin typeface="Arial" pitchFamily="34" charset="0"/>
                <a:cs typeface="Arial" pitchFamily="34" charset="0"/>
              </a:defRPr>
            </a:lvl1pPr>
            <a:lvl2pPr marL="742950" indent="-285750" defTabSz="457200">
              <a:defRPr>
                <a:solidFill>
                  <a:schemeClr val="tx1"/>
                </a:solidFill>
                <a:latin typeface="Arial" pitchFamily="34" charset="0"/>
                <a:cs typeface="Arial" pitchFamily="34" charset="0"/>
              </a:defRPr>
            </a:lvl2pPr>
            <a:lvl3pPr marL="1143000" indent="-228600" defTabSz="457200">
              <a:defRPr>
                <a:solidFill>
                  <a:schemeClr val="tx1"/>
                </a:solidFill>
                <a:latin typeface="Arial" pitchFamily="34" charset="0"/>
                <a:cs typeface="Arial" pitchFamily="34" charset="0"/>
              </a:defRPr>
            </a:lvl3pPr>
            <a:lvl4pPr marL="1600200" indent="-228600" defTabSz="457200">
              <a:defRPr>
                <a:solidFill>
                  <a:schemeClr val="tx1"/>
                </a:solidFill>
                <a:latin typeface="Arial" pitchFamily="34" charset="0"/>
                <a:cs typeface="Arial" pitchFamily="34" charset="0"/>
              </a:defRPr>
            </a:lvl4pPr>
            <a:lvl5pPr marL="2057400" indent="-228600" defTabSz="4572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defRPr/>
            </a:pPr>
            <a:r>
              <a:rPr lang="en-US" sz="8000" smtClean="0">
                <a:solidFill>
                  <a:srgbClr val="A53010"/>
                </a:solidFill>
              </a:rPr>
              <a:t>“</a:t>
            </a:r>
          </a:p>
        </p:txBody>
      </p:sp>
      <p:sp>
        <p:nvSpPr>
          <p:cNvPr id="7" name="TextBox 14"/>
          <p:cNvSpPr txBox="1">
            <a:spLocks noChangeArrowheads="1"/>
          </p:cNvSpPr>
          <p:nvPr/>
        </p:nvSpPr>
        <p:spPr bwMode="auto">
          <a:xfrm>
            <a:off x="11114617" y="2905125"/>
            <a:ext cx="6096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defTabSz="457200">
              <a:defRPr>
                <a:solidFill>
                  <a:schemeClr val="tx1"/>
                </a:solidFill>
                <a:latin typeface="Arial" pitchFamily="34" charset="0"/>
                <a:cs typeface="Arial" pitchFamily="34" charset="0"/>
              </a:defRPr>
            </a:lvl1pPr>
            <a:lvl2pPr marL="742950" indent="-285750" defTabSz="457200">
              <a:defRPr>
                <a:solidFill>
                  <a:schemeClr val="tx1"/>
                </a:solidFill>
                <a:latin typeface="Arial" pitchFamily="34" charset="0"/>
                <a:cs typeface="Arial" pitchFamily="34" charset="0"/>
              </a:defRPr>
            </a:lvl2pPr>
            <a:lvl3pPr marL="1143000" indent="-228600" defTabSz="457200">
              <a:defRPr>
                <a:solidFill>
                  <a:schemeClr val="tx1"/>
                </a:solidFill>
                <a:latin typeface="Arial" pitchFamily="34" charset="0"/>
                <a:cs typeface="Arial" pitchFamily="34" charset="0"/>
              </a:defRPr>
            </a:lvl3pPr>
            <a:lvl4pPr marL="1600200" indent="-228600" defTabSz="457200">
              <a:defRPr>
                <a:solidFill>
                  <a:schemeClr val="tx1"/>
                </a:solidFill>
                <a:latin typeface="Arial" pitchFamily="34" charset="0"/>
                <a:cs typeface="Arial" pitchFamily="34" charset="0"/>
              </a:defRPr>
            </a:lvl4pPr>
            <a:lvl5pPr marL="2057400" indent="-228600" defTabSz="4572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defRPr/>
            </a:pPr>
            <a:r>
              <a:rPr lang="en-US" sz="8000" smtClean="0">
                <a:solidFill>
                  <a:srgbClr val="A53010"/>
                </a:solidFill>
              </a:rPr>
              <a:t>”</a:t>
            </a:r>
          </a:p>
        </p:txBody>
      </p:sp>
      <p:sp>
        <p:nvSpPr>
          <p:cNvPr id="2" name="Title 1"/>
          <p:cNvSpPr>
            <a:spLocks noGrp="1"/>
          </p:cNvSpPr>
          <p:nvPr>
            <p:ph type="title"/>
          </p:nvPr>
        </p:nvSpPr>
        <p:spPr>
          <a:xfrm>
            <a:off x="2849996" y="609600"/>
            <a:ext cx="8393927" cy="2895600"/>
          </a:xfrm>
        </p:spPr>
        <p:txBody>
          <a:bodyPr anchor="ctr">
            <a:normAutofit/>
          </a:bodyPr>
          <a:lstStyle>
            <a:lvl1pPr algn="l">
              <a:defRPr sz="4800" b="0" cap="none"/>
            </a:lvl1pPr>
          </a:lstStyle>
          <a:p>
            <a:r>
              <a:rPr lang="tr-TR"/>
              <a:t>Asıl başlık stilini düzenlemek için tıklayın</a:t>
            </a:r>
            <a:endParaRPr lang="en-US" dirty="0"/>
          </a:p>
        </p:txBody>
      </p:sp>
      <p:sp>
        <p:nvSpPr>
          <p:cNvPr id="13" name="Text Placeholder 9"/>
          <p:cNvSpPr>
            <a:spLocks noGrp="1"/>
          </p:cNvSpPr>
          <p:nvPr>
            <p:ph type="body" sz="quarter" idx="13"/>
          </p:nvPr>
        </p:nvSpPr>
        <p:spPr>
          <a:xfrm>
            <a:off x="3275013" y="3505200"/>
            <a:ext cx="7536555"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2589260"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8" name="Date Placeholder 3"/>
          <p:cNvSpPr>
            <a:spLocks noGrp="1"/>
          </p:cNvSpPr>
          <p:nvPr>
            <p:ph type="dt" sz="half" idx="14"/>
          </p:nvPr>
        </p:nvSpPr>
        <p:spPr/>
        <p:txBody>
          <a:bodyPr/>
          <a:lstStyle>
            <a:lvl1pPr defTabSz="914400" eaLnBrk="0" fontAlgn="base" hangingPunct="0">
              <a:spcBef>
                <a:spcPct val="0"/>
              </a:spcBef>
              <a:spcAft>
                <a:spcPct val="0"/>
              </a:spcAft>
              <a:defRPr>
                <a:latin typeface="Arial" pitchFamily="34" charset="0"/>
                <a:cs typeface="Arial" pitchFamily="34" charset="0"/>
              </a:defRPr>
            </a:lvl1pPr>
          </a:lstStyle>
          <a:p>
            <a:pPr>
              <a:defRPr/>
            </a:pPr>
            <a:fld id="{178C5B44-B83B-4294-ACD9-A5E779154088}" type="datetimeFigureOut">
              <a:rPr lang="tr-TR"/>
              <a:pPr>
                <a:defRPr/>
              </a:pPr>
              <a:t>2.10.2023</a:t>
            </a:fld>
            <a:endParaRPr lang="tr-TR"/>
          </a:p>
        </p:txBody>
      </p:sp>
      <p:sp>
        <p:nvSpPr>
          <p:cNvPr id="9" name="Footer Placeholder 4"/>
          <p:cNvSpPr>
            <a:spLocks noGrp="1"/>
          </p:cNvSpPr>
          <p:nvPr>
            <p:ph type="ftr" sz="quarter" idx="15"/>
          </p:nvPr>
        </p:nvSpPr>
        <p:spPr/>
        <p:txBody>
          <a:bodyPr/>
          <a:lstStyle>
            <a:lvl1pPr defTabSz="914400" eaLnBrk="0" fontAlgn="base" hangingPunct="0">
              <a:spcBef>
                <a:spcPct val="0"/>
              </a:spcBef>
              <a:spcAft>
                <a:spcPct val="0"/>
              </a:spcAft>
              <a:defRPr>
                <a:latin typeface="Arial" pitchFamily="34" charset="0"/>
                <a:cs typeface="Arial" pitchFamily="34" charset="0"/>
              </a:defRPr>
            </a:lvl1pPr>
          </a:lstStyle>
          <a:p>
            <a:pPr>
              <a:defRPr/>
            </a:pPr>
            <a:endParaRPr lang="tr-TR"/>
          </a:p>
        </p:txBody>
      </p:sp>
      <p:sp>
        <p:nvSpPr>
          <p:cNvPr id="10" name="Slide Number Placeholder 5"/>
          <p:cNvSpPr>
            <a:spLocks noGrp="1"/>
          </p:cNvSpPr>
          <p:nvPr>
            <p:ph type="sldNum" sz="quarter" idx="16"/>
          </p:nvPr>
        </p:nvSpPr>
        <p:spPr>
          <a:xfrm>
            <a:off x="531288" y="3244855"/>
            <a:ext cx="781049" cy="365125"/>
          </a:xfrm>
        </p:spPr>
        <p:txBody>
          <a:bodyPr/>
          <a:lstStyle>
            <a:lvl1pPr defTabSz="914400" eaLnBrk="0" fontAlgn="base" hangingPunct="0">
              <a:spcBef>
                <a:spcPct val="0"/>
              </a:spcBef>
              <a:spcAft>
                <a:spcPct val="0"/>
              </a:spcAft>
              <a:defRPr>
                <a:latin typeface="Arial" pitchFamily="34" charset="0"/>
                <a:cs typeface="Arial" pitchFamily="34" charset="0"/>
              </a:defRPr>
            </a:lvl1pPr>
          </a:lstStyle>
          <a:p>
            <a:pPr>
              <a:defRPr/>
            </a:pPr>
            <a:fld id="{C270676A-B386-4AD4-AF42-299494B593FF}" type="slidenum">
              <a:rPr lang="tr-TR"/>
              <a:pPr>
                <a:defRPr/>
              </a:pPr>
              <a:t>‹#›</a:t>
            </a:fld>
            <a:endParaRPr lang="tr-TR"/>
          </a:p>
        </p:txBody>
      </p:sp>
    </p:spTree>
    <p:extLst>
      <p:ext uri="{BB962C8B-B14F-4D97-AF65-F5344CB8AC3E}">
        <p14:creationId xmlns:p14="http://schemas.microsoft.com/office/powerpoint/2010/main" xmlns="" val="2275411334"/>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5" name="Freeform 11"/>
          <p:cNvSpPr>
            <a:spLocks/>
          </p:cNvSpPr>
          <p:nvPr/>
        </p:nvSpPr>
        <p:spPr bwMode="auto">
          <a:xfrm flipV="1">
            <a:off x="-4233" y="4911725"/>
            <a:ext cx="1589617" cy="508000"/>
          </a:xfrm>
          <a:custGeom>
            <a:avLst/>
            <a:gdLst>
              <a:gd name="T0" fmla="*/ 2147483647 w 9248"/>
              <a:gd name="T1" fmla="*/ 2147483647 h 10000"/>
              <a:gd name="T2" fmla="*/ 2147483647 w 9248"/>
              <a:gd name="T3" fmla="*/ 2147483647 h 10000"/>
              <a:gd name="T4" fmla="*/ 2147483647 w 9248"/>
              <a:gd name="T5" fmla="*/ 2147483647 h 10000"/>
              <a:gd name="T6" fmla="*/ 2147483647 w 9248"/>
              <a:gd name="T7" fmla="*/ 0 h 10000"/>
              <a:gd name="T8" fmla="*/ 2147483647 w 9248"/>
              <a:gd name="T9" fmla="*/ 0 h 10000"/>
              <a:gd name="T10" fmla="*/ 0 w 9248"/>
              <a:gd name="T11" fmla="*/ 2147483647 h 10000"/>
              <a:gd name="T12" fmla="*/ 2147483647 w 9248"/>
              <a:gd name="T13" fmla="*/ 2147483647 h 10000"/>
              <a:gd name="T14" fmla="*/ 2147483647 w 9248"/>
              <a:gd name="T15" fmla="*/ 2147483647 h 10000"/>
              <a:gd name="T16" fmla="*/ 2147483647 w 9248"/>
              <a:gd name="T17" fmla="*/ 2147483647 h 10000"/>
              <a:gd name="T18" fmla="*/ 2147483647 w 9248"/>
              <a:gd name="T19" fmla="*/ 2147483647 h 10000"/>
              <a:gd name="T20" fmla="*/ 2147483647 w 9248"/>
              <a:gd name="T21" fmla="*/ 2147483647 h 10000"/>
              <a:gd name="T22" fmla="*/ 2147483647 w 9248"/>
              <a:gd name="T23" fmla="*/ 2147483647 h 10000"/>
              <a:gd name="T24" fmla="*/ 2147483647 w 9248"/>
              <a:gd name="T25" fmla="*/ 2147483647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2" name="Title 1"/>
          <p:cNvSpPr>
            <a:spLocks noGrp="1"/>
          </p:cNvSpPr>
          <p:nvPr>
            <p:ph type="title"/>
          </p:nvPr>
        </p:nvSpPr>
        <p:spPr>
          <a:xfrm>
            <a:off x="2589213" y="2438403"/>
            <a:ext cx="8915400" cy="2724845"/>
          </a:xfrm>
        </p:spPr>
        <p:txBody>
          <a:bodyPr anchor="b">
            <a:normAutofit/>
          </a:bodyPr>
          <a:lstStyle>
            <a:lvl1pPr algn="l">
              <a:defRPr sz="4800" b="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tr-TR"/>
              <a:t>Asıl metin stillerini düzenlemek için tıklayın</a:t>
            </a:r>
          </a:p>
        </p:txBody>
      </p:sp>
      <p:sp>
        <p:nvSpPr>
          <p:cNvPr id="6" name="Date Placeholder 4"/>
          <p:cNvSpPr>
            <a:spLocks noGrp="1"/>
          </p:cNvSpPr>
          <p:nvPr>
            <p:ph type="dt" sz="half" idx="10"/>
          </p:nvPr>
        </p:nvSpPr>
        <p:spPr/>
        <p:txBody>
          <a:bodyPr/>
          <a:lstStyle>
            <a:lvl1pPr defTabSz="914400" eaLnBrk="0" fontAlgn="base" hangingPunct="0">
              <a:spcBef>
                <a:spcPct val="0"/>
              </a:spcBef>
              <a:spcAft>
                <a:spcPct val="0"/>
              </a:spcAft>
              <a:defRPr>
                <a:latin typeface="Arial" pitchFamily="34" charset="0"/>
                <a:cs typeface="Arial" pitchFamily="34" charset="0"/>
              </a:defRPr>
            </a:lvl1pPr>
          </a:lstStyle>
          <a:p>
            <a:pPr>
              <a:defRPr/>
            </a:pPr>
            <a:fld id="{5876B840-A3D6-4387-8933-3CE373BBA454}" type="datetimeFigureOut">
              <a:rPr lang="tr-TR"/>
              <a:pPr>
                <a:defRPr/>
              </a:pPr>
              <a:t>2.10.2023</a:t>
            </a:fld>
            <a:endParaRPr lang="tr-TR"/>
          </a:p>
        </p:txBody>
      </p:sp>
      <p:sp>
        <p:nvSpPr>
          <p:cNvPr id="7" name="Footer Placeholder 5"/>
          <p:cNvSpPr>
            <a:spLocks noGrp="1"/>
          </p:cNvSpPr>
          <p:nvPr>
            <p:ph type="ftr" sz="quarter" idx="11"/>
          </p:nvPr>
        </p:nvSpPr>
        <p:spPr/>
        <p:txBody>
          <a:bodyPr/>
          <a:lstStyle>
            <a:lvl1pPr defTabSz="914400" eaLnBrk="0" fontAlgn="base" hangingPunct="0">
              <a:spcBef>
                <a:spcPct val="0"/>
              </a:spcBef>
              <a:spcAft>
                <a:spcPct val="0"/>
              </a:spcAft>
              <a:defRPr>
                <a:latin typeface="Arial" pitchFamily="34" charset="0"/>
                <a:cs typeface="Arial" pitchFamily="34" charset="0"/>
              </a:defRPr>
            </a:lvl1pPr>
          </a:lstStyle>
          <a:p>
            <a:pPr>
              <a:defRPr/>
            </a:pPr>
            <a:endParaRPr lang="tr-TR"/>
          </a:p>
        </p:txBody>
      </p:sp>
      <p:sp>
        <p:nvSpPr>
          <p:cNvPr id="8" name="Slide Number Placeholder 6"/>
          <p:cNvSpPr>
            <a:spLocks noGrp="1"/>
          </p:cNvSpPr>
          <p:nvPr>
            <p:ph type="sldNum" sz="quarter" idx="12"/>
          </p:nvPr>
        </p:nvSpPr>
        <p:spPr>
          <a:xfrm>
            <a:off x="531288" y="4983168"/>
            <a:ext cx="781049" cy="365125"/>
          </a:xfrm>
        </p:spPr>
        <p:txBody>
          <a:bodyPr/>
          <a:lstStyle>
            <a:lvl1pPr defTabSz="914400" eaLnBrk="0" fontAlgn="base" hangingPunct="0">
              <a:spcBef>
                <a:spcPct val="0"/>
              </a:spcBef>
              <a:spcAft>
                <a:spcPct val="0"/>
              </a:spcAft>
              <a:defRPr>
                <a:latin typeface="Arial" pitchFamily="34" charset="0"/>
                <a:cs typeface="Arial" pitchFamily="34" charset="0"/>
              </a:defRPr>
            </a:lvl1pPr>
          </a:lstStyle>
          <a:p>
            <a:pPr>
              <a:defRPr/>
            </a:pPr>
            <a:fld id="{6A3D56CF-EA4F-4D53-A0C2-163F5F32D2A4}" type="slidenum">
              <a:rPr lang="tr-TR"/>
              <a:pPr>
                <a:defRPr/>
              </a:pPr>
              <a:t>‹#›</a:t>
            </a:fld>
            <a:endParaRPr lang="tr-TR"/>
          </a:p>
        </p:txBody>
      </p:sp>
    </p:spTree>
    <p:extLst>
      <p:ext uri="{BB962C8B-B14F-4D97-AF65-F5344CB8AC3E}">
        <p14:creationId xmlns:p14="http://schemas.microsoft.com/office/powerpoint/2010/main" xmlns="" val="2048363773"/>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5" name="Freeform 11"/>
          <p:cNvSpPr>
            <a:spLocks/>
          </p:cNvSpPr>
          <p:nvPr/>
        </p:nvSpPr>
        <p:spPr bwMode="auto">
          <a:xfrm flipV="1">
            <a:off x="-4233" y="4911725"/>
            <a:ext cx="1589617" cy="508000"/>
          </a:xfrm>
          <a:custGeom>
            <a:avLst/>
            <a:gdLst>
              <a:gd name="T0" fmla="*/ 2147483647 w 9248"/>
              <a:gd name="T1" fmla="*/ 2147483647 h 10000"/>
              <a:gd name="T2" fmla="*/ 2147483647 w 9248"/>
              <a:gd name="T3" fmla="*/ 2147483647 h 10000"/>
              <a:gd name="T4" fmla="*/ 2147483647 w 9248"/>
              <a:gd name="T5" fmla="*/ 2147483647 h 10000"/>
              <a:gd name="T6" fmla="*/ 2147483647 w 9248"/>
              <a:gd name="T7" fmla="*/ 0 h 10000"/>
              <a:gd name="T8" fmla="*/ 2147483647 w 9248"/>
              <a:gd name="T9" fmla="*/ 0 h 10000"/>
              <a:gd name="T10" fmla="*/ 0 w 9248"/>
              <a:gd name="T11" fmla="*/ 2147483647 h 10000"/>
              <a:gd name="T12" fmla="*/ 2147483647 w 9248"/>
              <a:gd name="T13" fmla="*/ 2147483647 h 10000"/>
              <a:gd name="T14" fmla="*/ 2147483647 w 9248"/>
              <a:gd name="T15" fmla="*/ 2147483647 h 10000"/>
              <a:gd name="T16" fmla="*/ 2147483647 w 9248"/>
              <a:gd name="T17" fmla="*/ 2147483647 h 10000"/>
              <a:gd name="T18" fmla="*/ 2147483647 w 9248"/>
              <a:gd name="T19" fmla="*/ 2147483647 h 10000"/>
              <a:gd name="T20" fmla="*/ 2147483647 w 9248"/>
              <a:gd name="T21" fmla="*/ 2147483647 h 10000"/>
              <a:gd name="T22" fmla="*/ 2147483647 w 9248"/>
              <a:gd name="T23" fmla="*/ 2147483647 h 10000"/>
              <a:gd name="T24" fmla="*/ 2147483647 w 9248"/>
              <a:gd name="T25" fmla="*/ 2147483647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6" name="TextBox 16"/>
          <p:cNvSpPr txBox="1">
            <a:spLocks noChangeArrowheads="1"/>
          </p:cNvSpPr>
          <p:nvPr/>
        </p:nvSpPr>
        <p:spPr bwMode="auto">
          <a:xfrm>
            <a:off x="2468033" y="647700"/>
            <a:ext cx="609600" cy="585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defTabSz="457200">
              <a:defRPr>
                <a:solidFill>
                  <a:schemeClr val="tx1"/>
                </a:solidFill>
                <a:latin typeface="Arial" pitchFamily="34" charset="0"/>
                <a:cs typeface="Arial" pitchFamily="34" charset="0"/>
              </a:defRPr>
            </a:lvl1pPr>
            <a:lvl2pPr marL="742950" indent="-285750" defTabSz="457200">
              <a:defRPr>
                <a:solidFill>
                  <a:schemeClr val="tx1"/>
                </a:solidFill>
                <a:latin typeface="Arial" pitchFamily="34" charset="0"/>
                <a:cs typeface="Arial" pitchFamily="34" charset="0"/>
              </a:defRPr>
            </a:lvl2pPr>
            <a:lvl3pPr marL="1143000" indent="-228600" defTabSz="457200">
              <a:defRPr>
                <a:solidFill>
                  <a:schemeClr val="tx1"/>
                </a:solidFill>
                <a:latin typeface="Arial" pitchFamily="34" charset="0"/>
                <a:cs typeface="Arial" pitchFamily="34" charset="0"/>
              </a:defRPr>
            </a:lvl3pPr>
            <a:lvl4pPr marL="1600200" indent="-228600" defTabSz="457200">
              <a:defRPr>
                <a:solidFill>
                  <a:schemeClr val="tx1"/>
                </a:solidFill>
                <a:latin typeface="Arial" pitchFamily="34" charset="0"/>
                <a:cs typeface="Arial" pitchFamily="34" charset="0"/>
              </a:defRPr>
            </a:lvl4pPr>
            <a:lvl5pPr marL="2057400" indent="-228600" defTabSz="4572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defRPr/>
            </a:pPr>
            <a:r>
              <a:rPr lang="en-US" sz="8000" smtClean="0">
                <a:solidFill>
                  <a:srgbClr val="A53010"/>
                </a:solidFill>
              </a:rPr>
              <a:t>“</a:t>
            </a:r>
          </a:p>
        </p:txBody>
      </p:sp>
      <p:sp>
        <p:nvSpPr>
          <p:cNvPr id="7" name="TextBox 17"/>
          <p:cNvSpPr txBox="1">
            <a:spLocks noChangeArrowheads="1"/>
          </p:cNvSpPr>
          <p:nvPr/>
        </p:nvSpPr>
        <p:spPr bwMode="auto">
          <a:xfrm>
            <a:off x="11114617" y="2905125"/>
            <a:ext cx="6096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defTabSz="457200">
              <a:defRPr>
                <a:solidFill>
                  <a:schemeClr val="tx1"/>
                </a:solidFill>
                <a:latin typeface="Arial" pitchFamily="34" charset="0"/>
                <a:cs typeface="Arial" pitchFamily="34" charset="0"/>
              </a:defRPr>
            </a:lvl1pPr>
            <a:lvl2pPr marL="742950" indent="-285750" defTabSz="457200">
              <a:defRPr>
                <a:solidFill>
                  <a:schemeClr val="tx1"/>
                </a:solidFill>
                <a:latin typeface="Arial" pitchFamily="34" charset="0"/>
                <a:cs typeface="Arial" pitchFamily="34" charset="0"/>
              </a:defRPr>
            </a:lvl2pPr>
            <a:lvl3pPr marL="1143000" indent="-228600" defTabSz="457200">
              <a:defRPr>
                <a:solidFill>
                  <a:schemeClr val="tx1"/>
                </a:solidFill>
                <a:latin typeface="Arial" pitchFamily="34" charset="0"/>
                <a:cs typeface="Arial" pitchFamily="34" charset="0"/>
              </a:defRPr>
            </a:lvl3pPr>
            <a:lvl4pPr marL="1600200" indent="-228600" defTabSz="457200">
              <a:defRPr>
                <a:solidFill>
                  <a:schemeClr val="tx1"/>
                </a:solidFill>
                <a:latin typeface="Arial" pitchFamily="34" charset="0"/>
                <a:cs typeface="Arial" pitchFamily="34" charset="0"/>
              </a:defRPr>
            </a:lvl4pPr>
            <a:lvl5pPr marL="2057400" indent="-228600" defTabSz="4572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defRPr/>
            </a:pPr>
            <a:r>
              <a:rPr lang="en-US" sz="8000" smtClean="0">
                <a:solidFill>
                  <a:srgbClr val="A53010"/>
                </a:solidFill>
              </a:rPr>
              <a:t>”</a:t>
            </a:r>
          </a:p>
        </p:txBody>
      </p:sp>
      <p:sp>
        <p:nvSpPr>
          <p:cNvPr id="12" name="Title 1"/>
          <p:cNvSpPr>
            <a:spLocks noGrp="1"/>
          </p:cNvSpPr>
          <p:nvPr>
            <p:ph type="title"/>
          </p:nvPr>
        </p:nvSpPr>
        <p:spPr>
          <a:xfrm>
            <a:off x="2849996" y="609600"/>
            <a:ext cx="8393927" cy="2895600"/>
          </a:xfrm>
        </p:spPr>
        <p:txBody>
          <a:bodyPr anchor="ctr">
            <a:normAutofit/>
          </a:bodyPr>
          <a:lstStyle>
            <a:lvl1pPr algn="l">
              <a:defRPr sz="4800" b="0" cap="none"/>
            </a:lvl1pPr>
          </a:lstStyle>
          <a:p>
            <a:r>
              <a:rPr lang="tr-TR"/>
              <a:t>Asıl başlık stilini düzenlemek için tıklayın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tr-TR"/>
              <a:t>Asıl metin stillerini düzenlemek için tıklayın</a:t>
            </a:r>
          </a:p>
        </p:txBody>
      </p:sp>
      <p:sp>
        <p:nvSpPr>
          <p:cNvPr id="8" name="Date Placeholder 4"/>
          <p:cNvSpPr>
            <a:spLocks noGrp="1"/>
          </p:cNvSpPr>
          <p:nvPr>
            <p:ph type="dt" sz="half" idx="14"/>
          </p:nvPr>
        </p:nvSpPr>
        <p:spPr/>
        <p:txBody>
          <a:bodyPr/>
          <a:lstStyle>
            <a:lvl1pPr defTabSz="914400" eaLnBrk="0" fontAlgn="base" hangingPunct="0">
              <a:spcBef>
                <a:spcPct val="0"/>
              </a:spcBef>
              <a:spcAft>
                <a:spcPct val="0"/>
              </a:spcAft>
              <a:defRPr>
                <a:latin typeface="Arial" pitchFamily="34" charset="0"/>
                <a:cs typeface="Arial" pitchFamily="34" charset="0"/>
              </a:defRPr>
            </a:lvl1pPr>
          </a:lstStyle>
          <a:p>
            <a:pPr>
              <a:defRPr/>
            </a:pPr>
            <a:fld id="{A7CF9166-AEEC-49B4-94CE-30549A63B517}" type="datetimeFigureOut">
              <a:rPr lang="tr-TR"/>
              <a:pPr>
                <a:defRPr/>
              </a:pPr>
              <a:t>2.10.2023</a:t>
            </a:fld>
            <a:endParaRPr lang="tr-TR"/>
          </a:p>
        </p:txBody>
      </p:sp>
      <p:sp>
        <p:nvSpPr>
          <p:cNvPr id="9" name="Footer Placeholder 5"/>
          <p:cNvSpPr>
            <a:spLocks noGrp="1"/>
          </p:cNvSpPr>
          <p:nvPr>
            <p:ph type="ftr" sz="quarter" idx="15"/>
          </p:nvPr>
        </p:nvSpPr>
        <p:spPr/>
        <p:txBody>
          <a:bodyPr/>
          <a:lstStyle>
            <a:lvl1pPr defTabSz="914400" eaLnBrk="0" fontAlgn="base" hangingPunct="0">
              <a:spcBef>
                <a:spcPct val="0"/>
              </a:spcBef>
              <a:spcAft>
                <a:spcPct val="0"/>
              </a:spcAft>
              <a:defRPr>
                <a:latin typeface="Arial" pitchFamily="34" charset="0"/>
                <a:cs typeface="Arial" pitchFamily="34" charset="0"/>
              </a:defRPr>
            </a:lvl1pPr>
          </a:lstStyle>
          <a:p>
            <a:pPr>
              <a:defRPr/>
            </a:pPr>
            <a:endParaRPr lang="tr-TR"/>
          </a:p>
        </p:txBody>
      </p:sp>
      <p:sp>
        <p:nvSpPr>
          <p:cNvPr id="10" name="Slide Number Placeholder 6"/>
          <p:cNvSpPr>
            <a:spLocks noGrp="1"/>
          </p:cNvSpPr>
          <p:nvPr>
            <p:ph type="sldNum" sz="quarter" idx="16"/>
          </p:nvPr>
        </p:nvSpPr>
        <p:spPr>
          <a:xfrm>
            <a:off x="531288" y="4983168"/>
            <a:ext cx="781049" cy="365125"/>
          </a:xfrm>
        </p:spPr>
        <p:txBody>
          <a:bodyPr/>
          <a:lstStyle>
            <a:lvl1pPr defTabSz="914400" eaLnBrk="0" fontAlgn="base" hangingPunct="0">
              <a:spcBef>
                <a:spcPct val="0"/>
              </a:spcBef>
              <a:spcAft>
                <a:spcPct val="0"/>
              </a:spcAft>
              <a:defRPr>
                <a:latin typeface="Arial" pitchFamily="34" charset="0"/>
                <a:cs typeface="Arial" pitchFamily="34" charset="0"/>
              </a:defRPr>
            </a:lvl1pPr>
          </a:lstStyle>
          <a:p>
            <a:pPr>
              <a:defRPr/>
            </a:pPr>
            <a:fld id="{D99E6401-0DB0-4E9E-A0A0-F379D5DB3EC9}" type="slidenum">
              <a:rPr lang="tr-TR"/>
              <a:pPr>
                <a:defRPr/>
              </a:pPr>
              <a:t>‹#›</a:t>
            </a:fld>
            <a:endParaRPr lang="tr-TR"/>
          </a:p>
        </p:txBody>
      </p:sp>
    </p:spTree>
    <p:extLst>
      <p:ext uri="{BB962C8B-B14F-4D97-AF65-F5344CB8AC3E}">
        <p14:creationId xmlns:p14="http://schemas.microsoft.com/office/powerpoint/2010/main" xmlns="" val="23677276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963084" y="4407283"/>
            <a:ext cx="103632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Rectangle 4"/>
          <p:cNvSpPr>
            <a:spLocks noGrp="1" noChangeArrowheads="1"/>
          </p:cNvSpPr>
          <p:nvPr>
            <p:ph type="dt" sz="half" idx="10"/>
          </p:nvPr>
        </p:nvSpPr>
        <p:spPr/>
        <p:txBody>
          <a:bodyPr/>
          <a:lstStyle>
            <a:lvl1pPr eaLnBrk="0" hangingPunct="0">
              <a:defRPr>
                <a:cs typeface="Arial" charset="0"/>
              </a:defRPr>
            </a:lvl1pPr>
          </a:lstStyle>
          <a:p>
            <a:pPr>
              <a:defRPr/>
            </a:pPr>
            <a:endParaRPr lang="tr-TR"/>
          </a:p>
        </p:txBody>
      </p:sp>
      <p:sp>
        <p:nvSpPr>
          <p:cNvPr id="5"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tr-TR"/>
          </a:p>
        </p:txBody>
      </p:sp>
      <p:sp>
        <p:nvSpPr>
          <p:cNvPr id="6" name="Rectangle 6"/>
          <p:cNvSpPr>
            <a:spLocks noGrp="1" noChangeArrowheads="1"/>
          </p:cNvSpPr>
          <p:nvPr>
            <p:ph type="sldNum" sz="quarter" idx="12"/>
          </p:nvPr>
        </p:nvSpPr>
        <p:spPr/>
        <p:txBody>
          <a:bodyPr/>
          <a:lstStyle>
            <a:lvl1pPr eaLnBrk="0" hangingPunct="0">
              <a:defRPr/>
            </a:lvl1pPr>
          </a:lstStyle>
          <a:p>
            <a:pPr>
              <a:defRPr/>
            </a:pPr>
            <a:fld id="{6060F758-0036-40B4-AD51-459E6943D042}" type="slidenum">
              <a:rPr lang="tr-TR" altLang="tr-TR"/>
              <a:pPr>
                <a:defRPr/>
              </a:pPr>
              <a:t>‹#›</a:t>
            </a:fld>
            <a:endParaRPr lang="tr-TR" altLang="tr-TR"/>
          </a:p>
        </p:txBody>
      </p:sp>
    </p:spTree>
    <p:extLst>
      <p:ext uri="{BB962C8B-B14F-4D97-AF65-F5344CB8AC3E}">
        <p14:creationId xmlns:p14="http://schemas.microsoft.com/office/powerpoint/2010/main" xmlns="" val="725383348"/>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5" name="Freeform 11"/>
          <p:cNvSpPr>
            <a:spLocks/>
          </p:cNvSpPr>
          <p:nvPr/>
        </p:nvSpPr>
        <p:spPr bwMode="auto">
          <a:xfrm flipV="1">
            <a:off x="-4233" y="4911725"/>
            <a:ext cx="1589617" cy="508000"/>
          </a:xfrm>
          <a:custGeom>
            <a:avLst/>
            <a:gdLst>
              <a:gd name="T0" fmla="*/ 2147483647 w 9248"/>
              <a:gd name="T1" fmla="*/ 2147483647 h 10000"/>
              <a:gd name="T2" fmla="*/ 2147483647 w 9248"/>
              <a:gd name="T3" fmla="*/ 2147483647 h 10000"/>
              <a:gd name="T4" fmla="*/ 2147483647 w 9248"/>
              <a:gd name="T5" fmla="*/ 2147483647 h 10000"/>
              <a:gd name="T6" fmla="*/ 2147483647 w 9248"/>
              <a:gd name="T7" fmla="*/ 0 h 10000"/>
              <a:gd name="T8" fmla="*/ 2147483647 w 9248"/>
              <a:gd name="T9" fmla="*/ 0 h 10000"/>
              <a:gd name="T10" fmla="*/ 0 w 9248"/>
              <a:gd name="T11" fmla="*/ 2147483647 h 10000"/>
              <a:gd name="T12" fmla="*/ 2147483647 w 9248"/>
              <a:gd name="T13" fmla="*/ 2147483647 h 10000"/>
              <a:gd name="T14" fmla="*/ 2147483647 w 9248"/>
              <a:gd name="T15" fmla="*/ 2147483647 h 10000"/>
              <a:gd name="T16" fmla="*/ 2147483647 w 9248"/>
              <a:gd name="T17" fmla="*/ 2147483647 h 10000"/>
              <a:gd name="T18" fmla="*/ 2147483647 w 9248"/>
              <a:gd name="T19" fmla="*/ 2147483647 h 10000"/>
              <a:gd name="T20" fmla="*/ 2147483647 w 9248"/>
              <a:gd name="T21" fmla="*/ 2147483647 h 10000"/>
              <a:gd name="T22" fmla="*/ 2147483647 w 9248"/>
              <a:gd name="T23" fmla="*/ 2147483647 h 10000"/>
              <a:gd name="T24" fmla="*/ 2147483647 w 9248"/>
              <a:gd name="T25" fmla="*/ 2147483647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2" name="Title 1"/>
          <p:cNvSpPr>
            <a:spLocks noGrp="1"/>
          </p:cNvSpPr>
          <p:nvPr>
            <p:ph type="title"/>
          </p:nvPr>
        </p:nvSpPr>
        <p:spPr>
          <a:xfrm>
            <a:off x="2589260" y="627407"/>
            <a:ext cx="8915399" cy="2880020"/>
          </a:xfrm>
        </p:spPr>
        <p:txBody>
          <a:bodyPr anchor="ctr">
            <a:normAutofit/>
          </a:bodyPr>
          <a:lstStyle>
            <a:lvl1pPr algn="l">
              <a:defRPr sz="4800" b="0"/>
            </a:lvl1pPr>
          </a:lstStyle>
          <a:p>
            <a:r>
              <a:rPr lang="tr-TR"/>
              <a:t>Asıl başlık stilini düzenlemek için tıklayın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tr-TR"/>
              <a:t>Asıl metin stillerini düzenlemek için tıklayın</a:t>
            </a:r>
          </a:p>
        </p:txBody>
      </p:sp>
      <p:sp>
        <p:nvSpPr>
          <p:cNvPr id="6" name="Date Placeholder 4"/>
          <p:cNvSpPr>
            <a:spLocks noGrp="1"/>
          </p:cNvSpPr>
          <p:nvPr>
            <p:ph type="dt" sz="half" idx="14"/>
          </p:nvPr>
        </p:nvSpPr>
        <p:spPr/>
        <p:txBody>
          <a:bodyPr/>
          <a:lstStyle>
            <a:lvl1pPr defTabSz="914400" eaLnBrk="0" fontAlgn="base" hangingPunct="0">
              <a:spcBef>
                <a:spcPct val="0"/>
              </a:spcBef>
              <a:spcAft>
                <a:spcPct val="0"/>
              </a:spcAft>
              <a:defRPr>
                <a:latin typeface="Arial" pitchFamily="34" charset="0"/>
                <a:cs typeface="Arial" pitchFamily="34" charset="0"/>
              </a:defRPr>
            </a:lvl1pPr>
          </a:lstStyle>
          <a:p>
            <a:pPr>
              <a:defRPr/>
            </a:pPr>
            <a:fld id="{CA2D89E0-9B0B-4818-AF99-FDF0649A1B2E}" type="datetimeFigureOut">
              <a:rPr lang="tr-TR"/>
              <a:pPr>
                <a:defRPr/>
              </a:pPr>
              <a:t>2.10.2023</a:t>
            </a:fld>
            <a:endParaRPr lang="tr-TR"/>
          </a:p>
        </p:txBody>
      </p:sp>
      <p:sp>
        <p:nvSpPr>
          <p:cNvPr id="7" name="Footer Placeholder 5"/>
          <p:cNvSpPr>
            <a:spLocks noGrp="1"/>
          </p:cNvSpPr>
          <p:nvPr>
            <p:ph type="ftr" sz="quarter" idx="15"/>
          </p:nvPr>
        </p:nvSpPr>
        <p:spPr/>
        <p:txBody>
          <a:bodyPr/>
          <a:lstStyle>
            <a:lvl1pPr defTabSz="914400" eaLnBrk="0" fontAlgn="base" hangingPunct="0">
              <a:spcBef>
                <a:spcPct val="0"/>
              </a:spcBef>
              <a:spcAft>
                <a:spcPct val="0"/>
              </a:spcAft>
              <a:defRPr>
                <a:latin typeface="Arial" pitchFamily="34" charset="0"/>
                <a:cs typeface="Arial" pitchFamily="34" charset="0"/>
              </a:defRPr>
            </a:lvl1pPr>
          </a:lstStyle>
          <a:p>
            <a:pPr>
              <a:defRPr/>
            </a:pPr>
            <a:endParaRPr lang="tr-TR"/>
          </a:p>
        </p:txBody>
      </p:sp>
      <p:sp>
        <p:nvSpPr>
          <p:cNvPr id="8" name="Slide Number Placeholder 6"/>
          <p:cNvSpPr>
            <a:spLocks noGrp="1"/>
          </p:cNvSpPr>
          <p:nvPr>
            <p:ph type="sldNum" sz="quarter" idx="16"/>
          </p:nvPr>
        </p:nvSpPr>
        <p:spPr>
          <a:xfrm>
            <a:off x="531288" y="4983168"/>
            <a:ext cx="781049" cy="365125"/>
          </a:xfrm>
        </p:spPr>
        <p:txBody>
          <a:bodyPr/>
          <a:lstStyle>
            <a:lvl1pPr defTabSz="914400" eaLnBrk="0" fontAlgn="base" hangingPunct="0">
              <a:spcBef>
                <a:spcPct val="0"/>
              </a:spcBef>
              <a:spcAft>
                <a:spcPct val="0"/>
              </a:spcAft>
              <a:defRPr>
                <a:latin typeface="Arial" pitchFamily="34" charset="0"/>
                <a:cs typeface="Arial" pitchFamily="34" charset="0"/>
              </a:defRPr>
            </a:lvl1pPr>
          </a:lstStyle>
          <a:p>
            <a:pPr>
              <a:defRPr/>
            </a:pPr>
            <a:fld id="{FA0C92EB-741C-4D82-AFC0-F8BF6A5255C1}" type="slidenum">
              <a:rPr lang="tr-TR"/>
              <a:pPr>
                <a:defRPr/>
              </a:pPr>
              <a:t>‹#›</a:t>
            </a:fld>
            <a:endParaRPr lang="tr-TR"/>
          </a:p>
        </p:txBody>
      </p:sp>
    </p:spTree>
    <p:extLst>
      <p:ext uri="{BB962C8B-B14F-4D97-AF65-F5344CB8AC3E}">
        <p14:creationId xmlns:p14="http://schemas.microsoft.com/office/powerpoint/2010/main" xmlns="" val="2205148228"/>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4" name="Freeform 11"/>
          <p:cNvSpPr>
            <a:spLocks/>
          </p:cNvSpPr>
          <p:nvPr/>
        </p:nvSpPr>
        <p:spPr bwMode="auto">
          <a:xfrm flipV="1">
            <a:off x="-4233" y="714375"/>
            <a:ext cx="1589617" cy="508000"/>
          </a:xfrm>
          <a:custGeom>
            <a:avLst/>
            <a:gdLst>
              <a:gd name="T0" fmla="*/ 2147483647 w 9248"/>
              <a:gd name="T1" fmla="*/ 2147483647 h 10000"/>
              <a:gd name="T2" fmla="*/ 2147483647 w 9248"/>
              <a:gd name="T3" fmla="*/ 2147483647 h 10000"/>
              <a:gd name="T4" fmla="*/ 2147483647 w 9248"/>
              <a:gd name="T5" fmla="*/ 2147483647 h 10000"/>
              <a:gd name="T6" fmla="*/ 2147483647 w 9248"/>
              <a:gd name="T7" fmla="*/ 0 h 10000"/>
              <a:gd name="T8" fmla="*/ 2147483647 w 9248"/>
              <a:gd name="T9" fmla="*/ 0 h 10000"/>
              <a:gd name="T10" fmla="*/ 0 w 9248"/>
              <a:gd name="T11" fmla="*/ 2147483647 h 10000"/>
              <a:gd name="T12" fmla="*/ 2147483647 w 9248"/>
              <a:gd name="T13" fmla="*/ 2147483647 h 10000"/>
              <a:gd name="T14" fmla="*/ 2147483647 w 9248"/>
              <a:gd name="T15" fmla="*/ 2147483647 h 10000"/>
              <a:gd name="T16" fmla="*/ 2147483647 w 9248"/>
              <a:gd name="T17" fmla="*/ 2147483647 h 10000"/>
              <a:gd name="T18" fmla="*/ 2147483647 w 9248"/>
              <a:gd name="T19" fmla="*/ 2147483647 h 10000"/>
              <a:gd name="T20" fmla="*/ 2147483647 w 9248"/>
              <a:gd name="T21" fmla="*/ 2147483647 h 10000"/>
              <a:gd name="T22" fmla="*/ 2147483647 w 9248"/>
              <a:gd name="T23" fmla="*/ 2147483647 h 10000"/>
              <a:gd name="T24" fmla="*/ 2147483647 w 9248"/>
              <a:gd name="T25" fmla="*/ 2147483647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3"/>
          <p:cNvSpPr>
            <a:spLocks noGrp="1"/>
          </p:cNvSpPr>
          <p:nvPr>
            <p:ph type="dt" sz="half" idx="10"/>
          </p:nvPr>
        </p:nvSpPr>
        <p:spPr/>
        <p:txBody>
          <a:bodyPr/>
          <a:lstStyle>
            <a:lvl1pPr defTabSz="914400" eaLnBrk="0" fontAlgn="base" hangingPunct="0">
              <a:spcBef>
                <a:spcPct val="0"/>
              </a:spcBef>
              <a:spcAft>
                <a:spcPct val="0"/>
              </a:spcAft>
              <a:defRPr>
                <a:latin typeface="Arial" pitchFamily="34" charset="0"/>
                <a:cs typeface="Arial" pitchFamily="34" charset="0"/>
              </a:defRPr>
            </a:lvl1pPr>
          </a:lstStyle>
          <a:p>
            <a:pPr>
              <a:defRPr/>
            </a:pPr>
            <a:fld id="{B82DAD90-0AB2-47B4-BF79-80FD93CE5E70}" type="datetimeFigureOut">
              <a:rPr lang="tr-TR"/>
              <a:pPr>
                <a:defRPr/>
              </a:pPr>
              <a:t>2.10.2023</a:t>
            </a:fld>
            <a:endParaRPr lang="tr-TR"/>
          </a:p>
        </p:txBody>
      </p:sp>
      <p:sp>
        <p:nvSpPr>
          <p:cNvPr id="6" name="Footer Placeholder 4"/>
          <p:cNvSpPr>
            <a:spLocks noGrp="1"/>
          </p:cNvSpPr>
          <p:nvPr>
            <p:ph type="ftr" sz="quarter" idx="11"/>
          </p:nvPr>
        </p:nvSpPr>
        <p:spPr/>
        <p:txBody>
          <a:bodyPr/>
          <a:lstStyle>
            <a:lvl1pPr defTabSz="914400" eaLnBrk="0" fontAlgn="base" hangingPunct="0">
              <a:spcBef>
                <a:spcPct val="0"/>
              </a:spcBef>
              <a:spcAft>
                <a:spcPct val="0"/>
              </a:spcAft>
              <a:defRPr>
                <a:latin typeface="Arial" pitchFamily="34" charset="0"/>
                <a:cs typeface="Arial" pitchFamily="34" charset="0"/>
              </a:defRPr>
            </a:lvl1pPr>
          </a:lstStyle>
          <a:p>
            <a:pPr>
              <a:defRPr/>
            </a:pPr>
            <a:endParaRPr lang="tr-TR"/>
          </a:p>
        </p:txBody>
      </p:sp>
      <p:sp>
        <p:nvSpPr>
          <p:cNvPr id="7" name="Slide Number Placeholder 5"/>
          <p:cNvSpPr>
            <a:spLocks noGrp="1"/>
          </p:cNvSpPr>
          <p:nvPr>
            <p:ph type="sldNum" sz="quarter" idx="12"/>
          </p:nvPr>
        </p:nvSpPr>
        <p:spPr/>
        <p:txBody>
          <a:bodyPr/>
          <a:lstStyle>
            <a:lvl1pPr defTabSz="914400" eaLnBrk="0" fontAlgn="base" hangingPunct="0">
              <a:spcBef>
                <a:spcPct val="0"/>
              </a:spcBef>
              <a:spcAft>
                <a:spcPct val="0"/>
              </a:spcAft>
              <a:defRPr>
                <a:latin typeface="Arial" pitchFamily="34" charset="0"/>
                <a:cs typeface="Arial" pitchFamily="34" charset="0"/>
              </a:defRPr>
            </a:lvl1pPr>
          </a:lstStyle>
          <a:p>
            <a:pPr>
              <a:defRPr/>
            </a:pPr>
            <a:fld id="{8C4C3770-0D9F-495B-8A68-53CBC998F16B}" type="slidenum">
              <a:rPr lang="tr-TR"/>
              <a:pPr>
                <a:defRPr/>
              </a:pPr>
              <a:t>‹#›</a:t>
            </a:fld>
            <a:endParaRPr lang="tr-TR"/>
          </a:p>
        </p:txBody>
      </p:sp>
    </p:spTree>
    <p:extLst>
      <p:ext uri="{BB962C8B-B14F-4D97-AF65-F5344CB8AC3E}">
        <p14:creationId xmlns:p14="http://schemas.microsoft.com/office/powerpoint/2010/main" xmlns="" val="2615301947"/>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4" name="Freeform 11"/>
          <p:cNvSpPr>
            <a:spLocks/>
          </p:cNvSpPr>
          <p:nvPr/>
        </p:nvSpPr>
        <p:spPr bwMode="auto">
          <a:xfrm flipV="1">
            <a:off x="-4233" y="714375"/>
            <a:ext cx="1589617" cy="508000"/>
          </a:xfrm>
          <a:custGeom>
            <a:avLst/>
            <a:gdLst>
              <a:gd name="T0" fmla="*/ 2147483647 w 9248"/>
              <a:gd name="T1" fmla="*/ 2147483647 h 10000"/>
              <a:gd name="T2" fmla="*/ 2147483647 w 9248"/>
              <a:gd name="T3" fmla="*/ 2147483647 h 10000"/>
              <a:gd name="T4" fmla="*/ 2147483647 w 9248"/>
              <a:gd name="T5" fmla="*/ 2147483647 h 10000"/>
              <a:gd name="T6" fmla="*/ 2147483647 w 9248"/>
              <a:gd name="T7" fmla="*/ 0 h 10000"/>
              <a:gd name="T8" fmla="*/ 2147483647 w 9248"/>
              <a:gd name="T9" fmla="*/ 0 h 10000"/>
              <a:gd name="T10" fmla="*/ 0 w 9248"/>
              <a:gd name="T11" fmla="*/ 2147483647 h 10000"/>
              <a:gd name="T12" fmla="*/ 2147483647 w 9248"/>
              <a:gd name="T13" fmla="*/ 2147483647 h 10000"/>
              <a:gd name="T14" fmla="*/ 2147483647 w 9248"/>
              <a:gd name="T15" fmla="*/ 2147483647 h 10000"/>
              <a:gd name="T16" fmla="*/ 2147483647 w 9248"/>
              <a:gd name="T17" fmla="*/ 2147483647 h 10000"/>
              <a:gd name="T18" fmla="*/ 2147483647 w 9248"/>
              <a:gd name="T19" fmla="*/ 2147483647 h 10000"/>
              <a:gd name="T20" fmla="*/ 2147483647 w 9248"/>
              <a:gd name="T21" fmla="*/ 2147483647 h 10000"/>
              <a:gd name="T22" fmla="*/ 2147483647 w 9248"/>
              <a:gd name="T23" fmla="*/ 2147483647 h 10000"/>
              <a:gd name="T24" fmla="*/ 2147483647 w 9248"/>
              <a:gd name="T25" fmla="*/ 2147483647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2" name="Vertical Title 1"/>
          <p:cNvSpPr>
            <a:spLocks noGrp="1"/>
          </p:cNvSpPr>
          <p:nvPr>
            <p:ph type="title" orient="vert"/>
          </p:nvPr>
        </p:nvSpPr>
        <p:spPr>
          <a:xfrm>
            <a:off x="9295312" y="627777"/>
            <a:ext cx="2207601" cy="5283817"/>
          </a:xfrm>
        </p:spPr>
        <p:txBody>
          <a:bodyPr vert="eaVert" anchor="ct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2589212" y="627777"/>
            <a:ext cx="6477000" cy="5283817"/>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3"/>
          <p:cNvSpPr>
            <a:spLocks noGrp="1"/>
          </p:cNvSpPr>
          <p:nvPr>
            <p:ph type="dt" sz="half" idx="10"/>
          </p:nvPr>
        </p:nvSpPr>
        <p:spPr/>
        <p:txBody>
          <a:bodyPr/>
          <a:lstStyle>
            <a:lvl1pPr defTabSz="914400" eaLnBrk="0" fontAlgn="base" hangingPunct="0">
              <a:spcBef>
                <a:spcPct val="0"/>
              </a:spcBef>
              <a:spcAft>
                <a:spcPct val="0"/>
              </a:spcAft>
              <a:defRPr>
                <a:latin typeface="Arial" pitchFamily="34" charset="0"/>
                <a:cs typeface="Arial" pitchFamily="34" charset="0"/>
              </a:defRPr>
            </a:lvl1pPr>
          </a:lstStyle>
          <a:p>
            <a:pPr>
              <a:defRPr/>
            </a:pPr>
            <a:fld id="{0692B005-BC74-4552-9A7D-620E0A88E5C8}" type="datetimeFigureOut">
              <a:rPr lang="tr-TR"/>
              <a:pPr>
                <a:defRPr/>
              </a:pPr>
              <a:t>2.10.2023</a:t>
            </a:fld>
            <a:endParaRPr lang="tr-TR"/>
          </a:p>
        </p:txBody>
      </p:sp>
      <p:sp>
        <p:nvSpPr>
          <p:cNvPr id="6" name="Footer Placeholder 4"/>
          <p:cNvSpPr>
            <a:spLocks noGrp="1"/>
          </p:cNvSpPr>
          <p:nvPr>
            <p:ph type="ftr" sz="quarter" idx="11"/>
          </p:nvPr>
        </p:nvSpPr>
        <p:spPr/>
        <p:txBody>
          <a:bodyPr/>
          <a:lstStyle>
            <a:lvl1pPr defTabSz="914400" eaLnBrk="0" fontAlgn="base" hangingPunct="0">
              <a:spcBef>
                <a:spcPct val="0"/>
              </a:spcBef>
              <a:spcAft>
                <a:spcPct val="0"/>
              </a:spcAft>
              <a:defRPr>
                <a:latin typeface="Arial" pitchFamily="34" charset="0"/>
                <a:cs typeface="Arial" pitchFamily="34" charset="0"/>
              </a:defRPr>
            </a:lvl1pPr>
          </a:lstStyle>
          <a:p>
            <a:pPr>
              <a:defRPr/>
            </a:pPr>
            <a:endParaRPr lang="tr-TR"/>
          </a:p>
        </p:txBody>
      </p:sp>
      <p:sp>
        <p:nvSpPr>
          <p:cNvPr id="7" name="Slide Number Placeholder 5"/>
          <p:cNvSpPr>
            <a:spLocks noGrp="1"/>
          </p:cNvSpPr>
          <p:nvPr>
            <p:ph type="sldNum" sz="quarter" idx="12"/>
          </p:nvPr>
        </p:nvSpPr>
        <p:spPr/>
        <p:txBody>
          <a:bodyPr/>
          <a:lstStyle>
            <a:lvl1pPr defTabSz="914400" eaLnBrk="0" fontAlgn="base" hangingPunct="0">
              <a:spcBef>
                <a:spcPct val="0"/>
              </a:spcBef>
              <a:spcAft>
                <a:spcPct val="0"/>
              </a:spcAft>
              <a:defRPr>
                <a:latin typeface="Arial" pitchFamily="34" charset="0"/>
                <a:cs typeface="Arial" pitchFamily="34" charset="0"/>
              </a:defRPr>
            </a:lvl1pPr>
          </a:lstStyle>
          <a:p>
            <a:pPr>
              <a:defRPr/>
            </a:pPr>
            <a:fld id="{92949477-BC22-44CA-9FC4-B6958F236EAA}" type="slidenum">
              <a:rPr lang="tr-TR"/>
              <a:pPr>
                <a:defRPr/>
              </a:pPr>
              <a:t>‹#›</a:t>
            </a:fld>
            <a:endParaRPr lang="tr-TR"/>
          </a:p>
        </p:txBody>
      </p:sp>
    </p:spTree>
    <p:extLst>
      <p:ext uri="{BB962C8B-B14F-4D97-AF65-F5344CB8AC3E}">
        <p14:creationId xmlns:p14="http://schemas.microsoft.com/office/powerpoint/2010/main" xmlns="" val="1009160530"/>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4" name="Freeform 6"/>
          <p:cNvSpPr>
            <a:spLocks/>
          </p:cNvSpPr>
          <p:nvPr/>
        </p:nvSpPr>
        <p:spPr bwMode="auto">
          <a:xfrm>
            <a:off x="0" y="4324351"/>
            <a:ext cx="1744133" cy="779463"/>
          </a:xfrm>
          <a:custGeom>
            <a:avLst/>
            <a:gdLst>
              <a:gd name="T0" fmla="*/ 2147483647 w 372"/>
              <a:gd name="T1" fmla="*/ 2147483647 h 166"/>
              <a:gd name="T2" fmla="*/ 2147483647 w 372"/>
              <a:gd name="T3" fmla="*/ 2147483647 h 166"/>
              <a:gd name="T4" fmla="*/ 2147483647 w 372"/>
              <a:gd name="T5" fmla="*/ 2147483647 h 166"/>
              <a:gd name="T6" fmla="*/ 2147483647 w 372"/>
              <a:gd name="T7" fmla="*/ 2147483647 h 166"/>
              <a:gd name="T8" fmla="*/ 2147483647 w 372"/>
              <a:gd name="T9" fmla="*/ 2147483647 h 166"/>
              <a:gd name="T10" fmla="*/ 2147483647 w 372"/>
              <a:gd name="T11" fmla="*/ 2147483647 h 166"/>
              <a:gd name="T12" fmla="*/ 2147483647 w 372"/>
              <a:gd name="T13" fmla="*/ 2147483647 h 166"/>
              <a:gd name="T14" fmla="*/ 2147483647 w 372"/>
              <a:gd name="T15" fmla="*/ 0 h 166"/>
              <a:gd name="T16" fmla="*/ 0 w 372"/>
              <a:gd name="T17" fmla="*/ 0 h 166"/>
              <a:gd name="T18" fmla="*/ 0 w 372"/>
              <a:gd name="T19" fmla="*/ 2147483647 h 166"/>
              <a:gd name="T20" fmla="*/ 2147483647 w 372"/>
              <a:gd name="T21" fmla="*/ 2147483647 h 1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2" name="Title 1"/>
          <p:cNvSpPr>
            <a:spLocks noGrp="1"/>
          </p:cNvSpPr>
          <p:nvPr>
            <p:ph type="ctrTitle"/>
          </p:nvPr>
        </p:nvSpPr>
        <p:spPr>
          <a:xfrm>
            <a:off x="2589260" y="2514601"/>
            <a:ext cx="8915399" cy="2262781"/>
          </a:xfrm>
        </p:spPr>
        <p:txBody>
          <a:bodyPr anchor="b">
            <a:normAutofit/>
          </a:bodyPr>
          <a:lstStyle>
            <a:lvl1pPr>
              <a:defRPr sz="5400"/>
            </a:lvl1pPr>
          </a:lstStyle>
          <a:p>
            <a:r>
              <a:rPr lang="tr-TR"/>
              <a:t>Asıl başlık stilini düzenlemek için tıklayın</a:t>
            </a:r>
            <a:endParaRPr lang="en-US" dirty="0"/>
          </a:p>
        </p:txBody>
      </p:sp>
      <p:sp>
        <p:nvSpPr>
          <p:cNvPr id="3" name="Subtitle 2"/>
          <p:cNvSpPr>
            <a:spLocks noGrp="1"/>
          </p:cNvSpPr>
          <p:nvPr>
            <p:ph type="subTitle" idx="1"/>
          </p:nvPr>
        </p:nvSpPr>
        <p:spPr>
          <a:xfrm>
            <a:off x="2589260" y="4778125"/>
            <a:ext cx="8915399" cy="1126283"/>
          </a:xfr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5" name="Date Placeholder 3"/>
          <p:cNvSpPr>
            <a:spLocks noGrp="1"/>
          </p:cNvSpPr>
          <p:nvPr>
            <p:ph type="dt" sz="half" idx="10"/>
          </p:nvPr>
        </p:nvSpPr>
        <p:spPr/>
        <p:txBody>
          <a:bodyPr/>
          <a:lstStyle>
            <a:lvl1pPr defTabSz="914400" eaLnBrk="0" fontAlgn="base" hangingPunct="0">
              <a:spcBef>
                <a:spcPct val="0"/>
              </a:spcBef>
              <a:spcAft>
                <a:spcPct val="0"/>
              </a:spcAft>
              <a:defRPr>
                <a:latin typeface="Arial" pitchFamily="34" charset="0"/>
                <a:cs typeface="Arial" pitchFamily="34" charset="0"/>
              </a:defRPr>
            </a:lvl1pPr>
          </a:lstStyle>
          <a:p>
            <a:pPr>
              <a:defRPr/>
            </a:pPr>
            <a:fld id="{B690E4E5-7805-4A41-89AA-2021BE260F31}" type="datetimeFigureOut">
              <a:rPr lang="tr-TR"/>
              <a:pPr>
                <a:defRPr/>
              </a:pPr>
              <a:t>2.10.2023</a:t>
            </a:fld>
            <a:endParaRPr lang="tr-TR"/>
          </a:p>
        </p:txBody>
      </p:sp>
      <p:sp>
        <p:nvSpPr>
          <p:cNvPr id="6" name="Footer Placeholder 4"/>
          <p:cNvSpPr>
            <a:spLocks noGrp="1"/>
          </p:cNvSpPr>
          <p:nvPr>
            <p:ph type="ftr" sz="quarter" idx="11"/>
          </p:nvPr>
        </p:nvSpPr>
        <p:spPr/>
        <p:txBody>
          <a:bodyPr/>
          <a:lstStyle>
            <a:lvl1pPr defTabSz="914400" eaLnBrk="0" fontAlgn="base" hangingPunct="0">
              <a:spcBef>
                <a:spcPct val="0"/>
              </a:spcBef>
              <a:spcAft>
                <a:spcPct val="0"/>
              </a:spcAft>
              <a:defRPr>
                <a:latin typeface="Arial" pitchFamily="34" charset="0"/>
                <a:cs typeface="Arial" pitchFamily="34" charset="0"/>
              </a:defRPr>
            </a:lvl1pPr>
          </a:lstStyle>
          <a:p>
            <a:pPr>
              <a:defRPr/>
            </a:pPr>
            <a:endParaRPr lang="tr-TR"/>
          </a:p>
        </p:txBody>
      </p:sp>
      <p:sp>
        <p:nvSpPr>
          <p:cNvPr id="7" name="Slide Number Placeholder 5"/>
          <p:cNvSpPr>
            <a:spLocks noGrp="1"/>
          </p:cNvSpPr>
          <p:nvPr>
            <p:ph type="sldNum" sz="quarter" idx="12"/>
          </p:nvPr>
        </p:nvSpPr>
        <p:spPr>
          <a:xfrm>
            <a:off x="531285" y="4530726"/>
            <a:ext cx="781049" cy="365125"/>
          </a:xfrm>
        </p:spPr>
        <p:txBody>
          <a:bodyPr/>
          <a:lstStyle>
            <a:lvl1pPr defTabSz="914400" eaLnBrk="0" fontAlgn="base" hangingPunct="0">
              <a:spcBef>
                <a:spcPct val="0"/>
              </a:spcBef>
              <a:spcAft>
                <a:spcPct val="0"/>
              </a:spcAft>
              <a:defRPr>
                <a:latin typeface="Arial" pitchFamily="34" charset="0"/>
                <a:cs typeface="Arial" pitchFamily="34" charset="0"/>
              </a:defRPr>
            </a:lvl1pPr>
          </a:lstStyle>
          <a:p>
            <a:pPr>
              <a:defRPr/>
            </a:pPr>
            <a:fld id="{6BC06525-F30A-4373-B4E2-1F57C5A97A41}" type="slidenum">
              <a:rPr lang="tr-TR"/>
              <a:pPr>
                <a:defRPr/>
              </a:pPr>
              <a:t>‹#›</a:t>
            </a:fld>
            <a:endParaRPr lang="tr-TR"/>
          </a:p>
        </p:txBody>
      </p:sp>
    </p:spTree>
    <p:extLst>
      <p:ext uri="{BB962C8B-B14F-4D97-AF65-F5344CB8AC3E}">
        <p14:creationId xmlns:p14="http://schemas.microsoft.com/office/powerpoint/2010/main" xmlns="" val="1161447656"/>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4" name="Freeform 11"/>
          <p:cNvSpPr>
            <a:spLocks/>
          </p:cNvSpPr>
          <p:nvPr/>
        </p:nvSpPr>
        <p:spPr bwMode="auto">
          <a:xfrm flipV="1">
            <a:off x="-4233" y="714375"/>
            <a:ext cx="1589617" cy="508000"/>
          </a:xfrm>
          <a:custGeom>
            <a:avLst/>
            <a:gdLst>
              <a:gd name="T0" fmla="*/ 2147483647 w 9248"/>
              <a:gd name="T1" fmla="*/ 2147483647 h 10000"/>
              <a:gd name="T2" fmla="*/ 2147483647 w 9248"/>
              <a:gd name="T3" fmla="*/ 2147483647 h 10000"/>
              <a:gd name="T4" fmla="*/ 2147483647 w 9248"/>
              <a:gd name="T5" fmla="*/ 2147483647 h 10000"/>
              <a:gd name="T6" fmla="*/ 2147483647 w 9248"/>
              <a:gd name="T7" fmla="*/ 0 h 10000"/>
              <a:gd name="T8" fmla="*/ 2147483647 w 9248"/>
              <a:gd name="T9" fmla="*/ 0 h 10000"/>
              <a:gd name="T10" fmla="*/ 0 w 9248"/>
              <a:gd name="T11" fmla="*/ 2147483647 h 10000"/>
              <a:gd name="T12" fmla="*/ 2147483647 w 9248"/>
              <a:gd name="T13" fmla="*/ 2147483647 h 10000"/>
              <a:gd name="T14" fmla="*/ 2147483647 w 9248"/>
              <a:gd name="T15" fmla="*/ 2147483647 h 10000"/>
              <a:gd name="T16" fmla="*/ 2147483647 w 9248"/>
              <a:gd name="T17" fmla="*/ 2147483647 h 10000"/>
              <a:gd name="T18" fmla="*/ 2147483647 w 9248"/>
              <a:gd name="T19" fmla="*/ 2147483647 h 10000"/>
              <a:gd name="T20" fmla="*/ 2147483647 w 9248"/>
              <a:gd name="T21" fmla="*/ 2147483647 h 10000"/>
              <a:gd name="T22" fmla="*/ 2147483647 w 9248"/>
              <a:gd name="T23" fmla="*/ 2147483647 h 10000"/>
              <a:gd name="T24" fmla="*/ 2147483647 w 9248"/>
              <a:gd name="T25" fmla="*/ 2147483647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2" name="Title 1"/>
          <p:cNvSpPr>
            <a:spLocks noGrp="1"/>
          </p:cNvSpPr>
          <p:nvPr>
            <p:ph type="title"/>
          </p:nvPr>
        </p:nvSpPr>
        <p:spPr>
          <a:xfrm>
            <a:off x="2592944" y="624110"/>
            <a:ext cx="8911687" cy="1280890"/>
          </a:xfrm>
        </p:spPr>
        <p:txBody>
          <a:bodyPr/>
          <a:lstStyle/>
          <a:p>
            <a:r>
              <a:rPr lang="tr-TR"/>
              <a:t>Asıl başlık stilini düzenlemek için tıklayın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3"/>
          <p:cNvSpPr>
            <a:spLocks noGrp="1"/>
          </p:cNvSpPr>
          <p:nvPr>
            <p:ph type="dt" sz="half" idx="10"/>
          </p:nvPr>
        </p:nvSpPr>
        <p:spPr/>
        <p:txBody>
          <a:bodyPr/>
          <a:lstStyle>
            <a:lvl1pPr defTabSz="914400" eaLnBrk="0" fontAlgn="base" hangingPunct="0">
              <a:spcBef>
                <a:spcPct val="0"/>
              </a:spcBef>
              <a:spcAft>
                <a:spcPct val="0"/>
              </a:spcAft>
              <a:defRPr>
                <a:latin typeface="Arial" pitchFamily="34" charset="0"/>
                <a:cs typeface="Arial" pitchFamily="34" charset="0"/>
              </a:defRPr>
            </a:lvl1pPr>
          </a:lstStyle>
          <a:p>
            <a:pPr>
              <a:defRPr/>
            </a:pPr>
            <a:fld id="{7CB9D2BE-4FA1-4308-B9A0-11120F21C142}" type="datetimeFigureOut">
              <a:rPr lang="tr-TR"/>
              <a:pPr>
                <a:defRPr/>
              </a:pPr>
              <a:t>2.10.2023</a:t>
            </a:fld>
            <a:endParaRPr lang="tr-TR"/>
          </a:p>
        </p:txBody>
      </p:sp>
      <p:sp>
        <p:nvSpPr>
          <p:cNvPr id="6" name="Footer Placeholder 4"/>
          <p:cNvSpPr>
            <a:spLocks noGrp="1"/>
          </p:cNvSpPr>
          <p:nvPr>
            <p:ph type="ftr" sz="quarter" idx="11"/>
          </p:nvPr>
        </p:nvSpPr>
        <p:spPr/>
        <p:txBody>
          <a:bodyPr/>
          <a:lstStyle>
            <a:lvl1pPr defTabSz="914400" eaLnBrk="0" fontAlgn="base" hangingPunct="0">
              <a:spcBef>
                <a:spcPct val="0"/>
              </a:spcBef>
              <a:spcAft>
                <a:spcPct val="0"/>
              </a:spcAft>
              <a:defRPr>
                <a:latin typeface="Arial" pitchFamily="34" charset="0"/>
                <a:cs typeface="Arial" pitchFamily="34" charset="0"/>
              </a:defRPr>
            </a:lvl1pPr>
          </a:lstStyle>
          <a:p>
            <a:pPr>
              <a:defRPr/>
            </a:pPr>
            <a:endParaRPr lang="tr-TR"/>
          </a:p>
        </p:txBody>
      </p:sp>
      <p:sp>
        <p:nvSpPr>
          <p:cNvPr id="7" name="Slide Number Placeholder 5"/>
          <p:cNvSpPr>
            <a:spLocks noGrp="1"/>
          </p:cNvSpPr>
          <p:nvPr>
            <p:ph type="sldNum" sz="quarter" idx="12"/>
          </p:nvPr>
        </p:nvSpPr>
        <p:spPr/>
        <p:txBody>
          <a:bodyPr/>
          <a:lstStyle>
            <a:lvl1pPr defTabSz="914400" eaLnBrk="0" fontAlgn="base" hangingPunct="0">
              <a:spcBef>
                <a:spcPct val="0"/>
              </a:spcBef>
              <a:spcAft>
                <a:spcPct val="0"/>
              </a:spcAft>
              <a:defRPr>
                <a:latin typeface="Arial" pitchFamily="34" charset="0"/>
                <a:cs typeface="Arial" pitchFamily="34" charset="0"/>
              </a:defRPr>
            </a:lvl1pPr>
          </a:lstStyle>
          <a:p>
            <a:pPr>
              <a:defRPr/>
            </a:pPr>
            <a:fld id="{0BB1D6FA-8DAD-49BE-AFCB-8B37E012C423}" type="slidenum">
              <a:rPr lang="tr-TR"/>
              <a:pPr>
                <a:defRPr/>
              </a:pPr>
              <a:t>‹#›</a:t>
            </a:fld>
            <a:endParaRPr lang="tr-TR"/>
          </a:p>
        </p:txBody>
      </p:sp>
    </p:spTree>
    <p:extLst>
      <p:ext uri="{BB962C8B-B14F-4D97-AF65-F5344CB8AC3E}">
        <p14:creationId xmlns:p14="http://schemas.microsoft.com/office/powerpoint/2010/main" xmlns="" val="520155131"/>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4" name="Freeform 11"/>
          <p:cNvSpPr>
            <a:spLocks/>
          </p:cNvSpPr>
          <p:nvPr/>
        </p:nvSpPr>
        <p:spPr bwMode="auto">
          <a:xfrm flipV="1">
            <a:off x="-4233" y="3178175"/>
            <a:ext cx="1589617" cy="508000"/>
          </a:xfrm>
          <a:custGeom>
            <a:avLst/>
            <a:gdLst>
              <a:gd name="T0" fmla="*/ 2147483647 w 9248"/>
              <a:gd name="T1" fmla="*/ 2147483647 h 10000"/>
              <a:gd name="T2" fmla="*/ 2147483647 w 9248"/>
              <a:gd name="T3" fmla="*/ 2147483647 h 10000"/>
              <a:gd name="T4" fmla="*/ 2147483647 w 9248"/>
              <a:gd name="T5" fmla="*/ 2147483647 h 10000"/>
              <a:gd name="T6" fmla="*/ 2147483647 w 9248"/>
              <a:gd name="T7" fmla="*/ 0 h 10000"/>
              <a:gd name="T8" fmla="*/ 2147483647 w 9248"/>
              <a:gd name="T9" fmla="*/ 0 h 10000"/>
              <a:gd name="T10" fmla="*/ 0 w 9248"/>
              <a:gd name="T11" fmla="*/ 2147483647 h 10000"/>
              <a:gd name="T12" fmla="*/ 2147483647 w 9248"/>
              <a:gd name="T13" fmla="*/ 2147483647 h 10000"/>
              <a:gd name="T14" fmla="*/ 2147483647 w 9248"/>
              <a:gd name="T15" fmla="*/ 2147483647 h 10000"/>
              <a:gd name="T16" fmla="*/ 2147483647 w 9248"/>
              <a:gd name="T17" fmla="*/ 2147483647 h 10000"/>
              <a:gd name="T18" fmla="*/ 2147483647 w 9248"/>
              <a:gd name="T19" fmla="*/ 2147483647 h 10000"/>
              <a:gd name="T20" fmla="*/ 2147483647 w 9248"/>
              <a:gd name="T21" fmla="*/ 2147483647 h 10000"/>
              <a:gd name="T22" fmla="*/ 2147483647 w 9248"/>
              <a:gd name="T23" fmla="*/ 2147483647 h 10000"/>
              <a:gd name="T24" fmla="*/ 2147483647 w 9248"/>
              <a:gd name="T25" fmla="*/ 2147483647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2" name="Title 1"/>
          <p:cNvSpPr>
            <a:spLocks noGrp="1"/>
          </p:cNvSpPr>
          <p:nvPr>
            <p:ph type="title"/>
          </p:nvPr>
        </p:nvSpPr>
        <p:spPr>
          <a:xfrm>
            <a:off x="2589260" y="2058750"/>
            <a:ext cx="8915399" cy="1468800"/>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589260" y="3530129"/>
            <a:ext cx="8915399" cy="860400"/>
          </a:xfrm>
        </p:spPr>
        <p:txBody>
          <a:bodyPr/>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5" name="Date Placeholder 3"/>
          <p:cNvSpPr>
            <a:spLocks noGrp="1"/>
          </p:cNvSpPr>
          <p:nvPr>
            <p:ph type="dt" sz="half" idx="10"/>
          </p:nvPr>
        </p:nvSpPr>
        <p:spPr/>
        <p:txBody>
          <a:bodyPr/>
          <a:lstStyle>
            <a:lvl1pPr defTabSz="914400" eaLnBrk="0" fontAlgn="base" hangingPunct="0">
              <a:spcBef>
                <a:spcPct val="0"/>
              </a:spcBef>
              <a:spcAft>
                <a:spcPct val="0"/>
              </a:spcAft>
              <a:defRPr>
                <a:latin typeface="Arial" pitchFamily="34" charset="0"/>
                <a:cs typeface="Arial" pitchFamily="34" charset="0"/>
              </a:defRPr>
            </a:lvl1pPr>
          </a:lstStyle>
          <a:p>
            <a:pPr>
              <a:defRPr/>
            </a:pPr>
            <a:fld id="{84EAD1E1-D693-4E9E-9B1D-55A5102B1D7B}" type="datetimeFigureOut">
              <a:rPr lang="tr-TR"/>
              <a:pPr>
                <a:defRPr/>
              </a:pPr>
              <a:t>2.10.2023</a:t>
            </a:fld>
            <a:endParaRPr lang="tr-TR"/>
          </a:p>
        </p:txBody>
      </p:sp>
      <p:sp>
        <p:nvSpPr>
          <p:cNvPr id="6" name="Footer Placeholder 4"/>
          <p:cNvSpPr>
            <a:spLocks noGrp="1"/>
          </p:cNvSpPr>
          <p:nvPr>
            <p:ph type="ftr" sz="quarter" idx="11"/>
          </p:nvPr>
        </p:nvSpPr>
        <p:spPr/>
        <p:txBody>
          <a:bodyPr/>
          <a:lstStyle>
            <a:lvl1pPr defTabSz="914400" eaLnBrk="0" fontAlgn="base" hangingPunct="0">
              <a:spcBef>
                <a:spcPct val="0"/>
              </a:spcBef>
              <a:spcAft>
                <a:spcPct val="0"/>
              </a:spcAft>
              <a:defRPr>
                <a:latin typeface="Arial" pitchFamily="34" charset="0"/>
                <a:cs typeface="Arial" pitchFamily="34" charset="0"/>
              </a:defRPr>
            </a:lvl1pPr>
          </a:lstStyle>
          <a:p>
            <a:pPr>
              <a:defRPr/>
            </a:pPr>
            <a:endParaRPr lang="tr-TR"/>
          </a:p>
        </p:txBody>
      </p:sp>
      <p:sp>
        <p:nvSpPr>
          <p:cNvPr id="7" name="Slide Number Placeholder 5"/>
          <p:cNvSpPr>
            <a:spLocks noGrp="1"/>
          </p:cNvSpPr>
          <p:nvPr>
            <p:ph type="sldNum" sz="quarter" idx="12"/>
          </p:nvPr>
        </p:nvSpPr>
        <p:spPr>
          <a:xfrm>
            <a:off x="531285" y="3244851"/>
            <a:ext cx="781049" cy="365125"/>
          </a:xfrm>
        </p:spPr>
        <p:txBody>
          <a:bodyPr/>
          <a:lstStyle>
            <a:lvl1pPr defTabSz="914400" eaLnBrk="0" fontAlgn="base" hangingPunct="0">
              <a:spcBef>
                <a:spcPct val="0"/>
              </a:spcBef>
              <a:spcAft>
                <a:spcPct val="0"/>
              </a:spcAft>
              <a:defRPr>
                <a:latin typeface="Arial" pitchFamily="34" charset="0"/>
                <a:cs typeface="Arial" pitchFamily="34" charset="0"/>
              </a:defRPr>
            </a:lvl1pPr>
          </a:lstStyle>
          <a:p>
            <a:pPr>
              <a:defRPr/>
            </a:pPr>
            <a:fld id="{1C20FE4E-EA85-4B91-9ADF-7F6D63329E23}" type="slidenum">
              <a:rPr lang="tr-TR"/>
              <a:pPr>
                <a:defRPr/>
              </a:pPr>
              <a:t>‹#›</a:t>
            </a:fld>
            <a:endParaRPr lang="tr-TR"/>
          </a:p>
        </p:txBody>
      </p:sp>
    </p:spTree>
    <p:extLst>
      <p:ext uri="{BB962C8B-B14F-4D97-AF65-F5344CB8AC3E}">
        <p14:creationId xmlns:p14="http://schemas.microsoft.com/office/powerpoint/2010/main" xmlns="" val="1710029242"/>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Freeform 11"/>
          <p:cNvSpPr>
            <a:spLocks/>
          </p:cNvSpPr>
          <p:nvPr/>
        </p:nvSpPr>
        <p:spPr bwMode="auto">
          <a:xfrm flipV="1">
            <a:off x="-4233" y="714375"/>
            <a:ext cx="1589617" cy="508000"/>
          </a:xfrm>
          <a:custGeom>
            <a:avLst/>
            <a:gdLst>
              <a:gd name="T0" fmla="*/ 2147483647 w 9248"/>
              <a:gd name="T1" fmla="*/ 2147483647 h 10000"/>
              <a:gd name="T2" fmla="*/ 2147483647 w 9248"/>
              <a:gd name="T3" fmla="*/ 2147483647 h 10000"/>
              <a:gd name="T4" fmla="*/ 2147483647 w 9248"/>
              <a:gd name="T5" fmla="*/ 2147483647 h 10000"/>
              <a:gd name="T6" fmla="*/ 2147483647 w 9248"/>
              <a:gd name="T7" fmla="*/ 0 h 10000"/>
              <a:gd name="T8" fmla="*/ 2147483647 w 9248"/>
              <a:gd name="T9" fmla="*/ 0 h 10000"/>
              <a:gd name="T10" fmla="*/ 0 w 9248"/>
              <a:gd name="T11" fmla="*/ 2147483647 h 10000"/>
              <a:gd name="T12" fmla="*/ 2147483647 w 9248"/>
              <a:gd name="T13" fmla="*/ 2147483647 h 10000"/>
              <a:gd name="T14" fmla="*/ 2147483647 w 9248"/>
              <a:gd name="T15" fmla="*/ 2147483647 h 10000"/>
              <a:gd name="T16" fmla="*/ 2147483647 w 9248"/>
              <a:gd name="T17" fmla="*/ 2147483647 h 10000"/>
              <a:gd name="T18" fmla="*/ 2147483647 w 9248"/>
              <a:gd name="T19" fmla="*/ 2147483647 h 10000"/>
              <a:gd name="T20" fmla="*/ 2147483647 w 9248"/>
              <a:gd name="T21" fmla="*/ 2147483647 h 10000"/>
              <a:gd name="T22" fmla="*/ 2147483647 w 9248"/>
              <a:gd name="T23" fmla="*/ 2147483647 h 10000"/>
              <a:gd name="T24" fmla="*/ 2147483647 w 9248"/>
              <a:gd name="T25" fmla="*/ 2147483647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8" name="Title 7"/>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6" name="Date Placeholder 4"/>
          <p:cNvSpPr>
            <a:spLocks noGrp="1"/>
          </p:cNvSpPr>
          <p:nvPr>
            <p:ph type="dt" sz="half" idx="10"/>
          </p:nvPr>
        </p:nvSpPr>
        <p:spPr/>
        <p:txBody>
          <a:bodyPr/>
          <a:lstStyle>
            <a:lvl1pPr defTabSz="914400" eaLnBrk="0" fontAlgn="base" hangingPunct="0">
              <a:spcBef>
                <a:spcPct val="0"/>
              </a:spcBef>
              <a:spcAft>
                <a:spcPct val="0"/>
              </a:spcAft>
              <a:defRPr>
                <a:latin typeface="Arial" pitchFamily="34" charset="0"/>
                <a:cs typeface="Arial" pitchFamily="34" charset="0"/>
              </a:defRPr>
            </a:lvl1pPr>
          </a:lstStyle>
          <a:p>
            <a:pPr>
              <a:defRPr/>
            </a:pPr>
            <a:fld id="{66DFE885-68BB-4FE2-A94F-9641164F2C86}" type="datetimeFigureOut">
              <a:rPr lang="tr-TR"/>
              <a:pPr>
                <a:defRPr/>
              </a:pPr>
              <a:t>2.10.2023</a:t>
            </a:fld>
            <a:endParaRPr lang="tr-TR"/>
          </a:p>
        </p:txBody>
      </p:sp>
      <p:sp>
        <p:nvSpPr>
          <p:cNvPr id="7" name="Footer Placeholder 5"/>
          <p:cNvSpPr>
            <a:spLocks noGrp="1"/>
          </p:cNvSpPr>
          <p:nvPr>
            <p:ph type="ftr" sz="quarter" idx="11"/>
          </p:nvPr>
        </p:nvSpPr>
        <p:spPr/>
        <p:txBody>
          <a:bodyPr/>
          <a:lstStyle>
            <a:lvl1pPr defTabSz="914400" eaLnBrk="0" fontAlgn="base" hangingPunct="0">
              <a:spcBef>
                <a:spcPct val="0"/>
              </a:spcBef>
              <a:spcAft>
                <a:spcPct val="0"/>
              </a:spcAft>
              <a:defRPr>
                <a:latin typeface="Arial" pitchFamily="34" charset="0"/>
                <a:cs typeface="Arial" pitchFamily="34" charset="0"/>
              </a:defRPr>
            </a:lvl1pPr>
          </a:lstStyle>
          <a:p>
            <a:pPr>
              <a:defRPr/>
            </a:pPr>
            <a:endParaRPr lang="tr-TR"/>
          </a:p>
        </p:txBody>
      </p:sp>
      <p:sp>
        <p:nvSpPr>
          <p:cNvPr id="9" name="Slide Number Placeholder 5"/>
          <p:cNvSpPr>
            <a:spLocks noGrp="1"/>
          </p:cNvSpPr>
          <p:nvPr>
            <p:ph type="sldNum" sz="quarter" idx="12"/>
          </p:nvPr>
        </p:nvSpPr>
        <p:spPr/>
        <p:txBody>
          <a:bodyPr/>
          <a:lstStyle>
            <a:lvl1pPr defTabSz="914400" eaLnBrk="0" fontAlgn="base" hangingPunct="0">
              <a:spcBef>
                <a:spcPct val="0"/>
              </a:spcBef>
              <a:spcAft>
                <a:spcPct val="0"/>
              </a:spcAft>
              <a:defRPr>
                <a:latin typeface="Arial" pitchFamily="34" charset="0"/>
                <a:cs typeface="Arial" pitchFamily="34" charset="0"/>
              </a:defRPr>
            </a:lvl1pPr>
          </a:lstStyle>
          <a:p>
            <a:pPr>
              <a:defRPr/>
            </a:pPr>
            <a:fld id="{360DBE4D-0577-4A79-B14D-869FE41A02CA}" type="slidenum">
              <a:rPr lang="tr-TR"/>
              <a:pPr>
                <a:defRPr/>
              </a:pPr>
              <a:t>‹#›</a:t>
            </a:fld>
            <a:endParaRPr lang="tr-TR"/>
          </a:p>
        </p:txBody>
      </p:sp>
    </p:spTree>
    <p:extLst>
      <p:ext uri="{BB962C8B-B14F-4D97-AF65-F5344CB8AC3E}">
        <p14:creationId xmlns:p14="http://schemas.microsoft.com/office/powerpoint/2010/main" xmlns="" val="2739425179"/>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7" name="Freeform 11"/>
          <p:cNvSpPr>
            <a:spLocks/>
          </p:cNvSpPr>
          <p:nvPr/>
        </p:nvSpPr>
        <p:spPr bwMode="auto">
          <a:xfrm flipV="1">
            <a:off x="-4233" y="714375"/>
            <a:ext cx="1589617" cy="508000"/>
          </a:xfrm>
          <a:custGeom>
            <a:avLst/>
            <a:gdLst>
              <a:gd name="T0" fmla="*/ 2147483647 w 9248"/>
              <a:gd name="T1" fmla="*/ 2147483647 h 10000"/>
              <a:gd name="T2" fmla="*/ 2147483647 w 9248"/>
              <a:gd name="T3" fmla="*/ 2147483647 h 10000"/>
              <a:gd name="T4" fmla="*/ 2147483647 w 9248"/>
              <a:gd name="T5" fmla="*/ 2147483647 h 10000"/>
              <a:gd name="T6" fmla="*/ 2147483647 w 9248"/>
              <a:gd name="T7" fmla="*/ 0 h 10000"/>
              <a:gd name="T8" fmla="*/ 2147483647 w 9248"/>
              <a:gd name="T9" fmla="*/ 0 h 10000"/>
              <a:gd name="T10" fmla="*/ 0 w 9248"/>
              <a:gd name="T11" fmla="*/ 2147483647 h 10000"/>
              <a:gd name="T12" fmla="*/ 2147483647 w 9248"/>
              <a:gd name="T13" fmla="*/ 2147483647 h 10000"/>
              <a:gd name="T14" fmla="*/ 2147483647 w 9248"/>
              <a:gd name="T15" fmla="*/ 2147483647 h 10000"/>
              <a:gd name="T16" fmla="*/ 2147483647 w 9248"/>
              <a:gd name="T17" fmla="*/ 2147483647 h 10000"/>
              <a:gd name="T18" fmla="*/ 2147483647 w 9248"/>
              <a:gd name="T19" fmla="*/ 2147483647 h 10000"/>
              <a:gd name="T20" fmla="*/ 2147483647 w 9248"/>
              <a:gd name="T21" fmla="*/ 2147483647 h 10000"/>
              <a:gd name="T22" fmla="*/ 2147483647 w 9248"/>
              <a:gd name="T23" fmla="*/ 2147483647 h 10000"/>
              <a:gd name="T24" fmla="*/ 2147483647 w 9248"/>
              <a:gd name="T25" fmla="*/ 2147483647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10" name="Title 9"/>
          <p:cNvSpPr>
            <a:spLocks noGrp="1"/>
          </p:cNvSpPr>
          <p:nvPr>
            <p:ph type="title"/>
          </p:nvPr>
        </p:nvSpPr>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2939375"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7506887"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7166957" y="2545738"/>
            <a:ext cx="4338675" cy="3354060"/>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8" name="Date Placeholder 6"/>
          <p:cNvSpPr>
            <a:spLocks noGrp="1"/>
          </p:cNvSpPr>
          <p:nvPr>
            <p:ph type="dt" sz="half" idx="10"/>
          </p:nvPr>
        </p:nvSpPr>
        <p:spPr/>
        <p:txBody>
          <a:bodyPr/>
          <a:lstStyle>
            <a:lvl1pPr defTabSz="914400" eaLnBrk="0" fontAlgn="base" hangingPunct="0">
              <a:spcBef>
                <a:spcPct val="0"/>
              </a:spcBef>
              <a:spcAft>
                <a:spcPct val="0"/>
              </a:spcAft>
              <a:defRPr>
                <a:latin typeface="Arial" pitchFamily="34" charset="0"/>
                <a:cs typeface="Arial" pitchFamily="34" charset="0"/>
              </a:defRPr>
            </a:lvl1pPr>
          </a:lstStyle>
          <a:p>
            <a:pPr>
              <a:defRPr/>
            </a:pPr>
            <a:fld id="{77A91C5C-08FD-48BF-81F0-DCD35C037A22}" type="datetimeFigureOut">
              <a:rPr lang="tr-TR"/>
              <a:pPr>
                <a:defRPr/>
              </a:pPr>
              <a:t>2.10.2023</a:t>
            </a:fld>
            <a:endParaRPr lang="tr-TR"/>
          </a:p>
        </p:txBody>
      </p:sp>
      <p:sp>
        <p:nvSpPr>
          <p:cNvPr id="9" name="Footer Placeholder 7"/>
          <p:cNvSpPr>
            <a:spLocks noGrp="1"/>
          </p:cNvSpPr>
          <p:nvPr>
            <p:ph type="ftr" sz="quarter" idx="11"/>
          </p:nvPr>
        </p:nvSpPr>
        <p:spPr/>
        <p:txBody>
          <a:bodyPr/>
          <a:lstStyle>
            <a:lvl1pPr defTabSz="914400" eaLnBrk="0" fontAlgn="base" hangingPunct="0">
              <a:spcBef>
                <a:spcPct val="0"/>
              </a:spcBef>
              <a:spcAft>
                <a:spcPct val="0"/>
              </a:spcAft>
              <a:defRPr>
                <a:latin typeface="Arial" pitchFamily="34" charset="0"/>
                <a:cs typeface="Arial" pitchFamily="34" charset="0"/>
              </a:defRPr>
            </a:lvl1pPr>
          </a:lstStyle>
          <a:p>
            <a:pPr>
              <a:defRPr/>
            </a:pPr>
            <a:endParaRPr lang="tr-TR"/>
          </a:p>
        </p:txBody>
      </p:sp>
      <p:sp>
        <p:nvSpPr>
          <p:cNvPr id="11" name="Slide Number Placeholder 5"/>
          <p:cNvSpPr>
            <a:spLocks noGrp="1"/>
          </p:cNvSpPr>
          <p:nvPr>
            <p:ph type="sldNum" sz="quarter" idx="12"/>
          </p:nvPr>
        </p:nvSpPr>
        <p:spPr/>
        <p:txBody>
          <a:bodyPr/>
          <a:lstStyle>
            <a:lvl1pPr defTabSz="914400" eaLnBrk="0" fontAlgn="base" hangingPunct="0">
              <a:spcBef>
                <a:spcPct val="0"/>
              </a:spcBef>
              <a:spcAft>
                <a:spcPct val="0"/>
              </a:spcAft>
              <a:defRPr>
                <a:latin typeface="Arial" pitchFamily="34" charset="0"/>
                <a:cs typeface="Arial" pitchFamily="34" charset="0"/>
              </a:defRPr>
            </a:lvl1pPr>
          </a:lstStyle>
          <a:p>
            <a:pPr>
              <a:defRPr/>
            </a:pPr>
            <a:fld id="{D6AD2B86-4446-4A90-9DD8-14522E319EB0}" type="slidenum">
              <a:rPr lang="tr-TR"/>
              <a:pPr>
                <a:defRPr/>
              </a:pPr>
              <a:t>‹#›</a:t>
            </a:fld>
            <a:endParaRPr lang="tr-TR"/>
          </a:p>
        </p:txBody>
      </p:sp>
    </p:spTree>
    <p:extLst>
      <p:ext uri="{BB962C8B-B14F-4D97-AF65-F5344CB8AC3E}">
        <p14:creationId xmlns:p14="http://schemas.microsoft.com/office/powerpoint/2010/main" xmlns="" val="2260282199"/>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 name="Freeform 11"/>
          <p:cNvSpPr>
            <a:spLocks/>
          </p:cNvSpPr>
          <p:nvPr/>
        </p:nvSpPr>
        <p:spPr bwMode="auto">
          <a:xfrm flipV="1">
            <a:off x="-4233" y="714375"/>
            <a:ext cx="1589617" cy="508000"/>
          </a:xfrm>
          <a:custGeom>
            <a:avLst/>
            <a:gdLst>
              <a:gd name="T0" fmla="*/ 2147483647 w 9248"/>
              <a:gd name="T1" fmla="*/ 2147483647 h 10000"/>
              <a:gd name="T2" fmla="*/ 2147483647 w 9248"/>
              <a:gd name="T3" fmla="*/ 2147483647 h 10000"/>
              <a:gd name="T4" fmla="*/ 2147483647 w 9248"/>
              <a:gd name="T5" fmla="*/ 2147483647 h 10000"/>
              <a:gd name="T6" fmla="*/ 2147483647 w 9248"/>
              <a:gd name="T7" fmla="*/ 0 h 10000"/>
              <a:gd name="T8" fmla="*/ 2147483647 w 9248"/>
              <a:gd name="T9" fmla="*/ 0 h 10000"/>
              <a:gd name="T10" fmla="*/ 0 w 9248"/>
              <a:gd name="T11" fmla="*/ 2147483647 h 10000"/>
              <a:gd name="T12" fmla="*/ 2147483647 w 9248"/>
              <a:gd name="T13" fmla="*/ 2147483647 h 10000"/>
              <a:gd name="T14" fmla="*/ 2147483647 w 9248"/>
              <a:gd name="T15" fmla="*/ 2147483647 h 10000"/>
              <a:gd name="T16" fmla="*/ 2147483647 w 9248"/>
              <a:gd name="T17" fmla="*/ 2147483647 h 10000"/>
              <a:gd name="T18" fmla="*/ 2147483647 w 9248"/>
              <a:gd name="T19" fmla="*/ 2147483647 h 10000"/>
              <a:gd name="T20" fmla="*/ 2147483647 w 9248"/>
              <a:gd name="T21" fmla="*/ 2147483647 h 10000"/>
              <a:gd name="T22" fmla="*/ 2147483647 w 9248"/>
              <a:gd name="T23" fmla="*/ 2147483647 h 10000"/>
              <a:gd name="T24" fmla="*/ 2147483647 w 9248"/>
              <a:gd name="T25" fmla="*/ 2147483647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4" name="Date Placeholder 2"/>
          <p:cNvSpPr>
            <a:spLocks noGrp="1"/>
          </p:cNvSpPr>
          <p:nvPr>
            <p:ph type="dt" sz="half" idx="10"/>
          </p:nvPr>
        </p:nvSpPr>
        <p:spPr/>
        <p:txBody>
          <a:bodyPr/>
          <a:lstStyle>
            <a:lvl1pPr defTabSz="914400" eaLnBrk="0" fontAlgn="base" hangingPunct="0">
              <a:spcBef>
                <a:spcPct val="0"/>
              </a:spcBef>
              <a:spcAft>
                <a:spcPct val="0"/>
              </a:spcAft>
              <a:defRPr>
                <a:latin typeface="Arial" pitchFamily="34" charset="0"/>
                <a:cs typeface="Arial" pitchFamily="34" charset="0"/>
              </a:defRPr>
            </a:lvl1pPr>
          </a:lstStyle>
          <a:p>
            <a:pPr>
              <a:defRPr/>
            </a:pPr>
            <a:fld id="{CE6F75B1-E43C-44F2-86C6-ED980403E757}" type="datetimeFigureOut">
              <a:rPr lang="tr-TR"/>
              <a:pPr>
                <a:defRPr/>
              </a:pPr>
              <a:t>2.10.2023</a:t>
            </a:fld>
            <a:endParaRPr lang="tr-TR"/>
          </a:p>
        </p:txBody>
      </p:sp>
      <p:sp>
        <p:nvSpPr>
          <p:cNvPr id="5" name="Footer Placeholder 3"/>
          <p:cNvSpPr>
            <a:spLocks noGrp="1"/>
          </p:cNvSpPr>
          <p:nvPr>
            <p:ph type="ftr" sz="quarter" idx="11"/>
          </p:nvPr>
        </p:nvSpPr>
        <p:spPr/>
        <p:txBody>
          <a:bodyPr/>
          <a:lstStyle>
            <a:lvl1pPr defTabSz="914400" eaLnBrk="0" fontAlgn="base" hangingPunct="0">
              <a:spcBef>
                <a:spcPct val="0"/>
              </a:spcBef>
              <a:spcAft>
                <a:spcPct val="0"/>
              </a:spcAft>
              <a:defRPr>
                <a:latin typeface="Arial" pitchFamily="34" charset="0"/>
                <a:cs typeface="Arial" pitchFamily="34" charset="0"/>
              </a:defRPr>
            </a:lvl1pPr>
          </a:lstStyle>
          <a:p>
            <a:pPr>
              <a:defRPr/>
            </a:pPr>
            <a:endParaRPr lang="tr-TR"/>
          </a:p>
        </p:txBody>
      </p:sp>
      <p:sp>
        <p:nvSpPr>
          <p:cNvPr id="6" name="Slide Number Placeholder 4"/>
          <p:cNvSpPr>
            <a:spLocks noGrp="1"/>
          </p:cNvSpPr>
          <p:nvPr>
            <p:ph type="sldNum" sz="quarter" idx="12"/>
          </p:nvPr>
        </p:nvSpPr>
        <p:spPr/>
        <p:txBody>
          <a:bodyPr/>
          <a:lstStyle>
            <a:lvl1pPr defTabSz="914400" eaLnBrk="0" fontAlgn="base" hangingPunct="0">
              <a:spcBef>
                <a:spcPct val="0"/>
              </a:spcBef>
              <a:spcAft>
                <a:spcPct val="0"/>
              </a:spcAft>
              <a:defRPr>
                <a:latin typeface="Arial" pitchFamily="34" charset="0"/>
                <a:cs typeface="Arial" pitchFamily="34" charset="0"/>
              </a:defRPr>
            </a:lvl1pPr>
          </a:lstStyle>
          <a:p>
            <a:pPr>
              <a:defRPr/>
            </a:pPr>
            <a:fld id="{77F96CCA-8578-4F55-A558-99E9F04F527C}" type="slidenum">
              <a:rPr lang="tr-TR"/>
              <a:pPr>
                <a:defRPr/>
              </a:pPr>
              <a:t>‹#›</a:t>
            </a:fld>
            <a:endParaRPr lang="tr-TR"/>
          </a:p>
        </p:txBody>
      </p:sp>
    </p:spTree>
    <p:extLst>
      <p:ext uri="{BB962C8B-B14F-4D97-AF65-F5344CB8AC3E}">
        <p14:creationId xmlns:p14="http://schemas.microsoft.com/office/powerpoint/2010/main" xmlns="" val="2368021599"/>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Freeform 11"/>
          <p:cNvSpPr>
            <a:spLocks/>
          </p:cNvSpPr>
          <p:nvPr/>
        </p:nvSpPr>
        <p:spPr bwMode="auto">
          <a:xfrm flipV="1">
            <a:off x="-4233" y="714375"/>
            <a:ext cx="1589617" cy="508000"/>
          </a:xfrm>
          <a:custGeom>
            <a:avLst/>
            <a:gdLst>
              <a:gd name="T0" fmla="*/ 2147483647 w 9248"/>
              <a:gd name="T1" fmla="*/ 2147483647 h 10000"/>
              <a:gd name="T2" fmla="*/ 2147483647 w 9248"/>
              <a:gd name="T3" fmla="*/ 2147483647 h 10000"/>
              <a:gd name="T4" fmla="*/ 2147483647 w 9248"/>
              <a:gd name="T5" fmla="*/ 2147483647 h 10000"/>
              <a:gd name="T6" fmla="*/ 2147483647 w 9248"/>
              <a:gd name="T7" fmla="*/ 0 h 10000"/>
              <a:gd name="T8" fmla="*/ 2147483647 w 9248"/>
              <a:gd name="T9" fmla="*/ 0 h 10000"/>
              <a:gd name="T10" fmla="*/ 0 w 9248"/>
              <a:gd name="T11" fmla="*/ 2147483647 h 10000"/>
              <a:gd name="T12" fmla="*/ 2147483647 w 9248"/>
              <a:gd name="T13" fmla="*/ 2147483647 h 10000"/>
              <a:gd name="T14" fmla="*/ 2147483647 w 9248"/>
              <a:gd name="T15" fmla="*/ 2147483647 h 10000"/>
              <a:gd name="T16" fmla="*/ 2147483647 w 9248"/>
              <a:gd name="T17" fmla="*/ 2147483647 h 10000"/>
              <a:gd name="T18" fmla="*/ 2147483647 w 9248"/>
              <a:gd name="T19" fmla="*/ 2147483647 h 10000"/>
              <a:gd name="T20" fmla="*/ 2147483647 w 9248"/>
              <a:gd name="T21" fmla="*/ 2147483647 h 10000"/>
              <a:gd name="T22" fmla="*/ 2147483647 w 9248"/>
              <a:gd name="T23" fmla="*/ 2147483647 h 10000"/>
              <a:gd name="T24" fmla="*/ 2147483647 w 9248"/>
              <a:gd name="T25" fmla="*/ 2147483647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3" name="Date Placeholder 1"/>
          <p:cNvSpPr>
            <a:spLocks noGrp="1"/>
          </p:cNvSpPr>
          <p:nvPr>
            <p:ph type="dt" sz="half" idx="10"/>
          </p:nvPr>
        </p:nvSpPr>
        <p:spPr/>
        <p:txBody>
          <a:bodyPr/>
          <a:lstStyle>
            <a:lvl1pPr defTabSz="914400" eaLnBrk="0" fontAlgn="base" hangingPunct="0">
              <a:spcBef>
                <a:spcPct val="0"/>
              </a:spcBef>
              <a:spcAft>
                <a:spcPct val="0"/>
              </a:spcAft>
              <a:defRPr>
                <a:latin typeface="Arial" pitchFamily="34" charset="0"/>
                <a:cs typeface="Arial" pitchFamily="34" charset="0"/>
              </a:defRPr>
            </a:lvl1pPr>
          </a:lstStyle>
          <a:p>
            <a:pPr>
              <a:defRPr/>
            </a:pPr>
            <a:fld id="{783F22FD-F69D-418F-9064-E20EF3FC1F46}" type="datetimeFigureOut">
              <a:rPr lang="tr-TR"/>
              <a:pPr>
                <a:defRPr/>
              </a:pPr>
              <a:t>2.10.2023</a:t>
            </a:fld>
            <a:endParaRPr lang="tr-TR"/>
          </a:p>
        </p:txBody>
      </p:sp>
      <p:sp>
        <p:nvSpPr>
          <p:cNvPr id="4" name="Footer Placeholder 2"/>
          <p:cNvSpPr>
            <a:spLocks noGrp="1"/>
          </p:cNvSpPr>
          <p:nvPr>
            <p:ph type="ftr" sz="quarter" idx="11"/>
          </p:nvPr>
        </p:nvSpPr>
        <p:spPr/>
        <p:txBody>
          <a:bodyPr/>
          <a:lstStyle>
            <a:lvl1pPr defTabSz="914400" eaLnBrk="0" fontAlgn="base" hangingPunct="0">
              <a:spcBef>
                <a:spcPct val="0"/>
              </a:spcBef>
              <a:spcAft>
                <a:spcPct val="0"/>
              </a:spcAft>
              <a:defRPr>
                <a:latin typeface="Arial" pitchFamily="34" charset="0"/>
                <a:cs typeface="Arial" pitchFamily="34" charset="0"/>
              </a:defRPr>
            </a:lvl1pPr>
          </a:lstStyle>
          <a:p>
            <a:pPr>
              <a:defRPr/>
            </a:pPr>
            <a:endParaRPr lang="tr-TR"/>
          </a:p>
        </p:txBody>
      </p:sp>
      <p:sp>
        <p:nvSpPr>
          <p:cNvPr id="5" name="Slide Number Placeholder 3"/>
          <p:cNvSpPr>
            <a:spLocks noGrp="1"/>
          </p:cNvSpPr>
          <p:nvPr>
            <p:ph type="sldNum" sz="quarter" idx="12"/>
          </p:nvPr>
        </p:nvSpPr>
        <p:spPr/>
        <p:txBody>
          <a:bodyPr/>
          <a:lstStyle>
            <a:lvl1pPr defTabSz="914400" eaLnBrk="0" fontAlgn="base" hangingPunct="0">
              <a:spcBef>
                <a:spcPct val="0"/>
              </a:spcBef>
              <a:spcAft>
                <a:spcPct val="0"/>
              </a:spcAft>
              <a:defRPr>
                <a:latin typeface="Arial" pitchFamily="34" charset="0"/>
                <a:cs typeface="Arial" pitchFamily="34" charset="0"/>
              </a:defRPr>
            </a:lvl1pPr>
          </a:lstStyle>
          <a:p>
            <a:pPr>
              <a:defRPr/>
            </a:pPr>
            <a:fld id="{C9C53975-0327-40E2-9A67-D8303932663F}" type="slidenum">
              <a:rPr lang="tr-TR"/>
              <a:pPr>
                <a:defRPr/>
              </a:pPr>
              <a:t>‹#›</a:t>
            </a:fld>
            <a:endParaRPr lang="tr-TR"/>
          </a:p>
        </p:txBody>
      </p:sp>
    </p:spTree>
    <p:extLst>
      <p:ext uri="{BB962C8B-B14F-4D97-AF65-F5344CB8AC3E}">
        <p14:creationId xmlns:p14="http://schemas.microsoft.com/office/powerpoint/2010/main" xmlns="" val="37307342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
          <p:cNvSpPr>
            <a:spLocks noGrp="1" noChangeArrowheads="1"/>
          </p:cNvSpPr>
          <p:nvPr>
            <p:ph type="dt" sz="half" idx="10"/>
          </p:nvPr>
        </p:nvSpPr>
        <p:spPr/>
        <p:txBody>
          <a:bodyPr/>
          <a:lstStyle>
            <a:lvl1pPr eaLnBrk="0" hangingPunct="0">
              <a:defRPr>
                <a:cs typeface="Arial" charset="0"/>
              </a:defRPr>
            </a:lvl1pPr>
          </a:lstStyle>
          <a:p>
            <a:pPr>
              <a:defRPr/>
            </a:pPr>
            <a:endParaRPr lang="tr-TR"/>
          </a:p>
        </p:txBody>
      </p:sp>
      <p:sp>
        <p:nvSpPr>
          <p:cNvPr id="6"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tr-TR"/>
          </a:p>
        </p:txBody>
      </p:sp>
      <p:sp>
        <p:nvSpPr>
          <p:cNvPr id="7" name="Rectangle 6"/>
          <p:cNvSpPr>
            <a:spLocks noGrp="1" noChangeArrowheads="1"/>
          </p:cNvSpPr>
          <p:nvPr>
            <p:ph type="sldNum" sz="quarter" idx="12"/>
          </p:nvPr>
        </p:nvSpPr>
        <p:spPr/>
        <p:txBody>
          <a:bodyPr/>
          <a:lstStyle>
            <a:lvl1pPr eaLnBrk="0" hangingPunct="0">
              <a:defRPr/>
            </a:lvl1pPr>
          </a:lstStyle>
          <a:p>
            <a:pPr>
              <a:defRPr/>
            </a:pPr>
            <a:fld id="{C39E8C00-8AF3-4009-A81F-A4D984D75B58}" type="slidenum">
              <a:rPr lang="tr-TR" altLang="tr-TR"/>
              <a:pPr>
                <a:defRPr/>
              </a:pPr>
              <a:t>‹#›</a:t>
            </a:fld>
            <a:endParaRPr lang="tr-TR" altLang="tr-TR"/>
          </a:p>
        </p:txBody>
      </p:sp>
    </p:spTree>
    <p:extLst>
      <p:ext uri="{BB962C8B-B14F-4D97-AF65-F5344CB8AC3E}">
        <p14:creationId xmlns:p14="http://schemas.microsoft.com/office/powerpoint/2010/main" xmlns="" val="848904957"/>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5" name="Freeform 11"/>
          <p:cNvSpPr>
            <a:spLocks/>
          </p:cNvSpPr>
          <p:nvPr/>
        </p:nvSpPr>
        <p:spPr bwMode="auto">
          <a:xfrm flipV="1">
            <a:off x="-4233" y="714375"/>
            <a:ext cx="1589617" cy="508000"/>
          </a:xfrm>
          <a:custGeom>
            <a:avLst/>
            <a:gdLst>
              <a:gd name="T0" fmla="*/ 2147483647 w 9248"/>
              <a:gd name="T1" fmla="*/ 2147483647 h 10000"/>
              <a:gd name="T2" fmla="*/ 2147483647 w 9248"/>
              <a:gd name="T3" fmla="*/ 2147483647 h 10000"/>
              <a:gd name="T4" fmla="*/ 2147483647 w 9248"/>
              <a:gd name="T5" fmla="*/ 2147483647 h 10000"/>
              <a:gd name="T6" fmla="*/ 2147483647 w 9248"/>
              <a:gd name="T7" fmla="*/ 0 h 10000"/>
              <a:gd name="T8" fmla="*/ 2147483647 w 9248"/>
              <a:gd name="T9" fmla="*/ 0 h 10000"/>
              <a:gd name="T10" fmla="*/ 0 w 9248"/>
              <a:gd name="T11" fmla="*/ 2147483647 h 10000"/>
              <a:gd name="T12" fmla="*/ 2147483647 w 9248"/>
              <a:gd name="T13" fmla="*/ 2147483647 h 10000"/>
              <a:gd name="T14" fmla="*/ 2147483647 w 9248"/>
              <a:gd name="T15" fmla="*/ 2147483647 h 10000"/>
              <a:gd name="T16" fmla="*/ 2147483647 w 9248"/>
              <a:gd name="T17" fmla="*/ 2147483647 h 10000"/>
              <a:gd name="T18" fmla="*/ 2147483647 w 9248"/>
              <a:gd name="T19" fmla="*/ 2147483647 h 10000"/>
              <a:gd name="T20" fmla="*/ 2147483647 w 9248"/>
              <a:gd name="T21" fmla="*/ 2147483647 h 10000"/>
              <a:gd name="T22" fmla="*/ 2147483647 w 9248"/>
              <a:gd name="T23" fmla="*/ 2147483647 h 10000"/>
              <a:gd name="T24" fmla="*/ 2147483647 w 9248"/>
              <a:gd name="T25" fmla="*/ 2147483647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2" name="Title 1"/>
          <p:cNvSpPr>
            <a:spLocks noGrp="1"/>
          </p:cNvSpPr>
          <p:nvPr>
            <p:ph type="title"/>
          </p:nvPr>
        </p:nvSpPr>
        <p:spPr>
          <a:xfrm>
            <a:off x="2589476" y="446088"/>
            <a:ext cx="3505199" cy="976312"/>
          </a:xfrm>
        </p:spPr>
        <p:txBody>
          <a:bodyPr anchor="b"/>
          <a:lstStyle>
            <a:lvl1pPr algn="l">
              <a:defRPr sz="2000" b="0"/>
            </a:lvl1pPr>
          </a:lstStyle>
          <a:p>
            <a:r>
              <a:rPr lang="tr-TR"/>
              <a:t>Asıl başlık stilini düzenlemek için tıklayın</a:t>
            </a:r>
            <a:endParaRPr lang="en-US" dirty="0"/>
          </a:p>
        </p:txBody>
      </p:sp>
      <p:sp>
        <p:nvSpPr>
          <p:cNvPr id="3" name="Content Placeholder 2"/>
          <p:cNvSpPr>
            <a:spLocks noGrp="1"/>
          </p:cNvSpPr>
          <p:nvPr>
            <p:ph idx="1"/>
          </p:nvPr>
        </p:nvSpPr>
        <p:spPr>
          <a:xfrm>
            <a:off x="6323012" y="446458"/>
            <a:ext cx="5181600" cy="5414963"/>
          </a:xfrm>
        </p:spPr>
        <p:txBody>
          <a:bodyPr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2589476"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6" name="Date Placeholder 4"/>
          <p:cNvSpPr>
            <a:spLocks noGrp="1"/>
          </p:cNvSpPr>
          <p:nvPr>
            <p:ph type="dt" sz="half" idx="10"/>
          </p:nvPr>
        </p:nvSpPr>
        <p:spPr/>
        <p:txBody>
          <a:bodyPr/>
          <a:lstStyle>
            <a:lvl1pPr defTabSz="914400" eaLnBrk="0" fontAlgn="base" hangingPunct="0">
              <a:spcBef>
                <a:spcPct val="0"/>
              </a:spcBef>
              <a:spcAft>
                <a:spcPct val="0"/>
              </a:spcAft>
              <a:defRPr>
                <a:latin typeface="Arial" pitchFamily="34" charset="0"/>
                <a:cs typeface="Arial" pitchFamily="34" charset="0"/>
              </a:defRPr>
            </a:lvl1pPr>
          </a:lstStyle>
          <a:p>
            <a:pPr>
              <a:defRPr/>
            </a:pPr>
            <a:fld id="{1689D40C-3A68-4AA3-A667-FEAF91D3436D}" type="datetimeFigureOut">
              <a:rPr lang="tr-TR"/>
              <a:pPr>
                <a:defRPr/>
              </a:pPr>
              <a:t>2.10.2023</a:t>
            </a:fld>
            <a:endParaRPr lang="tr-TR"/>
          </a:p>
        </p:txBody>
      </p:sp>
      <p:sp>
        <p:nvSpPr>
          <p:cNvPr id="7" name="Footer Placeholder 5"/>
          <p:cNvSpPr>
            <a:spLocks noGrp="1"/>
          </p:cNvSpPr>
          <p:nvPr>
            <p:ph type="ftr" sz="quarter" idx="11"/>
          </p:nvPr>
        </p:nvSpPr>
        <p:spPr/>
        <p:txBody>
          <a:bodyPr/>
          <a:lstStyle>
            <a:lvl1pPr defTabSz="914400" eaLnBrk="0" fontAlgn="base" hangingPunct="0">
              <a:spcBef>
                <a:spcPct val="0"/>
              </a:spcBef>
              <a:spcAft>
                <a:spcPct val="0"/>
              </a:spcAft>
              <a:defRPr>
                <a:latin typeface="Arial" pitchFamily="34" charset="0"/>
                <a:cs typeface="Arial" pitchFamily="34" charset="0"/>
              </a:defRPr>
            </a:lvl1pPr>
          </a:lstStyle>
          <a:p>
            <a:pPr>
              <a:defRPr/>
            </a:pPr>
            <a:endParaRPr lang="tr-TR"/>
          </a:p>
        </p:txBody>
      </p:sp>
      <p:sp>
        <p:nvSpPr>
          <p:cNvPr id="8" name="Slide Number Placeholder 6"/>
          <p:cNvSpPr>
            <a:spLocks noGrp="1"/>
          </p:cNvSpPr>
          <p:nvPr>
            <p:ph type="sldNum" sz="quarter" idx="12"/>
          </p:nvPr>
        </p:nvSpPr>
        <p:spPr/>
        <p:txBody>
          <a:bodyPr/>
          <a:lstStyle>
            <a:lvl1pPr defTabSz="914400" eaLnBrk="0" fontAlgn="base" hangingPunct="0">
              <a:spcBef>
                <a:spcPct val="0"/>
              </a:spcBef>
              <a:spcAft>
                <a:spcPct val="0"/>
              </a:spcAft>
              <a:defRPr>
                <a:latin typeface="Arial" pitchFamily="34" charset="0"/>
                <a:cs typeface="Arial" pitchFamily="34" charset="0"/>
              </a:defRPr>
            </a:lvl1pPr>
          </a:lstStyle>
          <a:p>
            <a:pPr>
              <a:defRPr/>
            </a:pPr>
            <a:fld id="{FB3899CE-32FA-43CF-BFF3-94671E30FC9F}" type="slidenum">
              <a:rPr lang="tr-TR"/>
              <a:pPr>
                <a:defRPr/>
              </a:pPr>
              <a:t>‹#›</a:t>
            </a:fld>
            <a:endParaRPr lang="tr-TR"/>
          </a:p>
        </p:txBody>
      </p:sp>
    </p:spTree>
    <p:extLst>
      <p:ext uri="{BB962C8B-B14F-4D97-AF65-F5344CB8AC3E}">
        <p14:creationId xmlns:p14="http://schemas.microsoft.com/office/powerpoint/2010/main" xmlns="" val="1458249441"/>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5" name="Freeform 11"/>
          <p:cNvSpPr>
            <a:spLocks/>
          </p:cNvSpPr>
          <p:nvPr/>
        </p:nvSpPr>
        <p:spPr bwMode="auto">
          <a:xfrm flipV="1">
            <a:off x="-4233" y="4911725"/>
            <a:ext cx="1589617" cy="508000"/>
          </a:xfrm>
          <a:custGeom>
            <a:avLst/>
            <a:gdLst>
              <a:gd name="T0" fmla="*/ 2147483647 w 9248"/>
              <a:gd name="T1" fmla="*/ 2147483647 h 10000"/>
              <a:gd name="T2" fmla="*/ 2147483647 w 9248"/>
              <a:gd name="T3" fmla="*/ 2147483647 h 10000"/>
              <a:gd name="T4" fmla="*/ 2147483647 w 9248"/>
              <a:gd name="T5" fmla="*/ 2147483647 h 10000"/>
              <a:gd name="T6" fmla="*/ 2147483647 w 9248"/>
              <a:gd name="T7" fmla="*/ 0 h 10000"/>
              <a:gd name="T8" fmla="*/ 2147483647 w 9248"/>
              <a:gd name="T9" fmla="*/ 0 h 10000"/>
              <a:gd name="T10" fmla="*/ 0 w 9248"/>
              <a:gd name="T11" fmla="*/ 2147483647 h 10000"/>
              <a:gd name="T12" fmla="*/ 2147483647 w 9248"/>
              <a:gd name="T13" fmla="*/ 2147483647 h 10000"/>
              <a:gd name="T14" fmla="*/ 2147483647 w 9248"/>
              <a:gd name="T15" fmla="*/ 2147483647 h 10000"/>
              <a:gd name="T16" fmla="*/ 2147483647 w 9248"/>
              <a:gd name="T17" fmla="*/ 2147483647 h 10000"/>
              <a:gd name="T18" fmla="*/ 2147483647 w 9248"/>
              <a:gd name="T19" fmla="*/ 2147483647 h 10000"/>
              <a:gd name="T20" fmla="*/ 2147483647 w 9248"/>
              <a:gd name="T21" fmla="*/ 2147483647 h 10000"/>
              <a:gd name="T22" fmla="*/ 2147483647 w 9248"/>
              <a:gd name="T23" fmla="*/ 2147483647 h 10000"/>
              <a:gd name="T24" fmla="*/ 2147483647 w 9248"/>
              <a:gd name="T25" fmla="*/ 2147483647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2589212" y="634965"/>
            <a:ext cx="8915400" cy="3854970"/>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noProof="0"/>
              <a:t>Resim eklemek için simgeye tıklayın</a:t>
            </a:r>
            <a:endParaRPr lang="en-US" noProof="0"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6" name="Date Placeholder 4"/>
          <p:cNvSpPr>
            <a:spLocks noGrp="1"/>
          </p:cNvSpPr>
          <p:nvPr>
            <p:ph type="dt" sz="half" idx="10"/>
          </p:nvPr>
        </p:nvSpPr>
        <p:spPr/>
        <p:txBody>
          <a:bodyPr/>
          <a:lstStyle>
            <a:lvl1pPr defTabSz="914400" eaLnBrk="0" fontAlgn="base" hangingPunct="0">
              <a:spcBef>
                <a:spcPct val="0"/>
              </a:spcBef>
              <a:spcAft>
                <a:spcPct val="0"/>
              </a:spcAft>
              <a:defRPr>
                <a:latin typeface="Arial" pitchFamily="34" charset="0"/>
                <a:cs typeface="Arial" pitchFamily="34" charset="0"/>
              </a:defRPr>
            </a:lvl1pPr>
          </a:lstStyle>
          <a:p>
            <a:pPr>
              <a:defRPr/>
            </a:pPr>
            <a:fld id="{8C9204E6-F394-4392-97F9-6598B84A0AFA}" type="datetimeFigureOut">
              <a:rPr lang="tr-TR"/>
              <a:pPr>
                <a:defRPr/>
              </a:pPr>
              <a:t>2.10.2023</a:t>
            </a:fld>
            <a:endParaRPr lang="tr-TR"/>
          </a:p>
        </p:txBody>
      </p:sp>
      <p:sp>
        <p:nvSpPr>
          <p:cNvPr id="7" name="Footer Placeholder 5"/>
          <p:cNvSpPr>
            <a:spLocks noGrp="1"/>
          </p:cNvSpPr>
          <p:nvPr>
            <p:ph type="ftr" sz="quarter" idx="11"/>
          </p:nvPr>
        </p:nvSpPr>
        <p:spPr/>
        <p:txBody>
          <a:bodyPr/>
          <a:lstStyle>
            <a:lvl1pPr defTabSz="914400" eaLnBrk="0" fontAlgn="base" hangingPunct="0">
              <a:spcBef>
                <a:spcPct val="0"/>
              </a:spcBef>
              <a:spcAft>
                <a:spcPct val="0"/>
              </a:spcAft>
              <a:defRPr>
                <a:latin typeface="Arial" pitchFamily="34" charset="0"/>
                <a:cs typeface="Arial" pitchFamily="34" charset="0"/>
              </a:defRPr>
            </a:lvl1pPr>
          </a:lstStyle>
          <a:p>
            <a:pPr>
              <a:defRPr/>
            </a:pPr>
            <a:endParaRPr lang="tr-TR"/>
          </a:p>
        </p:txBody>
      </p:sp>
      <p:sp>
        <p:nvSpPr>
          <p:cNvPr id="8" name="Slide Number Placeholder 6"/>
          <p:cNvSpPr>
            <a:spLocks noGrp="1"/>
          </p:cNvSpPr>
          <p:nvPr>
            <p:ph type="sldNum" sz="quarter" idx="12"/>
          </p:nvPr>
        </p:nvSpPr>
        <p:spPr>
          <a:xfrm>
            <a:off x="531285" y="4983164"/>
            <a:ext cx="781049" cy="365125"/>
          </a:xfrm>
        </p:spPr>
        <p:txBody>
          <a:bodyPr/>
          <a:lstStyle>
            <a:lvl1pPr defTabSz="914400" eaLnBrk="0" fontAlgn="base" hangingPunct="0">
              <a:spcBef>
                <a:spcPct val="0"/>
              </a:spcBef>
              <a:spcAft>
                <a:spcPct val="0"/>
              </a:spcAft>
              <a:defRPr>
                <a:latin typeface="Arial" pitchFamily="34" charset="0"/>
                <a:cs typeface="Arial" pitchFamily="34" charset="0"/>
              </a:defRPr>
            </a:lvl1pPr>
          </a:lstStyle>
          <a:p>
            <a:pPr>
              <a:defRPr/>
            </a:pPr>
            <a:fld id="{73CC2123-9BDB-4A8C-9FE5-3C23E0FC3714}" type="slidenum">
              <a:rPr lang="tr-TR"/>
              <a:pPr>
                <a:defRPr/>
              </a:pPr>
              <a:t>‹#›</a:t>
            </a:fld>
            <a:endParaRPr lang="tr-TR"/>
          </a:p>
        </p:txBody>
      </p:sp>
    </p:spTree>
    <p:extLst>
      <p:ext uri="{BB962C8B-B14F-4D97-AF65-F5344CB8AC3E}">
        <p14:creationId xmlns:p14="http://schemas.microsoft.com/office/powerpoint/2010/main" xmlns="" val="3134951506"/>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4" name="Freeform 11"/>
          <p:cNvSpPr>
            <a:spLocks/>
          </p:cNvSpPr>
          <p:nvPr/>
        </p:nvSpPr>
        <p:spPr bwMode="auto">
          <a:xfrm flipV="1">
            <a:off x="-4233" y="3178175"/>
            <a:ext cx="1589617" cy="508000"/>
          </a:xfrm>
          <a:custGeom>
            <a:avLst/>
            <a:gdLst>
              <a:gd name="T0" fmla="*/ 2147483647 w 9248"/>
              <a:gd name="T1" fmla="*/ 2147483647 h 10000"/>
              <a:gd name="T2" fmla="*/ 2147483647 w 9248"/>
              <a:gd name="T3" fmla="*/ 2147483647 h 10000"/>
              <a:gd name="T4" fmla="*/ 2147483647 w 9248"/>
              <a:gd name="T5" fmla="*/ 2147483647 h 10000"/>
              <a:gd name="T6" fmla="*/ 2147483647 w 9248"/>
              <a:gd name="T7" fmla="*/ 0 h 10000"/>
              <a:gd name="T8" fmla="*/ 2147483647 w 9248"/>
              <a:gd name="T9" fmla="*/ 0 h 10000"/>
              <a:gd name="T10" fmla="*/ 0 w 9248"/>
              <a:gd name="T11" fmla="*/ 2147483647 h 10000"/>
              <a:gd name="T12" fmla="*/ 2147483647 w 9248"/>
              <a:gd name="T13" fmla="*/ 2147483647 h 10000"/>
              <a:gd name="T14" fmla="*/ 2147483647 w 9248"/>
              <a:gd name="T15" fmla="*/ 2147483647 h 10000"/>
              <a:gd name="T16" fmla="*/ 2147483647 w 9248"/>
              <a:gd name="T17" fmla="*/ 2147483647 h 10000"/>
              <a:gd name="T18" fmla="*/ 2147483647 w 9248"/>
              <a:gd name="T19" fmla="*/ 2147483647 h 10000"/>
              <a:gd name="T20" fmla="*/ 2147483647 w 9248"/>
              <a:gd name="T21" fmla="*/ 2147483647 h 10000"/>
              <a:gd name="T22" fmla="*/ 2147483647 w 9248"/>
              <a:gd name="T23" fmla="*/ 2147483647 h 10000"/>
              <a:gd name="T24" fmla="*/ 2147483647 w 9248"/>
              <a:gd name="T25" fmla="*/ 2147483647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2" name="Title 1"/>
          <p:cNvSpPr>
            <a:spLocks noGrp="1"/>
          </p:cNvSpPr>
          <p:nvPr>
            <p:ph type="title"/>
          </p:nvPr>
        </p:nvSpPr>
        <p:spPr>
          <a:xfrm>
            <a:off x="2589260" y="609600"/>
            <a:ext cx="8915399" cy="3117040"/>
          </a:xfrm>
        </p:spPr>
        <p:txBody>
          <a:bodyPr anchor="ctr">
            <a:normAutofit/>
          </a:bodyPr>
          <a:lstStyle>
            <a:lvl1pPr algn="l">
              <a:defRPr sz="48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589260"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5" name="Date Placeholder 3"/>
          <p:cNvSpPr>
            <a:spLocks noGrp="1"/>
          </p:cNvSpPr>
          <p:nvPr>
            <p:ph type="dt" sz="half" idx="10"/>
          </p:nvPr>
        </p:nvSpPr>
        <p:spPr/>
        <p:txBody>
          <a:bodyPr/>
          <a:lstStyle>
            <a:lvl1pPr defTabSz="914400" eaLnBrk="0" fontAlgn="base" hangingPunct="0">
              <a:spcBef>
                <a:spcPct val="0"/>
              </a:spcBef>
              <a:spcAft>
                <a:spcPct val="0"/>
              </a:spcAft>
              <a:defRPr>
                <a:latin typeface="Arial" pitchFamily="34" charset="0"/>
                <a:cs typeface="Arial" pitchFamily="34" charset="0"/>
              </a:defRPr>
            </a:lvl1pPr>
          </a:lstStyle>
          <a:p>
            <a:pPr>
              <a:defRPr/>
            </a:pPr>
            <a:fld id="{FD546C49-AEDB-49CF-B346-A1A788B575A8}" type="datetimeFigureOut">
              <a:rPr lang="tr-TR"/>
              <a:pPr>
                <a:defRPr/>
              </a:pPr>
              <a:t>2.10.2023</a:t>
            </a:fld>
            <a:endParaRPr lang="tr-TR"/>
          </a:p>
        </p:txBody>
      </p:sp>
      <p:sp>
        <p:nvSpPr>
          <p:cNvPr id="6" name="Footer Placeholder 4"/>
          <p:cNvSpPr>
            <a:spLocks noGrp="1"/>
          </p:cNvSpPr>
          <p:nvPr>
            <p:ph type="ftr" sz="quarter" idx="11"/>
          </p:nvPr>
        </p:nvSpPr>
        <p:spPr/>
        <p:txBody>
          <a:bodyPr/>
          <a:lstStyle>
            <a:lvl1pPr defTabSz="914400" eaLnBrk="0" fontAlgn="base" hangingPunct="0">
              <a:spcBef>
                <a:spcPct val="0"/>
              </a:spcBef>
              <a:spcAft>
                <a:spcPct val="0"/>
              </a:spcAft>
              <a:defRPr>
                <a:latin typeface="Arial" pitchFamily="34" charset="0"/>
                <a:cs typeface="Arial" pitchFamily="34" charset="0"/>
              </a:defRPr>
            </a:lvl1pPr>
          </a:lstStyle>
          <a:p>
            <a:pPr>
              <a:defRPr/>
            </a:pPr>
            <a:endParaRPr lang="tr-TR"/>
          </a:p>
        </p:txBody>
      </p:sp>
      <p:sp>
        <p:nvSpPr>
          <p:cNvPr id="7" name="Slide Number Placeholder 5"/>
          <p:cNvSpPr>
            <a:spLocks noGrp="1"/>
          </p:cNvSpPr>
          <p:nvPr>
            <p:ph type="sldNum" sz="quarter" idx="12"/>
          </p:nvPr>
        </p:nvSpPr>
        <p:spPr>
          <a:xfrm>
            <a:off x="531285" y="3244851"/>
            <a:ext cx="781049" cy="365125"/>
          </a:xfrm>
        </p:spPr>
        <p:txBody>
          <a:bodyPr/>
          <a:lstStyle>
            <a:lvl1pPr defTabSz="914400" eaLnBrk="0" fontAlgn="base" hangingPunct="0">
              <a:spcBef>
                <a:spcPct val="0"/>
              </a:spcBef>
              <a:spcAft>
                <a:spcPct val="0"/>
              </a:spcAft>
              <a:defRPr>
                <a:latin typeface="Arial" pitchFamily="34" charset="0"/>
                <a:cs typeface="Arial" pitchFamily="34" charset="0"/>
              </a:defRPr>
            </a:lvl1pPr>
          </a:lstStyle>
          <a:p>
            <a:pPr>
              <a:defRPr/>
            </a:pPr>
            <a:fld id="{6BE027BC-AC3E-4E7B-B81A-93F4986DF9A0}" type="slidenum">
              <a:rPr lang="tr-TR"/>
              <a:pPr>
                <a:defRPr/>
              </a:pPr>
              <a:t>‹#›</a:t>
            </a:fld>
            <a:endParaRPr lang="tr-TR"/>
          </a:p>
        </p:txBody>
      </p:sp>
    </p:spTree>
    <p:extLst>
      <p:ext uri="{BB962C8B-B14F-4D97-AF65-F5344CB8AC3E}">
        <p14:creationId xmlns:p14="http://schemas.microsoft.com/office/powerpoint/2010/main" xmlns="" val="3566449045"/>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5" name="Freeform 11"/>
          <p:cNvSpPr>
            <a:spLocks/>
          </p:cNvSpPr>
          <p:nvPr/>
        </p:nvSpPr>
        <p:spPr bwMode="auto">
          <a:xfrm flipV="1">
            <a:off x="-4233" y="3178175"/>
            <a:ext cx="1589617" cy="508000"/>
          </a:xfrm>
          <a:custGeom>
            <a:avLst/>
            <a:gdLst>
              <a:gd name="T0" fmla="*/ 2147483647 w 9248"/>
              <a:gd name="T1" fmla="*/ 2147483647 h 10000"/>
              <a:gd name="T2" fmla="*/ 2147483647 w 9248"/>
              <a:gd name="T3" fmla="*/ 2147483647 h 10000"/>
              <a:gd name="T4" fmla="*/ 2147483647 w 9248"/>
              <a:gd name="T5" fmla="*/ 2147483647 h 10000"/>
              <a:gd name="T6" fmla="*/ 2147483647 w 9248"/>
              <a:gd name="T7" fmla="*/ 0 h 10000"/>
              <a:gd name="T8" fmla="*/ 2147483647 w 9248"/>
              <a:gd name="T9" fmla="*/ 0 h 10000"/>
              <a:gd name="T10" fmla="*/ 0 w 9248"/>
              <a:gd name="T11" fmla="*/ 2147483647 h 10000"/>
              <a:gd name="T12" fmla="*/ 2147483647 w 9248"/>
              <a:gd name="T13" fmla="*/ 2147483647 h 10000"/>
              <a:gd name="T14" fmla="*/ 2147483647 w 9248"/>
              <a:gd name="T15" fmla="*/ 2147483647 h 10000"/>
              <a:gd name="T16" fmla="*/ 2147483647 w 9248"/>
              <a:gd name="T17" fmla="*/ 2147483647 h 10000"/>
              <a:gd name="T18" fmla="*/ 2147483647 w 9248"/>
              <a:gd name="T19" fmla="*/ 2147483647 h 10000"/>
              <a:gd name="T20" fmla="*/ 2147483647 w 9248"/>
              <a:gd name="T21" fmla="*/ 2147483647 h 10000"/>
              <a:gd name="T22" fmla="*/ 2147483647 w 9248"/>
              <a:gd name="T23" fmla="*/ 2147483647 h 10000"/>
              <a:gd name="T24" fmla="*/ 2147483647 w 9248"/>
              <a:gd name="T25" fmla="*/ 2147483647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6" name="TextBox 13"/>
          <p:cNvSpPr txBox="1">
            <a:spLocks noChangeArrowheads="1"/>
          </p:cNvSpPr>
          <p:nvPr/>
        </p:nvSpPr>
        <p:spPr bwMode="auto">
          <a:xfrm>
            <a:off x="2468033" y="647700"/>
            <a:ext cx="609600" cy="585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defTabSz="457200">
              <a:defRPr>
                <a:solidFill>
                  <a:schemeClr val="tx1"/>
                </a:solidFill>
                <a:latin typeface="Arial" pitchFamily="34" charset="0"/>
                <a:cs typeface="Arial" pitchFamily="34" charset="0"/>
              </a:defRPr>
            </a:lvl1pPr>
            <a:lvl2pPr marL="742950" indent="-285750" defTabSz="457200">
              <a:defRPr>
                <a:solidFill>
                  <a:schemeClr val="tx1"/>
                </a:solidFill>
                <a:latin typeface="Arial" pitchFamily="34" charset="0"/>
                <a:cs typeface="Arial" pitchFamily="34" charset="0"/>
              </a:defRPr>
            </a:lvl2pPr>
            <a:lvl3pPr marL="1143000" indent="-228600" defTabSz="457200">
              <a:defRPr>
                <a:solidFill>
                  <a:schemeClr val="tx1"/>
                </a:solidFill>
                <a:latin typeface="Arial" pitchFamily="34" charset="0"/>
                <a:cs typeface="Arial" pitchFamily="34" charset="0"/>
              </a:defRPr>
            </a:lvl3pPr>
            <a:lvl4pPr marL="1600200" indent="-228600" defTabSz="457200">
              <a:defRPr>
                <a:solidFill>
                  <a:schemeClr val="tx1"/>
                </a:solidFill>
                <a:latin typeface="Arial" pitchFamily="34" charset="0"/>
                <a:cs typeface="Arial" pitchFamily="34" charset="0"/>
              </a:defRPr>
            </a:lvl4pPr>
            <a:lvl5pPr marL="2057400" indent="-228600" defTabSz="4572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defRPr/>
            </a:pPr>
            <a:r>
              <a:rPr lang="en-US" sz="8000" smtClean="0">
                <a:solidFill>
                  <a:srgbClr val="A53010"/>
                </a:solidFill>
              </a:rPr>
              <a:t>“</a:t>
            </a:r>
          </a:p>
        </p:txBody>
      </p:sp>
      <p:sp>
        <p:nvSpPr>
          <p:cNvPr id="7" name="TextBox 14"/>
          <p:cNvSpPr txBox="1">
            <a:spLocks noChangeArrowheads="1"/>
          </p:cNvSpPr>
          <p:nvPr/>
        </p:nvSpPr>
        <p:spPr bwMode="auto">
          <a:xfrm>
            <a:off x="11114617" y="2905125"/>
            <a:ext cx="6096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defTabSz="457200">
              <a:defRPr>
                <a:solidFill>
                  <a:schemeClr val="tx1"/>
                </a:solidFill>
                <a:latin typeface="Arial" pitchFamily="34" charset="0"/>
                <a:cs typeface="Arial" pitchFamily="34" charset="0"/>
              </a:defRPr>
            </a:lvl1pPr>
            <a:lvl2pPr marL="742950" indent="-285750" defTabSz="457200">
              <a:defRPr>
                <a:solidFill>
                  <a:schemeClr val="tx1"/>
                </a:solidFill>
                <a:latin typeface="Arial" pitchFamily="34" charset="0"/>
                <a:cs typeface="Arial" pitchFamily="34" charset="0"/>
              </a:defRPr>
            </a:lvl2pPr>
            <a:lvl3pPr marL="1143000" indent="-228600" defTabSz="457200">
              <a:defRPr>
                <a:solidFill>
                  <a:schemeClr val="tx1"/>
                </a:solidFill>
                <a:latin typeface="Arial" pitchFamily="34" charset="0"/>
                <a:cs typeface="Arial" pitchFamily="34" charset="0"/>
              </a:defRPr>
            </a:lvl3pPr>
            <a:lvl4pPr marL="1600200" indent="-228600" defTabSz="457200">
              <a:defRPr>
                <a:solidFill>
                  <a:schemeClr val="tx1"/>
                </a:solidFill>
                <a:latin typeface="Arial" pitchFamily="34" charset="0"/>
                <a:cs typeface="Arial" pitchFamily="34" charset="0"/>
              </a:defRPr>
            </a:lvl4pPr>
            <a:lvl5pPr marL="2057400" indent="-228600" defTabSz="4572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defRPr/>
            </a:pPr>
            <a:r>
              <a:rPr lang="en-US" sz="8000" smtClean="0">
                <a:solidFill>
                  <a:srgbClr val="A53010"/>
                </a:solidFill>
              </a:rPr>
              <a:t>”</a:t>
            </a:r>
          </a:p>
        </p:txBody>
      </p:sp>
      <p:sp>
        <p:nvSpPr>
          <p:cNvPr id="2" name="Title 1"/>
          <p:cNvSpPr>
            <a:spLocks noGrp="1"/>
          </p:cNvSpPr>
          <p:nvPr>
            <p:ph type="title"/>
          </p:nvPr>
        </p:nvSpPr>
        <p:spPr>
          <a:xfrm>
            <a:off x="2849996" y="609600"/>
            <a:ext cx="8393927" cy="2895600"/>
          </a:xfrm>
        </p:spPr>
        <p:txBody>
          <a:bodyPr anchor="ctr">
            <a:normAutofit/>
          </a:bodyPr>
          <a:lstStyle>
            <a:lvl1pPr algn="l">
              <a:defRPr sz="4800" b="0" cap="none"/>
            </a:lvl1pPr>
          </a:lstStyle>
          <a:p>
            <a:r>
              <a:rPr lang="tr-TR"/>
              <a:t>Asıl başlık stilini düzenlemek için tıklayın</a:t>
            </a:r>
            <a:endParaRPr lang="en-US" dirty="0"/>
          </a:p>
        </p:txBody>
      </p:sp>
      <p:sp>
        <p:nvSpPr>
          <p:cNvPr id="13" name="Text Placeholder 9"/>
          <p:cNvSpPr>
            <a:spLocks noGrp="1"/>
          </p:cNvSpPr>
          <p:nvPr>
            <p:ph type="body" sz="quarter" idx="13"/>
          </p:nvPr>
        </p:nvSpPr>
        <p:spPr>
          <a:xfrm>
            <a:off x="3275013" y="3505200"/>
            <a:ext cx="7536555"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2589260"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8" name="Date Placeholder 3"/>
          <p:cNvSpPr>
            <a:spLocks noGrp="1"/>
          </p:cNvSpPr>
          <p:nvPr>
            <p:ph type="dt" sz="half" idx="14"/>
          </p:nvPr>
        </p:nvSpPr>
        <p:spPr/>
        <p:txBody>
          <a:bodyPr/>
          <a:lstStyle>
            <a:lvl1pPr defTabSz="914400" eaLnBrk="0" fontAlgn="base" hangingPunct="0">
              <a:spcBef>
                <a:spcPct val="0"/>
              </a:spcBef>
              <a:spcAft>
                <a:spcPct val="0"/>
              </a:spcAft>
              <a:defRPr>
                <a:latin typeface="Arial" pitchFamily="34" charset="0"/>
                <a:cs typeface="Arial" pitchFamily="34" charset="0"/>
              </a:defRPr>
            </a:lvl1pPr>
          </a:lstStyle>
          <a:p>
            <a:pPr>
              <a:defRPr/>
            </a:pPr>
            <a:fld id="{178C5B44-B83B-4294-ACD9-A5E779154088}" type="datetimeFigureOut">
              <a:rPr lang="tr-TR"/>
              <a:pPr>
                <a:defRPr/>
              </a:pPr>
              <a:t>2.10.2023</a:t>
            </a:fld>
            <a:endParaRPr lang="tr-TR"/>
          </a:p>
        </p:txBody>
      </p:sp>
      <p:sp>
        <p:nvSpPr>
          <p:cNvPr id="9" name="Footer Placeholder 4"/>
          <p:cNvSpPr>
            <a:spLocks noGrp="1"/>
          </p:cNvSpPr>
          <p:nvPr>
            <p:ph type="ftr" sz="quarter" idx="15"/>
          </p:nvPr>
        </p:nvSpPr>
        <p:spPr/>
        <p:txBody>
          <a:bodyPr/>
          <a:lstStyle>
            <a:lvl1pPr defTabSz="914400" eaLnBrk="0" fontAlgn="base" hangingPunct="0">
              <a:spcBef>
                <a:spcPct val="0"/>
              </a:spcBef>
              <a:spcAft>
                <a:spcPct val="0"/>
              </a:spcAft>
              <a:defRPr>
                <a:latin typeface="Arial" pitchFamily="34" charset="0"/>
                <a:cs typeface="Arial" pitchFamily="34" charset="0"/>
              </a:defRPr>
            </a:lvl1pPr>
          </a:lstStyle>
          <a:p>
            <a:pPr>
              <a:defRPr/>
            </a:pPr>
            <a:endParaRPr lang="tr-TR"/>
          </a:p>
        </p:txBody>
      </p:sp>
      <p:sp>
        <p:nvSpPr>
          <p:cNvPr id="10" name="Slide Number Placeholder 5"/>
          <p:cNvSpPr>
            <a:spLocks noGrp="1"/>
          </p:cNvSpPr>
          <p:nvPr>
            <p:ph type="sldNum" sz="quarter" idx="16"/>
          </p:nvPr>
        </p:nvSpPr>
        <p:spPr>
          <a:xfrm>
            <a:off x="531285" y="3244851"/>
            <a:ext cx="781049" cy="365125"/>
          </a:xfrm>
        </p:spPr>
        <p:txBody>
          <a:bodyPr/>
          <a:lstStyle>
            <a:lvl1pPr defTabSz="914400" eaLnBrk="0" fontAlgn="base" hangingPunct="0">
              <a:spcBef>
                <a:spcPct val="0"/>
              </a:spcBef>
              <a:spcAft>
                <a:spcPct val="0"/>
              </a:spcAft>
              <a:defRPr>
                <a:latin typeface="Arial" pitchFamily="34" charset="0"/>
                <a:cs typeface="Arial" pitchFamily="34" charset="0"/>
              </a:defRPr>
            </a:lvl1pPr>
          </a:lstStyle>
          <a:p>
            <a:pPr>
              <a:defRPr/>
            </a:pPr>
            <a:fld id="{C270676A-B386-4AD4-AF42-299494B593FF}" type="slidenum">
              <a:rPr lang="tr-TR"/>
              <a:pPr>
                <a:defRPr/>
              </a:pPr>
              <a:t>‹#›</a:t>
            </a:fld>
            <a:endParaRPr lang="tr-TR"/>
          </a:p>
        </p:txBody>
      </p:sp>
    </p:spTree>
    <p:extLst>
      <p:ext uri="{BB962C8B-B14F-4D97-AF65-F5344CB8AC3E}">
        <p14:creationId xmlns:p14="http://schemas.microsoft.com/office/powerpoint/2010/main" xmlns="" val="3748585686"/>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5" name="Freeform 11"/>
          <p:cNvSpPr>
            <a:spLocks/>
          </p:cNvSpPr>
          <p:nvPr/>
        </p:nvSpPr>
        <p:spPr bwMode="auto">
          <a:xfrm flipV="1">
            <a:off x="-4233" y="4911725"/>
            <a:ext cx="1589617" cy="508000"/>
          </a:xfrm>
          <a:custGeom>
            <a:avLst/>
            <a:gdLst>
              <a:gd name="T0" fmla="*/ 2147483647 w 9248"/>
              <a:gd name="T1" fmla="*/ 2147483647 h 10000"/>
              <a:gd name="T2" fmla="*/ 2147483647 w 9248"/>
              <a:gd name="T3" fmla="*/ 2147483647 h 10000"/>
              <a:gd name="T4" fmla="*/ 2147483647 w 9248"/>
              <a:gd name="T5" fmla="*/ 2147483647 h 10000"/>
              <a:gd name="T6" fmla="*/ 2147483647 w 9248"/>
              <a:gd name="T7" fmla="*/ 0 h 10000"/>
              <a:gd name="T8" fmla="*/ 2147483647 w 9248"/>
              <a:gd name="T9" fmla="*/ 0 h 10000"/>
              <a:gd name="T10" fmla="*/ 0 w 9248"/>
              <a:gd name="T11" fmla="*/ 2147483647 h 10000"/>
              <a:gd name="T12" fmla="*/ 2147483647 w 9248"/>
              <a:gd name="T13" fmla="*/ 2147483647 h 10000"/>
              <a:gd name="T14" fmla="*/ 2147483647 w 9248"/>
              <a:gd name="T15" fmla="*/ 2147483647 h 10000"/>
              <a:gd name="T16" fmla="*/ 2147483647 w 9248"/>
              <a:gd name="T17" fmla="*/ 2147483647 h 10000"/>
              <a:gd name="T18" fmla="*/ 2147483647 w 9248"/>
              <a:gd name="T19" fmla="*/ 2147483647 h 10000"/>
              <a:gd name="T20" fmla="*/ 2147483647 w 9248"/>
              <a:gd name="T21" fmla="*/ 2147483647 h 10000"/>
              <a:gd name="T22" fmla="*/ 2147483647 w 9248"/>
              <a:gd name="T23" fmla="*/ 2147483647 h 10000"/>
              <a:gd name="T24" fmla="*/ 2147483647 w 9248"/>
              <a:gd name="T25" fmla="*/ 2147483647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2" name="Title 1"/>
          <p:cNvSpPr>
            <a:spLocks noGrp="1"/>
          </p:cNvSpPr>
          <p:nvPr>
            <p:ph type="title"/>
          </p:nvPr>
        </p:nvSpPr>
        <p:spPr>
          <a:xfrm>
            <a:off x="2589213" y="2438403"/>
            <a:ext cx="8915400" cy="2724845"/>
          </a:xfrm>
        </p:spPr>
        <p:txBody>
          <a:bodyPr anchor="b">
            <a:normAutofit/>
          </a:bodyPr>
          <a:lstStyle>
            <a:lvl1pPr algn="l">
              <a:defRPr sz="4800" b="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tr-TR"/>
              <a:t>Asıl metin stillerini düzenlemek için tıklayın</a:t>
            </a:r>
          </a:p>
        </p:txBody>
      </p:sp>
      <p:sp>
        <p:nvSpPr>
          <p:cNvPr id="6" name="Date Placeholder 4"/>
          <p:cNvSpPr>
            <a:spLocks noGrp="1"/>
          </p:cNvSpPr>
          <p:nvPr>
            <p:ph type="dt" sz="half" idx="10"/>
          </p:nvPr>
        </p:nvSpPr>
        <p:spPr/>
        <p:txBody>
          <a:bodyPr/>
          <a:lstStyle>
            <a:lvl1pPr defTabSz="914400" eaLnBrk="0" fontAlgn="base" hangingPunct="0">
              <a:spcBef>
                <a:spcPct val="0"/>
              </a:spcBef>
              <a:spcAft>
                <a:spcPct val="0"/>
              </a:spcAft>
              <a:defRPr>
                <a:latin typeface="Arial" pitchFamily="34" charset="0"/>
                <a:cs typeface="Arial" pitchFamily="34" charset="0"/>
              </a:defRPr>
            </a:lvl1pPr>
          </a:lstStyle>
          <a:p>
            <a:pPr>
              <a:defRPr/>
            </a:pPr>
            <a:fld id="{5876B840-A3D6-4387-8933-3CE373BBA454}" type="datetimeFigureOut">
              <a:rPr lang="tr-TR"/>
              <a:pPr>
                <a:defRPr/>
              </a:pPr>
              <a:t>2.10.2023</a:t>
            </a:fld>
            <a:endParaRPr lang="tr-TR"/>
          </a:p>
        </p:txBody>
      </p:sp>
      <p:sp>
        <p:nvSpPr>
          <p:cNvPr id="7" name="Footer Placeholder 5"/>
          <p:cNvSpPr>
            <a:spLocks noGrp="1"/>
          </p:cNvSpPr>
          <p:nvPr>
            <p:ph type="ftr" sz="quarter" idx="11"/>
          </p:nvPr>
        </p:nvSpPr>
        <p:spPr/>
        <p:txBody>
          <a:bodyPr/>
          <a:lstStyle>
            <a:lvl1pPr defTabSz="914400" eaLnBrk="0" fontAlgn="base" hangingPunct="0">
              <a:spcBef>
                <a:spcPct val="0"/>
              </a:spcBef>
              <a:spcAft>
                <a:spcPct val="0"/>
              </a:spcAft>
              <a:defRPr>
                <a:latin typeface="Arial" pitchFamily="34" charset="0"/>
                <a:cs typeface="Arial" pitchFamily="34" charset="0"/>
              </a:defRPr>
            </a:lvl1pPr>
          </a:lstStyle>
          <a:p>
            <a:pPr>
              <a:defRPr/>
            </a:pPr>
            <a:endParaRPr lang="tr-TR"/>
          </a:p>
        </p:txBody>
      </p:sp>
      <p:sp>
        <p:nvSpPr>
          <p:cNvPr id="8" name="Slide Number Placeholder 6"/>
          <p:cNvSpPr>
            <a:spLocks noGrp="1"/>
          </p:cNvSpPr>
          <p:nvPr>
            <p:ph type="sldNum" sz="quarter" idx="12"/>
          </p:nvPr>
        </p:nvSpPr>
        <p:spPr>
          <a:xfrm>
            <a:off x="531285" y="4983164"/>
            <a:ext cx="781049" cy="365125"/>
          </a:xfrm>
        </p:spPr>
        <p:txBody>
          <a:bodyPr/>
          <a:lstStyle>
            <a:lvl1pPr defTabSz="914400" eaLnBrk="0" fontAlgn="base" hangingPunct="0">
              <a:spcBef>
                <a:spcPct val="0"/>
              </a:spcBef>
              <a:spcAft>
                <a:spcPct val="0"/>
              </a:spcAft>
              <a:defRPr>
                <a:latin typeface="Arial" pitchFamily="34" charset="0"/>
                <a:cs typeface="Arial" pitchFamily="34" charset="0"/>
              </a:defRPr>
            </a:lvl1pPr>
          </a:lstStyle>
          <a:p>
            <a:pPr>
              <a:defRPr/>
            </a:pPr>
            <a:fld id="{6A3D56CF-EA4F-4D53-A0C2-163F5F32D2A4}" type="slidenum">
              <a:rPr lang="tr-TR"/>
              <a:pPr>
                <a:defRPr/>
              </a:pPr>
              <a:t>‹#›</a:t>
            </a:fld>
            <a:endParaRPr lang="tr-TR"/>
          </a:p>
        </p:txBody>
      </p:sp>
    </p:spTree>
    <p:extLst>
      <p:ext uri="{BB962C8B-B14F-4D97-AF65-F5344CB8AC3E}">
        <p14:creationId xmlns:p14="http://schemas.microsoft.com/office/powerpoint/2010/main" xmlns="" val="2859621291"/>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5" name="Freeform 11"/>
          <p:cNvSpPr>
            <a:spLocks/>
          </p:cNvSpPr>
          <p:nvPr/>
        </p:nvSpPr>
        <p:spPr bwMode="auto">
          <a:xfrm flipV="1">
            <a:off x="-4233" y="4911725"/>
            <a:ext cx="1589617" cy="508000"/>
          </a:xfrm>
          <a:custGeom>
            <a:avLst/>
            <a:gdLst>
              <a:gd name="T0" fmla="*/ 2147483647 w 9248"/>
              <a:gd name="T1" fmla="*/ 2147483647 h 10000"/>
              <a:gd name="T2" fmla="*/ 2147483647 w 9248"/>
              <a:gd name="T3" fmla="*/ 2147483647 h 10000"/>
              <a:gd name="T4" fmla="*/ 2147483647 w 9248"/>
              <a:gd name="T5" fmla="*/ 2147483647 h 10000"/>
              <a:gd name="T6" fmla="*/ 2147483647 w 9248"/>
              <a:gd name="T7" fmla="*/ 0 h 10000"/>
              <a:gd name="T8" fmla="*/ 2147483647 w 9248"/>
              <a:gd name="T9" fmla="*/ 0 h 10000"/>
              <a:gd name="T10" fmla="*/ 0 w 9248"/>
              <a:gd name="T11" fmla="*/ 2147483647 h 10000"/>
              <a:gd name="T12" fmla="*/ 2147483647 w 9248"/>
              <a:gd name="T13" fmla="*/ 2147483647 h 10000"/>
              <a:gd name="T14" fmla="*/ 2147483647 w 9248"/>
              <a:gd name="T15" fmla="*/ 2147483647 h 10000"/>
              <a:gd name="T16" fmla="*/ 2147483647 w 9248"/>
              <a:gd name="T17" fmla="*/ 2147483647 h 10000"/>
              <a:gd name="T18" fmla="*/ 2147483647 w 9248"/>
              <a:gd name="T19" fmla="*/ 2147483647 h 10000"/>
              <a:gd name="T20" fmla="*/ 2147483647 w 9248"/>
              <a:gd name="T21" fmla="*/ 2147483647 h 10000"/>
              <a:gd name="T22" fmla="*/ 2147483647 w 9248"/>
              <a:gd name="T23" fmla="*/ 2147483647 h 10000"/>
              <a:gd name="T24" fmla="*/ 2147483647 w 9248"/>
              <a:gd name="T25" fmla="*/ 2147483647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6" name="TextBox 16"/>
          <p:cNvSpPr txBox="1">
            <a:spLocks noChangeArrowheads="1"/>
          </p:cNvSpPr>
          <p:nvPr/>
        </p:nvSpPr>
        <p:spPr bwMode="auto">
          <a:xfrm>
            <a:off x="2468033" y="647700"/>
            <a:ext cx="609600" cy="585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defTabSz="457200">
              <a:defRPr>
                <a:solidFill>
                  <a:schemeClr val="tx1"/>
                </a:solidFill>
                <a:latin typeface="Arial" pitchFamily="34" charset="0"/>
                <a:cs typeface="Arial" pitchFamily="34" charset="0"/>
              </a:defRPr>
            </a:lvl1pPr>
            <a:lvl2pPr marL="742950" indent="-285750" defTabSz="457200">
              <a:defRPr>
                <a:solidFill>
                  <a:schemeClr val="tx1"/>
                </a:solidFill>
                <a:latin typeface="Arial" pitchFamily="34" charset="0"/>
                <a:cs typeface="Arial" pitchFamily="34" charset="0"/>
              </a:defRPr>
            </a:lvl2pPr>
            <a:lvl3pPr marL="1143000" indent="-228600" defTabSz="457200">
              <a:defRPr>
                <a:solidFill>
                  <a:schemeClr val="tx1"/>
                </a:solidFill>
                <a:latin typeface="Arial" pitchFamily="34" charset="0"/>
                <a:cs typeface="Arial" pitchFamily="34" charset="0"/>
              </a:defRPr>
            </a:lvl3pPr>
            <a:lvl4pPr marL="1600200" indent="-228600" defTabSz="457200">
              <a:defRPr>
                <a:solidFill>
                  <a:schemeClr val="tx1"/>
                </a:solidFill>
                <a:latin typeface="Arial" pitchFamily="34" charset="0"/>
                <a:cs typeface="Arial" pitchFamily="34" charset="0"/>
              </a:defRPr>
            </a:lvl4pPr>
            <a:lvl5pPr marL="2057400" indent="-228600" defTabSz="4572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defRPr/>
            </a:pPr>
            <a:r>
              <a:rPr lang="en-US" sz="8000" smtClean="0">
                <a:solidFill>
                  <a:srgbClr val="A53010"/>
                </a:solidFill>
              </a:rPr>
              <a:t>“</a:t>
            </a:r>
          </a:p>
        </p:txBody>
      </p:sp>
      <p:sp>
        <p:nvSpPr>
          <p:cNvPr id="7" name="TextBox 17"/>
          <p:cNvSpPr txBox="1">
            <a:spLocks noChangeArrowheads="1"/>
          </p:cNvSpPr>
          <p:nvPr/>
        </p:nvSpPr>
        <p:spPr bwMode="auto">
          <a:xfrm>
            <a:off x="11114617" y="2905125"/>
            <a:ext cx="6096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defTabSz="457200">
              <a:defRPr>
                <a:solidFill>
                  <a:schemeClr val="tx1"/>
                </a:solidFill>
                <a:latin typeface="Arial" pitchFamily="34" charset="0"/>
                <a:cs typeface="Arial" pitchFamily="34" charset="0"/>
              </a:defRPr>
            </a:lvl1pPr>
            <a:lvl2pPr marL="742950" indent="-285750" defTabSz="457200">
              <a:defRPr>
                <a:solidFill>
                  <a:schemeClr val="tx1"/>
                </a:solidFill>
                <a:latin typeface="Arial" pitchFamily="34" charset="0"/>
                <a:cs typeface="Arial" pitchFamily="34" charset="0"/>
              </a:defRPr>
            </a:lvl2pPr>
            <a:lvl3pPr marL="1143000" indent="-228600" defTabSz="457200">
              <a:defRPr>
                <a:solidFill>
                  <a:schemeClr val="tx1"/>
                </a:solidFill>
                <a:latin typeface="Arial" pitchFamily="34" charset="0"/>
                <a:cs typeface="Arial" pitchFamily="34" charset="0"/>
              </a:defRPr>
            </a:lvl3pPr>
            <a:lvl4pPr marL="1600200" indent="-228600" defTabSz="457200">
              <a:defRPr>
                <a:solidFill>
                  <a:schemeClr val="tx1"/>
                </a:solidFill>
                <a:latin typeface="Arial" pitchFamily="34" charset="0"/>
                <a:cs typeface="Arial" pitchFamily="34" charset="0"/>
              </a:defRPr>
            </a:lvl4pPr>
            <a:lvl5pPr marL="2057400" indent="-228600" defTabSz="4572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defRPr/>
            </a:pPr>
            <a:r>
              <a:rPr lang="en-US" sz="8000" smtClean="0">
                <a:solidFill>
                  <a:srgbClr val="A53010"/>
                </a:solidFill>
              </a:rPr>
              <a:t>”</a:t>
            </a:r>
          </a:p>
        </p:txBody>
      </p:sp>
      <p:sp>
        <p:nvSpPr>
          <p:cNvPr id="12" name="Title 1"/>
          <p:cNvSpPr>
            <a:spLocks noGrp="1"/>
          </p:cNvSpPr>
          <p:nvPr>
            <p:ph type="title"/>
          </p:nvPr>
        </p:nvSpPr>
        <p:spPr>
          <a:xfrm>
            <a:off x="2849996" y="609600"/>
            <a:ext cx="8393927" cy="2895600"/>
          </a:xfrm>
        </p:spPr>
        <p:txBody>
          <a:bodyPr anchor="ctr">
            <a:normAutofit/>
          </a:bodyPr>
          <a:lstStyle>
            <a:lvl1pPr algn="l">
              <a:defRPr sz="4800" b="0" cap="none"/>
            </a:lvl1pPr>
          </a:lstStyle>
          <a:p>
            <a:r>
              <a:rPr lang="tr-TR"/>
              <a:t>Asıl başlık stilini düzenlemek için tıklayın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tr-TR"/>
              <a:t>Asıl metin stillerini düzenlemek için tıklayın</a:t>
            </a:r>
          </a:p>
        </p:txBody>
      </p:sp>
      <p:sp>
        <p:nvSpPr>
          <p:cNvPr id="8" name="Date Placeholder 4"/>
          <p:cNvSpPr>
            <a:spLocks noGrp="1"/>
          </p:cNvSpPr>
          <p:nvPr>
            <p:ph type="dt" sz="half" idx="14"/>
          </p:nvPr>
        </p:nvSpPr>
        <p:spPr/>
        <p:txBody>
          <a:bodyPr/>
          <a:lstStyle>
            <a:lvl1pPr defTabSz="914400" eaLnBrk="0" fontAlgn="base" hangingPunct="0">
              <a:spcBef>
                <a:spcPct val="0"/>
              </a:spcBef>
              <a:spcAft>
                <a:spcPct val="0"/>
              </a:spcAft>
              <a:defRPr>
                <a:latin typeface="Arial" pitchFamily="34" charset="0"/>
                <a:cs typeface="Arial" pitchFamily="34" charset="0"/>
              </a:defRPr>
            </a:lvl1pPr>
          </a:lstStyle>
          <a:p>
            <a:pPr>
              <a:defRPr/>
            </a:pPr>
            <a:fld id="{A7CF9166-AEEC-49B4-94CE-30549A63B517}" type="datetimeFigureOut">
              <a:rPr lang="tr-TR"/>
              <a:pPr>
                <a:defRPr/>
              </a:pPr>
              <a:t>2.10.2023</a:t>
            </a:fld>
            <a:endParaRPr lang="tr-TR"/>
          </a:p>
        </p:txBody>
      </p:sp>
      <p:sp>
        <p:nvSpPr>
          <p:cNvPr id="9" name="Footer Placeholder 5"/>
          <p:cNvSpPr>
            <a:spLocks noGrp="1"/>
          </p:cNvSpPr>
          <p:nvPr>
            <p:ph type="ftr" sz="quarter" idx="15"/>
          </p:nvPr>
        </p:nvSpPr>
        <p:spPr/>
        <p:txBody>
          <a:bodyPr/>
          <a:lstStyle>
            <a:lvl1pPr defTabSz="914400" eaLnBrk="0" fontAlgn="base" hangingPunct="0">
              <a:spcBef>
                <a:spcPct val="0"/>
              </a:spcBef>
              <a:spcAft>
                <a:spcPct val="0"/>
              </a:spcAft>
              <a:defRPr>
                <a:latin typeface="Arial" pitchFamily="34" charset="0"/>
                <a:cs typeface="Arial" pitchFamily="34" charset="0"/>
              </a:defRPr>
            </a:lvl1pPr>
          </a:lstStyle>
          <a:p>
            <a:pPr>
              <a:defRPr/>
            </a:pPr>
            <a:endParaRPr lang="tr-TR"/>
          </a:p>
        </p:txBody>
      </p:sp>
      <p:sp>
        <p:nvSpPr>
          <p:cNvPr id="10" name="Slide Number Placeholder 6"/>
          <p:cNvSpPr>
            <a:spLocks noGrp="1"/>
          </p:cNvSpPr>
          <p:nvPr>
            <p:ph type="sldNum" sz="quarter" idx="16"/>
          </p:nvPr>
        </p:nvSpPr>
        <p:spPr>
          <a:xfrm>
            <a:off x="531285" y="4983164"/>
            <a:ext cx="781049" cy="365125"/>
          </a:xfrm>
        </p:spPr>
        <p:txBody>
          <a:bodyPr/>
          <a:lstStyle>
            <a:lvl1pPr defTabSz="914400" eaLnBrk="0" fontAlgn="base" hangingPunct="0">
              <a:spcBef>
                <a:spcPct val="0"/>
              </a:spcBef>
              <a:spcAft>
                <a:spcPct val="0"/>
              </a:spcAft>
              <a:defRPr>
                <a:latin typeface="Arial" pitchFamily="34" charset="0"/>
                <a:cs typeface="Arial" pitchFamily="34" charset="0"/>
              </a:defRPr>
            </a:lvl1pPr>
          </a:lstStyle>
          <a:p>
            <a:pPr>
              <a:defRPr/>
            </a:pPr>
            <a:fld id="{D99E6401-0DB0-4E9E-A0A0-F379D5DB3EC9}" type="slidenum">
              <a:rPr lang="tr-TR"/>
              <a:pPr>
                <a:defRPr/>
              </a:pPr>
              <a:t>‹#›</a:t>
            </a:fld>
            <a:endParaRPr lang="tr-TR"/>
          </a:p>
        </p:txBody>
      </p:sp>
    </p:spTree>
    <p:extLst>
      <p:ext uri="{BB962C8B-B14F-4D97-AF65-F5344CB8AC3E}">
        <p14:creationId xmlns:p14="http://schemas.microsoft.com/office/powerpoint/2010/main" xmlns="" val="552551307"/>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5" name="Freeform 11"/>
          <p:cNvSpPr>
            <a:spLocks/>
          </p:cNvSpPr>
          <p:nvPr/>
        </p:nvSpPr>
        <p:spPr bwMode="auto">
          <a:xfrm flipV="1">
            <a:off x="-4233" y="4911725"/>
            <a:ext cx="1589617" cy="508000"/>
          </a:xfrm>
          <a:custGeom>
            <a:avLst/>
            <a:gdLst>
              <a:gd name="T0" fmla="*/ 2147483647 w 9248"/>
              <a:gd name="T1" fmla="*/ 2147483647 h 10000"/>
              <a:gd name="T2" fmla="*/ 2147483647 w 9248"/>
              <a:gd name="T3" fmla="*/ 2147483647 h 10000"/>
              <a:gd name="T4" fmla="*/ 2147483647 w 9248"/>
              <a:gd name="T5" fmla="*/ 2147483647 h 10000"/>
              <a:gd name="T6" fmla="*/ 2147483647 w 9248"/>
              <a:gd name="T7" fmla="*/ 0 h 10000"/>
              <a:gd name="T8" fmla="*/ 2147483647 w 9248"/>
              <a:gd name="T9" fmla="*/ 0 h 10000"/>
              <a:gd name="T10" fmla="*/ 0 w 9248"/>
              <a:gd name="T11" fmla="*/ 2147483647 h 10000"/>
              <a:gd name="T12" fmla="*/ 2147483647 w 9248"/>
              <a:gd name="T13" fmla="*/ 2147483647 h 10000"/>
              <a:gd name="T14" fmla="*/ 2147483647 w 9248"/>
              <a:gd name="T15" fmla="*/ 2147483647 h 10000"/>
              <a:gd name="T16" fmla="*/ 2147483647 w 9248"/>
              <a:gd name="T17" fmla="*/ 2147483647 h 10000"/>
              <a:gd name="T18" fmla="*/ 2147483647 w 9248"/>
              <a:gd name="T19" fmla="*/ 2147483647 h 10000"/>
              <a:gd name="T20" fmla="*/ 2147483647 w 9248"/>
              <a:gd name="T21" fmla="*/ 2147483647 h 10000"/>
              <a:gd name="T22" fmla="*/ 2147483647 w 9248"/>
              <a:gd name="T23" fmla="*/ 2147483647 h 10000"/>
              <a:gd name="T24" fmla="*/ 2147483647 w 9248"/>
              <a:gd name="T25" fmla="*/ 2147483647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2" name="Title 1"/>
          <p:cNvSpPr>
            <a:spLocks noGrp="1"/>
          </p:cNvSpPr>
          <p:nvPr>
            <p:ph type="title"/>
          </p:nvPr>
        </p:nvSpPr>
        <p:spPr>
          <a:xfrm>
            <a:off x="2589260" y="627407"/>
            <a:ext cx="8915399" cy="2880020"/>
          </a:xfrm>
        </p:spPr>
        <p:txBody>
          <a:bodyPr anchor="ctr">
            <a:normAutofit/>
          </a:bodyPr>
          <a:lstStyle>
            <a:lvl1pPr algn="l">
              <a:defRPr sz="4800" b="0"/>
            </a:lvl1pPr>
          </a:lstStyle>
          <a:p>
            <a:r>
              <a:rPr lang="tr-TR"/>
              <a:t>Asıl başlık stilini düzenlemek için tıklayın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tr-TR"/>
              <a:t>Asıl metin stillerini düzenlemek için tıklayın</a:t>
            </a:r>
          </a:p>
        </p:txBody>
      </p:sp>
      <p:sp>
        <p:nvSpPr>
          <p:cNvPr id="6" name="Date Placeholder 4"/>
          <p:cNvSpPr>
            <a:spLocks noGrp="1"/>
          </p:cNvSpPr>
          <p:nvPr>
            <p:ph type="dt" sz="half" idx="14"/>
          </p:nvPr>
        </p:nvSpPr>
        <p:spPr/>
        <p:txBody>
          <a:bodyPr/>
          <a:lstStyle>
            <a:lvl1pPr defTabSz="914400" eaLnBrk="0" fontAlgn="base" hangingPunct="0">
              <a:spcBef>
                <a:spcPct val="0"/>
              </a:spcBef>
              <a:spcAft>
                <a:spcPct val="0"/>
              </a:spcAft>
              <a:defRPr>
                <a:latin typeface="Arial" pitchFamily="34" charset="0"/>
                <a:cs typeface="Arial" pitchFamily="34" charset="0"/>
              </a:defRPr>
            </a:lvl1pPr>
          </a:lstStyle>
          <a:p>
            <a:pPr>
              <a:defRPr/>
            </a:pPr>
            <a:fld id="{CA2D89E0-9B0B-4818-AF99-FDF0649A1B2E}" type="datetimeFigureOut">
              <a:rPr lang="tr-TR"/>
              <a:pPr>
                <a:defRPr/>
              </a:pPr>
              <a:t>2.10.2023</a:t>
            </a:fld>
            <a:endParaRPr lang="tr-TR"/>
          </a:p>
        </p:txBody>
      </p:sp>
      <p:sp>
        <p:nvSpPr>
          <p:cNvPr id="7" name="Footer Placeholder 5"/>
          <p:cNvSpPr>
            <a:spLocks noGrp="1"/>
          </p:cNvSpPr>
          <p:nvPr>
            <p:ph type="ftr" sz="quarter" idx="15"/>
          </p:nvPr>
        </p:nvSpPr>
        <p:spPr/>
        <p:txBody>
          <a:bodyPr/>
          <a:lstStyle>
            <a:lvl1pPr defTabSz="914400" eaLnBrk="0" fontAlgn="base" hangingPunct="0">
              <a:spcBef>
                <a:spcPct val="0"/>
              </a:spcBef>
              <a:spcAft>
                <a:spcPct val="0"/>
              </a:spcAft>
              <a:defRPr>
                <a:latin typeface="Arial" pitchFamily="34" charset="0"/>
                <a:cs typeface="Arial" pitchFamily="34" charset="0"/>
              </a:defRPr>
            </a:lvl1pPr>
          </a:lstStyle>
          <a:p>
            <a:pPr>
              <a:defRPr/>
            </a:pPr>
            <a:endParaRPr lang="tr-TR"/>
          </a:p>
        </p:txBody>
      </p:sp>
      <p:sp>
        <p:nvSpPr>
          <p:cNvPr id="8" name="Slide Number Placeholder 6"/>
          <p:cNvSpPr>
            <a:spLocks noGrp="1"/>
          </p:cNvSpPr>
          <p:nvPr>
            <p:ph type="sldNum" sz="quarter" idx="16"/>
          </p:nvPr>
        </p:nvSpPr>
        <p:spPr>
          <a:xfrm>
            <a:off x="531285" y="4983164"/>
            <a:ext cx="781049" cy="365125"/>
          </a:xfrm>
        </p:spPr>
        <p:txBody>
          <a:bodyPr/>
          <a:lstStyle>
            <a:lvl1pPr defTabSz="914400" eaLnBrk="0" fontAlgn="base" hangingPunct="0">
              <a:spcBef>
                <a:spcPct val="0"/>
              </a:spcBef>
              <a:spcAft>
                <a:spcPct val="0"/>
              </a:spcAft>
              <a:defRPr>
                <a:latin typeface="Arial" pitchFamily="34" charset="0"/>
                <a:cs typeface="Arial" pitchFamily="34" charset="0"/>
              </a:defRPr>
            </a:lvl1pPr>
          </a:lstStyle>
          <a:p>
            <a:pPr>
              <a:defRPr/>
            </a:pPr>
            <a:fld id="{FA0C92EB-741C-4D82-AFC0-F8BF6A5255C1}" type="slidenum">
              <a:rPr lang="tr-TR"/>
              <a:pPr>
                <a:defRPr/>
              </a:pPr>
              <a:t>‹#›</a:t>
            </a:fld>
            <a:endParaRPr lang="tr-TR"/>
          </a:p>
        </p:txBody>
      </p:sp>
    </p:spTree>
    <p:extLst>
      <p:ext uri="{BB962C8B-B14F-4D97-AF65-F5344CB8AC3E}">
        <p14:creationId xmlns:p14="http://schemas.microsoft.com/office/powerpoint/2010/main" xmlns="" val="2823296543"/>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4" name="Freeform 11"/>
          <p:cNvSpPr>
            <a:spLocks/>
          </p:cNvSpPr>
          <p:nvPr/>
        </p:nvSpPr>
        <p:spPr bwMode="auto">
          <a:xfrm flipV="1">
            <a:off x="-4233" y="714375"/>
            <a:ext cx="1589617" cy="508000"/>
          </a:xfrm>
          <a:custGeom>
            <a:avLst/>
            <a:gdLst>
              <a:gd name="T0" fmla="*/ 2147483647 w 9248"/>
              <a:gd name="T1" fmla="*/ 2147483647 h 10000"/>
              <a:gd name="T2" fmla="*/ 2147483647 w 9248"/>
              <a:gd name="T3" fmla="*/ 2147483647 h 10000"/>
              <a:gd name="T4" fmla="*/ 2147483647 w 9248"/>
              <a:gd name="T5" fmla="*/ 2147483647 h 10000"/>
              <a:gd name="T6" fmla="*/ 2147483647 w 9248"/>
              <a:gd name="T7" fmla="*/ 0 h 10000"/>
              <a:gd name="T8" fmla="*/ 2147483647 w 9248"/>
              <a:gd name="T9" fmla="*/ 0 h 10000"/>
              <a:gd name="T10" fmla="*/ 0 w 9248"/>
              <a:gd name="T11" fmla="*/ 2147483647 h 10000"/>
              <a:gd name="T12" fmla="*/ 2147483647 w 9248"/>
              <a:gd name="T13" fmla="*/ 2147483647 h 10000"/>
              <a:gd name="T14" fmla="*/ 2147483647 w 9248"/>
              <a:gd name="T15" fmla="*/ 2147483647 h 10000"/>
              <a:gd name="T16" fmla="*/ 2147483647 w 9248"/>
              <a:gd name="T17" fmla="*/ 2147483647 h 10000"/>
              <a:gd name="T18" fmla="*/ 2147483647 w 9248"/>
              <a:gd name="T19" fmla="*/ 2147483647 h 10000"/>
              <a:gd name="T20" fmla="*/ 2147483647 w 9248"/>
              <a:gd name="T21" fmla="*/ 2147483647 h 10000"/>
              <a:gd name="T22" fmla="*/ 2147483647 w 9248"/>
              <a:gd name="T23" fmla="*/ 2147483647 h 10000"/>
              <a:gd name="T24" fmla="*/ 2147483647 w 9248"/>
              <a:gd name="T25" fmla="*/ 2147483647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3"/>
          <p:cNvSpPr>
            <a:spLocks noGrp="1"/>
          </p:cNvSpPr>
          <p:nvPr>
            <p:ph type="dt" sz="half" idx="10"/>
          </p:nvPr>
        </p:nvSpPr>
        <p:spPr/>
        <p:txBody>
          <a:bodyPr/>
          <a:lstStyle>
            <a:lvl1pPr defTabSz="914400" eaLnBrk="0" fontAlgn="base" hangingPunct="0">
              <a:spcBef>
                <a:spcPct val="0"/>
              </a:spcBef>
              <a:spcAft>
                <a:spcPct val="0"/>
              </a:spcAft>
              <a:defRPr>
                <a:latin typeface="Arial" pitchFamily="34" charset="0"/>
                <a:cs typeface="Arial" pitchFamily="34" charset="0"/>
              </a:defRPr>
            </a:lvl1pPr>
          </a:lstStyle>
          <a:p>
            <a:pPr>
              <a:defRPr/>
            </a:pPr>
            <a:fld id="{B82DAD90-0AB2-47B4-BF79-80FD93CE5E70}" type="datetimeFigureOut">
              <a:rPr lang="tr-TR"/>
              <a:pPr>
                <a:defRPr/>
              </a:pPr>
              <a:t>2.10.2023</a:t>
            </a:fld>
            <a:endParaRPr lang="tr-TR"/>
          </a:p>
        </p:txBody>
      </p:sp>
      <p:sp>
        <p:nvSpPr>
          <p:cNvPr id="6" name="Footer Placeholder 4"/>
          <p:cNvSpPr>
            <a:spLocks noGrp="1"/>
          </p:cNvSpPr>
          <p:nvPr>
            <p:ph type="ftr" sz="quarter" idx="11"/>
          </p:nvPr>
        </p:nvSpPr>
        <p:spPr/>
        <p:txBody>
          <a:bodyPr/>
          <a:lstStyle>
            <a:lvl1pPr defTabSz="914400" eaLnBrk="0" fontAlgn="base" hangingPunct="0">
              <a:spcBef>
                <a:spcPct val="0"/>
              </a:spcBef>
              <a:spcAft>
                <a:spcPct val="0"/>
              </a:spcAft>
              <a:defRPr>
                <a:latin typeface="Arial" pitchFamily="34" charset="0"/>
                <a:cs typeface="Arial" pitchFamily="34" charset="0"/>
              </a:defRPr>
            </a:lvl1pPr>
          </a:lstStyle>
          <a:p>
            <a:pPr>
              <a:defRPr/>
            </a:pPr>
            <a:endParaRPr lang="tr-TR"/>
          </a:p>
        </p:txBody>
      </p:sp>
      <p:sp>
        <p:nvSpPr>
          <p:cNvPr id="7" name="Slide Number Placeholder 5"/>
          <p:cNvSpPr>
            <a:spLocks noGrp="1"/>
          </p:cNvSpPr>
          <p:nvPr>
            <p:ph type="sldNum" sz="quarter" idx="12"/>
          </p:nvPr>
        </p:nvSpPr>
        <p:spPr/>
        <p:txBody>
          <a:bodyPr/>
          <a:lstStyle>
            <a:lvl1pPr defTabSz="914400" eaLnBrk="0" fontAlgn="base" hangingPunct="0">
              <a:spcBef>
                <a:spcPct val="0"/>
              </a:spcBef>
              <a:spcAft>
                <a:spcPct val="0"/>
              </a:spcAft>
              <a:defRPr>
                <a:latin typeface="Arial" pitchFamily="34" charset="0"/>
                <a:cs typeface="Arial" pitchFamily="34" charset="0"/>
              </a:defRPr>
            </a:lvl1pPr>
          </a:lstStyle>
          <a:p>
            <a:pPr>
              <a:defRPr/>
            </a:pPr>
            <a:fld id="{8C4C3770-0D9F-495B-8A68-53CBC998F16B}" type="slidenum">
              <a:rPr lang="tr-TR"/>
              <a:pPr>
                <a:defRPr/>
              </a:pPr>
              <a:t>‹#›</a:t>
            </a:fld>
            <a:endParaRPr lang="tr-TR"/>
          </a:p>
        </p:txBody>
      </p:sp>
    </p:spTree>
    <p:extLst>
      <p:ext uri="{BB962C8B-B14F-4D97-AF65-F5344CB8AC3E}">
        <p14:creationId xmlns:p14="http://schemas.microsoft.com/office/powerpoint/2010/main" xmlns="" val="314456561"/>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4" name="Freeform 11"/>
          <p:cNvSpPr>
            <a:spLocks/>
          </p:cNvSpPr>
          <p:nvPr/>
        </p:nvSpPr>
        <p:spPr bwMode="auto">
          <a:xfrm flipV="1">
            <a:off x="-4233" y="714375"/>
            <a:ext cx="1589617" cy="508000"/>
          </a:xfrm>
          <a:custGeom>
            <a:avLst/>
            <a:gdLst>
              <a:gd name="T0" fmla="*/ 2147483647 w 9248"/>
              <a:gd name="T1" fmla="*/ 2147483647 h 10000"/>
              <a:gd name="T2" fmla="*/ 2147483647 w 9248"/>
              <a:gd name="T3" fmla="*/ 2147483647 h 10000"/>
              <a:gd name="T4" fmla="*/ 2147483647 w 9248"/>
              <a:gd name="T5" fmla="*/ 2147483647 h 10000"/>
              <a:gd name="T6" fmla="*/ 2147483647 w 9248"/>
              <a:gd name="T7" fmla="*/ 0 h 10000"/>
              <a:gd name="T8" fmla="*/ 2147483647 w 9248"/>
              <a:gd name="T9" fmla="*/ 0 h 10000"/>
              <a:gd name="T10" fmla="*/ 0 w 9248"/>
              <a:gd name="T11" fmla="*/ 2147483647 h 10000"/>
              <a:gd name="T12" fmla="*/ 2147483647 w 9248"/>
              <a:gd name="T13" fmla="*/ 2147483647 h 10000"/>
              <a:gd name="T14" fmla="*/ 2147483647 w 9248"/>
              <a:gd name="T15" fmla="*/ 2147483647 h 10000"/>
              <a:gd name="T16" fmla="*/ 2147483647 w 9248"/>
              <a:gd name="T17" fmla="*/ 2147483647 h 10000"/>
              <a:gd name="T18" fmla="*/ 2147483647 w 9248"/>
              <a:gd name="T19" fmla="*/ 2147483647 h 10000"/>
              <a:gd name="T20" fmla="*/ 2147483647 w 9248"/>
              <a:gd name="T21" fmla="*/ 2147483647 h 10000"/>
              <a:gd name="T22" fmla="*/ 2147483647 w 9248"/>
              <a:gd name="T23" fmla="*/ 2147483647 h 10000"/>
              <a:gd name="T24" fmla="*/ 2147483647 w 9248"/>
              <a:gd name="T25" fmla="*/ 2147483647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2" name="Vertical Title 1"/>
          <p:cNvSpPr>
            <a:spLocks noGrp="1"/>
          </p:cNvSpPr>
          <p:nvPr>
            <p:ph type="title" orient="vert"/>
          </p:nvPr>
        </p:nvSpPr>
        <p:spPr>
          <a:xfrm>
            <a:off x="9295309" y="627777"/>
            <a:ext cx="2207601" cy="5283817"/>
          </a:xfrm>
        </p:spPr>
        <p:txBody>
          <a:bodyPr vert="eaVert" anchor="ct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2589212" y="627777"/>
            <a:ext cx="6477000" cy="5283817"/>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3"/>
          <p:cNvSpPr>
            <a:spLocks noGrp="1"/>
          </p:cNvSpPr>
          <p:nvPr>
            <p:ph type="dt" sz="half" idx="10"/>
          </p:nvPr>
        </p:nvSpPr>
        <p:spPr/>
        <p:txBody>
          <a:bodyPr/>
          <a:lstStyle>
            <a:lvl1pPr defTabSz="914400" eaLnBrk="0" fontAlgn="base" hangingPunct="0">
              <a:spcBef>
                <a:spcPct val="0"/>
              </a:spcBef>
              <a:spcAft>
                <a:spcPct val="0"/>
              </a:spcAft>
              <a:defRPr>
                <a:latin typeface="Arial" pitchFamily="34" charset="0"/>
                <a:cs typeface="Arial" pitchFamily="34" charset="0"/>
              </a:defRPr>
            </a:lvl1pPr>
          </a:lstStyle>
          <a:p>
            <a:pPr>
              <a:defRPr/>
            </a:pPr>
            <a:fld id="{0692B005-BC74-4552-9A7D-620E0A88E5C8}" type="datetimeFigureOut">
              <a:rPr lang="tr-TR"/>
              <a:pPr>
                <a:defRPr/>
              </a:pPr>
              <a:t>2.10.2023</a:t>
            </a:fld>
            <a:endParaRPr lang="tr-TR"/>
          </a:p>
        </p:txBody>
      </p:sp>
      <p:sp>
        <p:nvSpPr>
          <p:cNvPr id="6" name="Footer Placeholder 4"/>
          <p:cNvSpPr>
            <a:spLocks noGrp="1"/>
          </p:cNvSpPr>
          <p:nvPr>
            <p:ph type="ftr" sz="quarter" idx="11"/>
          </p:nvPr>
        </p:nvSpPr>
        <p:spPr/>
        <p:txBody>
          <a:bodyPr/>
          <a:lstStyle>
            <a:lvl1pPr defTabSz="914400" eaLnBrk="0" fontAlgn="base" hangingPunct="0">
              <a:spcBef>
                <a:spcPct val="0"/>
              </a:spcBef>
              <a:spcAft>
                <a:spcPct val="0"/>
              </a:spcAft>
              <a:defRPr>
                <a:latin typeface="Arial" pitchFamily="34" charset="0"/>
                <a:cs typeface="Arial" pitchFamily="34" charset="0"/>
              </a:defRPr>
            </a:lvl1pPr>
          </a:lstStyle>
          <a:p>
            <a:pPr>
              <a:defRPr/>
            </a:pPr>
            <a:endParaRPr lang="tr-TR"/>
          </a:p>
        </p:txBody>
      </p:sp>
      <p:sp>
        <p:nvSpPr>
          <p:cNvPr id="7" name="Slide Number Placeholder 5"/>
          <p:cNvSpPr>
            <a:spLocks noGrp="1"/>
          </p:cNvSpPr>
          <p:nvPr>
            <p:ph type="sldNum" sz="quarter" idx="12"/>
          </p:nvPr>
        </p:nvSpPr>
        <p:spPr/>
        <p:txBody>
          <a:bodyPr/>
          <a:lstStyle>
            <a:lvl1pPr defTabSz="914400" eaLnBrk="0" fontAlgn="base" hangingPunct="0">
              <a:spcBef>
                <a:spcPct val="0"/>
              </a:spcBef>
              <a:spcAft>
                <a:spcPct val="0"/>
              </a:spcAft>
              <a:defRPr>
                <a:latin typeface="Arial" pitchFamily="34" charset="0"/>
                <a:cs typeface="Arial" pitchFamily="34" charset="0"/>
              </a:defRPr>
            </a:lvl1pPr>
          </a:lstStyle>
          <a:p>
            <a:pPr>
              <a:defRPr/>
            </a:pPr>
            <a:fld id="{92949477-BC22-44CA-9FC4-B6958F236EAA}" type="slidenum">
              <a:rPr lang="tr-TR"/>
              <a:pPr>
                <a:defRPr/>
              </a:pPr>
              <a:t>‹#›</a:t>
            </a:fld>
            <a:endParaRPr lang="tr-TR"/>
          </a:p>
        </p:txBody>
      </p:sp>
    </p:spTree>
    <p:extLst>
      <p:ext uri="{BB962C8B-B14F-4D97-AF65-F5344CB8AC3E}">
        <p14:creationId xmlns:p14="http://schemas.microsoft.com/office/powerpoint/2010/main" xmlns="" val="8054656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6193535"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6193535"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4"/>
          <p:cNvSpPr>
            <a:spLocks noGrp="1" noChangeArrowheads="1"/>
          </p:cNvSpPr>
          <p:nvPr>
            <p:ph type="dt" sz="half" idx="10"/>
          </p:nvPr>
        </p:nvSpPr>
        <p:spPr/>
        <p:txBody>
          <a:bodyPr/>
          <a:lstStyle>
            <a:lvl1pPr eaLnBrk="0" hangingPunct="0">
              <a:defRPr>
                <a:cs typeface="Arial" charset="0"/>
              </a:defRPr>
            </a:lvl1pPr>
          </a:lstStyle>
          <a:p>
            <a:pPr>
              <a:defRPr/>
            </a:pPr>
            <a:endParaRPr lang="tr-TR"/>
          </a:p>
        </p:txBody>
      </p:sp>
      <p:sp>
        <p:nvSpPr>
          <p:cNvPr id="8"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tr-TR"/>
          </a:p>
        </p:txBody>
      </p:sp>
      <p:sp>
        <p:nvSpPr>
          <p:cNvPr id="9" name="Rectangle 6"/>
          <p:cNvSpPr>
            <a:spLocks noGrp="1" noChangeArrowheads="1"/>
          </p:cNvSpPr>
          <p:nvPr>
            <p:ph type="sldNum" sz="quarter" idx="12"/>
          </p:nvPr>
        </p:nvSpPr>
        <p:spPr/>
        <p:txBody>
          <a:bodyPr/>
          <a:lstStyle>
            <a:lvl1pPr eaLnBrk="0" hangingPunct="0">
              <a:defRPr/>
            </a:lvl1pPr>
          </a:lstStyle>
          <a:p>
            <a:pPr>
              <a:defRPr/>
            </a:pPr>
            <a:fld id="{D29F5439-3C43-40B5-BE8C-B9A059E7EA3C}" type="slidenum">
              <a:rPr lang="tr-TR" altLang="tr-TR"/>
              <a:pPr>
                <a:defRPr/>
              </a:pPr>
              <a:t>‹#›</a:t>
            </a:fld>
            <a:endParaRPr lang="tr-TR" altLang="tr-TR"/>
          </a:p>
        </p:txBody>
      </p:sp>
    </p:spTree>
    <p:extLst>
      <p:ext uri="{BB962C8B-B14F-4D97-AF65-F5344CB8AC3E}">
        <p14:creationId xmlns:p14="http://schemas.microsoft.com/office/powerpoint/2010/main" xmlns="" val="16756198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Rectangle 4"/>
          <p:cNvSpPr>
            <a:spLocks noGrp="1" noChangeArrowheads="1"/>
          </p:cNvSpPr>
          <p:nvPr>
            <p:ph type="dt" sz="half" idx="10"/>
          </p:nvPr>
        </p:nvSpPr>
        <p:spPr/>
        <p:txBody>
          <a:bodyPr/>
          <a:lstStyle>
            <a:lvl1pPr eaLnBrk="0" hangingPunct="0">
              <a:defRPr>
                <a:cs typeface="Arial" charset="0"/>
              </a:defRPr>
            </a:lvl1pPr>
          </a:lstStyle>
          <a:p>
            <a:pPr>
              <a:defRPr/>
            </a:pPr>
            <a:endParaRPr lang="tr-TR"/>
          </a:p>
        </p:txBody>
      </p:sp>
      <p:sp>
        <p:nvSpPr>
          <p:cNvPr id="4"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tr-TR"/>
          </a:p>
        </p:txBody>
      </p:sp>
      <p:sp>
        <p:nvSpPr>
          <p:cNvPr id="5" name="Rectangle 6"/>
          <p:cNvSpPr>
            <a:spLocks noGrp="1" noChangeArrowheads="1"/>
          </p:cNvSpPr>
          <p:nvPr>
            <p:ph type="sldNum" sz="quarter" idx="12"/>
          </p:nvPr>
        </p:nvSpPr>
        <p:spPr/>
        <p:txBody>
          <a:bodyPr/>
          <a:lstStyle>
            <a:lvl1pPr eaLnBrk="0" hangingPunct="0">
              <a:defRPr/>
            </a:lvl1pPr>
          </a:lstStyle>
          <a:p>
            <a:pPr>
              <a:defRPr/>
            </a:pPr>
            <a:fld id="{E2ED130C-109A-491D-8655-33B25A4C5E63}" type="slidenum">
              <a:rPr lang="tr-TR" altLang="tr-TR"/>
              <a:pPr>
                <a:defRPr/>
              </a:pPr>
              <a:t>‹#›</a:t>
            </a:fld>
            <a:endParaRPr lang="tr-TR" altLang="tr-TR"/>
          </a:p>
        </p:txBody>
      </p:sp>
    </p:spTree>
    <p:extLst>
      <p:ext uri="{BB962C8B-B14F-4D97-AF65-F5344CB8AC3E}">
        <p14:creationId xmlns:p14="http://schemas.microsoft.com/office/powerpoint/2010/main" xmlns="" val="2717279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373"/>
            <a:ext cx="10363200" cy="1362075"/>
          </a:xfrm>
          <a:prstGeom prst="rect">
            <a:avLst/>
          </a:prstGeom>
        </p:spPr>
        <p:txBody>
          <a:bodyPr anchor="t"/>
          <a:lstStyle>
            <a:lvl1pPr algn="l">
              <a:defRPr sz="4000" b="1" cap="all"/>
            </a:lvl1pPr>
          </a:lstStyle>
          <a:p>
            <a:r>
              <a:rPr lang="en-US" altLang="ko-KR" smtClean="0"/>
              <a:t>Click to edit Master title style</a:t>
            </a:r>
            <a:endParaRPr lang="ko-KR" altLang="en-US"/>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ko-KR" smtClean="0"/>
              <a:t>Click to edit Master text styles</a:t>
            </a:r>
          </a:p>
        </p:txBody>
      </p:sp>
      <p:sp>
        <p:nvSpPr>
          <p:cNvPr id="4" name="Date Placeholder 3"/>
          <p:cNvSpPr>
            <a:spLocks noGrp="1"/>
          </p:cNvSpPr>
          <p:nvPr>
            <p:ph type="dt" sz="half" idx="10"/>
          </p:nvPr>
        </p:nvSpPr>
        <p:spPr>
          <a:xfrm>
            <a:off x="609600" y="6356823"/>
            <a:ext cx="2844800" cy="365125"/>
          </a:xfrm>
          <a:prstGeom prst="rect">
            <a:avLst/>
          </a:prstGeom>
        </p:spPr>
        <p:txBody>
          <a:bodyPr/>
          <a:lstStyle/>
          <a:p>
            <a:pPr defTabSz="914400" latinLnBrk="1"/>
            <a:fld id="{D2E587EC-4A3E-4030-BABC-5E0C0236501C}" type="datetimeFigureOut">
              <a:rPr lang="ko-KR" altLang="en-US" smtClean="0">
                <a:solidFill>
                  <a:prstClr val="black"/>
                </a:solidFill>
              </a:rPr>
              <a:pPr defTabSz="914400" latinLnBrk="1"/>
              <a:t>2023-10-02</a:t>
            </a:fld>
            <a:endParaRPr lang="ko-KR" altLang="en-US">
              <a:solidFill>
                <a:prstClr val="black"/>
              </a:solidFill>
            </a:endParaRPr>
          </a:p>
        </p:txBody>
      </p:sp>
      <p:sp>
        <p:nvSpPr>
          <p:cNvPr id="5" name="Footer Placeholder 4"/>
          <p:cNvSpPr>
            <a:spLocks noGrp="1"/>
          </p:cNvSpPr>
          <p:nvPr>
            <p:ph type="ftr" sz="quarter" idx="11"/>
          </p:nvPr>
        </p:nvSpPr>
        <p:spPr>
          <a:xfrm>
            <a:off x="4165600" y="6356823"/>
            <a:ext cx="3860800" cy="365125"/>
          </a:xfrm>
          <a:prstGeom prst="rect">
            <a:avLst/>
          </a:prstGeom>
        </p:spPr>
        <p:txBody>
          <a:bodyPr/>
          <a:lstStyle/>
          <a:p>
            <a:pPr defTabSz="914400" latinLnBrk="1"/>
            <a:endParaRPr lang="ko-KR" altLang="en-US">
              <a:solidFill>
                <a:prstClr val="black"/>
              </a:solidFill>
            </a:endParaRPr>
          </a:p>
        </p:txBody>
      </p:sp>
      <p:sp>
        <p:nvSpPr>
          <p:cNvPr id="6" name="Slide Number Placeholder 5"/>
          <p:cNvSpPr>
            <a:spLocks noGrp="1"/>
          </p:cNvSpPr>
          <p:nvPr>
            <p:ph type="sldNum" sz="quarter" idx="12"/>
          </p:nvPr>
        </p:nvSpPr>
        <p:spPr>
          <a:xfrm>
            <a:off x="8737600" y="6356823"/>
            <a:ext cx="2844800" cy="365125"/>
          </a:xfrm>
          <a:prstGeom prst="rect">
            <a:avLst/>
          </a:prstGeom>
        </p:spPr>
        <p:txBody>
          <a:bodyPr/>
          <a:lstStyle/>
          <a:p>
            <a:pPr defTabSz="914400" latinLnBrk="1"/>
            <a:fld id="{6F4B9519-C8B1-4E82-966F-744A36AA8BB2}" type="slidenum">
              <a:rPr lang="ko-KR" altLang="en-US" smtClean="0">
                <a:solidFill>
                  <a:prstClr val="black"/>
                </a:solidFill>
              </a:rPr>
              <a:pPr defTabSz="914400" latinLnBrk="1"/>
              <a:t>‹#›</a:t>
            </a:fld>
            <a:endParaRPr lang="ko-KR" altLang="en-US">
              <a:solidFill>
                <a:prstClr val="black"/>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cs typeface="Arial" charset="0"/>
              </a:defRPr>
            </a:lvl1pPr>
          </a:lstStyle>
          <a:p>
            <a:pPr>
              <a:defRPr/>
            </a:pPr>
            <a:endParaRPr lang="tr-TR"/>
          </a:p>
        </p:txBody>
      </p:sp>
      <p:sp>
        <p:nvSpPr>
          <p:cNvPr id="3"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tr-TR"/>
          </a:p>
        </p:txBody>
      </p:sp>
      <p:sp>
        <p:nvSpPr>
          <p:cNvPr id="4" name="Rectangle 6"/>
          <p:cNvSpPr>
            <a:spLocks noGrp="1" noChangeArrowheads="1"/>
          </p:cNvSpPr>
          <p:nvPr>
            <p:ph type="sldNum" sz="quarter" idx="12"/>
          </p:nvPr>
        </p:nvSpPr>
        <p:spPr/>
        <p:txBody>
          <a:bodyPr/>
          <a:lstStyle>
            <a:lvl1pPr eaLnBrk="0" hangingPunct="0">
              <a:defRPr/>
            </a:lvl1pPr>
          </a:lstStyle>
          <a:p>
            <a:pPr>
              <a:defRPr/>
            </a:pPr>
            <a:fld id="{2D69D2FC-C0E4-4412-9152-5672504FB278}" type="slidenum">
              <a:rPr lang="tr-TR" altLang="tr-TR"/>
              <a:pPr>
                <a:defRPr/>
              </a:pPr>
              <a:t>‹#›</a:t>
            </a:fld>
            <a:endParaRPr lang="tr-TR" altLang="tr-TR"/>
          </a:p>
        </p:txBody>
      </p:sp>
    </p:spTree>
    <p:extLst>
      <p:ext uri="{BB962C8B-B14F-4D97-AF65-F5344CB8AC3E}">
        <p14:creationId xmlns:p14="http://schemas.microsoft.com/office/powerpoint/2010/main" xmlns="" val="27533324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3" y="273050"/>
            <a:ext cx="4011084"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609603"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p:cNvSpPr>
            <a:spLocks noGrp="1" noChangeArrowheads="1"/>
          </p:cNvSpPr>
          <p:nvPr>
            <p:ph type="dt" sz="half" idx="10"/>
          </p:nvPr>
        </p:nvSpPr>
        <p:spPr/>
        <p:txBody>
          <a:bodyPr/>
          <a:lstStyle>
            <a:lvl1pPr eaLnBrk="0" hangingPunct="0">
              <a:defRPr>
                <a:cs typeface="Arial" charset="0"/>
              </a:defRPr>
            </a:lvl1pPr>
          </a:lstStyle>
          <a:p>
            <a:pPr>
              <a:defRPr/>
            </a:pPr>
            <a:endParaRPr lang="tr-TR"/>
          </a:p>
        </p:txBody>
      </p:sp>
      <p:sp>
        <p:nvSpPr>
          <p:cNvPr id="6"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tr-TR"/>
          </a:p>
        </p:txBody>
      </p:sp>
      <p:sp>
        <p:nvSpPr>
          <p:cNvPr id="7" name="Rectangle 6"/>
          <p:cNvSpPr>
            <a:spLocks noGrp="1" noChangeArrowheads="1"/>
          </p:cNvSpPr>
          <p:nvPr>
            <p:ph type="sldNum" sz="quarter" idx="12"/>
          </p:nvPr>
        </p:nvSpPr>
        <p:spPr/>
        <p:txBody>
          <a:bodyPr/>
          <a:lstStyle>
            <a:lvl1pPr eaLnBrk="0" hangingPunct="0">
              <a:defRPr/>
            </a:lvl1pPr>
          </a:lstStyle>
          <a:p>
            <a:pPr>
              <a:defRPr/>
            </a:pPr>
            <a:fld id="{34523571-F49A-4051-9B18-B48BEB9C177F}" type="slidenum">
              <a:rPr lang="tr-TR" altLang="tr-TR"/>
              <a:pPr>
                <a:defRPr/>
              </a:pPr>
              <a:t>‹#›</a:t>
            </a:fld>
            <a:endParaRPr lang="tr-TR" altLang="tr-TR"/>
          </a:p>
        </p:txBody>
      </p:sp>
    </p:spTree>
    <p:extLst>
      <p:ext uri="{BB962C8B-B14F-4D97-AF65-F5344CB8AC3E}">
        <p14:creationId xmlns:p14="http://schemas.microsoft.com/office/powerpoint/2010/main" xmlns="" val="18304079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389717" y="4800600"/>
            <a:ext cx="73152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p:cNvSpPr>
            <a:spLocks noGrp="1" noChangeArrowheads="1"/>
          </p:cNvSpPr>
          <p:nvPr>
            <p:ph type="dt" sz="half" idx="10"/>
          </p:nvPr>
        </p:nvSpPr>
        <p:spPr/>
        <p:txBody>
          <a:bodyPr/>
          <a:lstStyle>
            <a:lvl1pPr eaLnBrk="0" hangingPunct="0">
              <a:defRPr>
                <a:cs typeface="Arial" charset="0"/>
              </a:defRPr>
            </a:lvl1pPr>
          </a:lstStyle>
          <a:p>
            <a:pPr>
              <a:defRPr/>
            </a:pPr>
            <a:endParaRPr lang="tr-TR"/>
          </a:p>
        </p:txBody>
      </p:sp>
      <p:sp>
        <p:nvSpPr>
          <p:cNvPr id="6"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tr-TR"/>
          </a:p>
        </p:txBody>
      </p:sp>
      <p:sp>
        <p:nvSpPr>
          <p:cNvPr id="7" name="Rectangle 6"/>
          <p:cNvSpPr>
            <a:spLocks noGrp="1" noChangeArrowheads="1"/>
          </p:cNvSpPr>
          <p:nvPr>
            <p:ph type="sldNum" sz="quarter" idx="12"/>
          </p:nvPr>
        </p:nvSpPr>
        <p:spPr/>
        <p:txBody>
          <a:bodyPr/>
          <a:lstStyle>
            <a:lvl1pPr eaLnBrk="0" hangingPunct="0">
              <a:defRPr/>
            </a:lvl1pPr>
          </a:lstStyle>
          <a:p>
            <a:pPr>
              <a:defRPr/>
            </a:pPr>
            <a:fld id="{9FC522CA-0367-4DD1-83E0-CA3662F82610}" type="slidenum">
              <a:rPr lang="tr-TR" altLang="tr-TR"/>
              <a:pPr>
                <a:defRPr/>
              </a:pPr>
              <a:t>‹#›</a:t>
            </a:fld>
            <a:endParaRPr lang="tr-TR" altLang="tr-TR"/>
          </a:p>
        </p:txBody>
      </p:sp>
    </p:spTree>
    <p:extLst>
      <p:ext uri="{BB962C8B-B14F-4D97-AF65-F5344CB8AC3E}">
        <p14:creationId xmlns:p14="http://schemas.microsoft.com/office/powerpoint/2010/main" xmlns="" val="15697345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p:txBody>
          <a:bodyPr/>
          <a:lstStyle>
            <a:lvl1pPr eaLnBrk="0" hangingPunct="0">
              <a:defRPr>
                <a:cs typeface="Arial" charset="0"/>
              </a:defRPr>
            </a:lvl1pPr>
          </a:lstStyle>
          <a:p>
            <a:pPr>
              <a:defRPr/>
            </a:pPr>
            <a:endParaRPr lang="tr-TR"/>
          </a:p>
        </p:txBody>
      </p:sp>
      <p:sp>
        <p:nvSpPr>
          <p:cNvPr id="5"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tr-TR"/>
          </a:p>
        </p:txBody>
      </p:sp>
      <p:sp>
        <p:nvSpPr>
          <p:cNvPr id="6" name="Rectangle 6"/>
          <p:cNvSpPr>
            <a:spLocks noGrp="1" noChangeArrowheads="1"/>
          </p:cNvSpPr>
          <p:nvPr>
            <p:ph type="sldNum" sz="quarter" idx="12"/>
          </p:nvPr>
        </p:nvSpPr>
        <p:spPr/>
        <p:txBody>
          <a:bodyPr/>
          <a:lstStyle>
            <a:lvl1pPr eaLnBrk="0" hangingPunct="0">
              <a:defRPr/>
            </a:lvl1pPr>
          </a:lstStyle>
          <a:p>
            <a:pPr>
              <a:defRPr/>
            </a:pPr>
            <a:fld id="{6E965DC3-6275-4028-92D1-0F152FB80E23}" type="slidenum">
              <a:rPr lang="tr-TR" altLang="tr-TR"/>
              <a:pPr>
                <a:defRPr/>
              </a:pPr>
              <a:t>‹#›</a:t>
            </a:fld>
            <a:endParaRPr lang="tr-TR" altLang="tr-TR"/>
          </a:p>
        </p:txBody>
      </p:sp>
    </p:spTree>
    <p:extLst>
      <p:ext uri="{BB962C8B-B14F-4D97-AF65-F5344CB8AC3E}">
        <p14:creationId xmlns:p14="http://schemas.microsoft.com/office/powerpoint/2010/main" xmlns="" val="15082034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39200" y="274639"/>
            <a:ext cx="27432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609600" y="274639"/>
            <a:ext cx="80264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p:txBody>
          <a:bodyPr/>
          <a:lstStyle>
            <a:lvl1pPr eaLnBrk="0" hangingPunct="0">
              <a:defRPr>
                <a:cs typeface="Arial" charset="0"/>
              </a:defRPr>
            </a:lvl1pPr>
          </a:lstStyle>
          <a:p>
            <a:pPr>
              <a:defRPr/>
            </a:pPr>
            <a:endParaRPr lang="tr-TR"/>
          </a:p>
        </p:txBody>
      </p:sp>
      <p:sp>
        <p:nvSpPr>
          <p:cNvPr id="5"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tr-TR"/>
          </a:p>
        </p:txBody>
      </p:sp>
      <p:sp>
        <p:nvSpPr>
          <p:cNvPr id="6" name="Rectangle 6"/>
          <p:cNvSpPr>
            <a:spLocks noGrp="1" noChangeArrowheads="1"/>
          </p:cNvSpPr>
          <p:nvPr>
            <p:ph type="sldNum" sz="quarter" idx="12"/>
          </p:nvPr>
        </p:nvSpPr>
        <p:spPr/>
        <p:txBody>
          <a:bodyPr/>
          <a:lstStyle>
            <a:lvl1pPr eaLnBrk="0" hangingPunct="0">
              <a:defRPr/>
            </a:lvl1pPr>
          </a:lstStyle>
          <a:p>
            <a:pPr>
              <a:defRPr/>
            </a:pPr>
            <a:fld id="{3A5378F1-6B42-4CC8-9587-124F88A5FE20}" type="slidenum">
              <a:rPr lang="tr-TR" altLang="tr-TR"/>
              <a:pPr>
                <a:defRPr/>
              </a:pPr>
              <a:t>‹#›</a:t>
            </a:fld>
            <a:endParaRPr lang="tr-TR" altLang="tr-TR"/>
          </a:p>
        </p:txBody>
      </p:sp>
    </p:spTree>
    <p:extLst>
      <p:ext uri="{BB962C8B-B14F-4D97-AF65-F5344CB8AC3E}">
        <p14:creationId xmlns:p14="http://schemas.microsoft.com/office/powerpoint/2010/main" xmlns="" val="23950179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4638"/>
            <a:ext cx="10972800" cy="1143000"/>
          </a:xfrm>
        </p:spPr>
        <p:txBody>
          <a:bodyPr/>
          <a:lstStyle/>
          <a:p>
            <a:r>
              <a:rPr lang="tr-TR"/>
              <a:t>Asıl başlık stili için tıklatın</a:t>
            </a:r>
          </a:p>
        </p:txBody>
      </p:sp>
      <p:sp>
        <p:nvSpPr>
          <p:cNvPr id="3" name="2 Tablo Yer Tutucusu"/>
          <p:cNvSpPr>
            <a:spLocks noGrp="1"/>
          </p:cNvSpPr>
          <p:nvPr>
            <p:ph type="tbl" idx="1"/>
          </p:nvPr>
        </p:nvSpPr>
        <p:spPr>
          <a:xfrm>
            <a:off x="609600" y="1600204"/>
            <a:ext cx="10972800" cy="4525963"/>
          </a:xfrm>
        </p:spPr>
        <p:txBody>
          <a:bodyPr/>
          <a:lstStyle/>
          <a:p>
            <a:pPr lvl="0"/>
            <a:endParaRPr lang="tr-TR" noProof="0"/>
          </a:p>
        </p:txBody>
      </p:sp>
      <p:sp>
        <p:nvSpPr>
          <p:cNvPr id="4" name="Rectangle 4"/>
          <p:cNvSpPr>
            <a:spLocks noGrp="1" noChangeArrowheads="1"/>
          </p:cNvSpPr>
          <p:nvPr>
            <p:ph type="dt" sz="half" idx="10"/>
          </p:nvPr>
        </p:nvSpPr>
        <p:spPr/>
        <p:txBody>
          <a:bodyPr/>
          <a:lstStyle>
            <a:lvl1pPr eaLnBrk="0" hangingPunct="0">
              <a:defRPr>
                <a:cs typeface="Arial" charset="0"/>
              </a:defRPr>
            </a:lvl1pPr>
          </a:lstStyle>
          <a:p>
            <a:pPr>
              <a:defRPr/>
            </a:pPr>
            <a:endParaRPr lang="tr-TR"/>
          </a:p>
        </p:txBody>
      </p:sp>
      <p:sp>
        <p:nvSpPr>
          <p:cNvPr id="5"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tr-TR"/>
          </a:p>
        </p:txBody>
      </p:sp>
      <p:sp>
        <p:nvSpPr>
          <p:cNvPr id="6" name="Rectangle 6"/>
          <p:cNvSpPr>
            <a:spLocks noGrp="1" noChangeArrowheads="1"/>
          </p:cNvSpPr>
          <p:nvPr>
            <p:ph type="sldNum" sz="quarter" idx="12"/>
          </p:nvPr>
        </p:nvSpPr>
        <p:spPr/>
        <p:txBody>
          <a:bodyPr/>
          <a:lstStyle>
            <a:lvl1pPr eaLnBrk="0" hangingPunct="0">
              <a:defRPr/>
            </a:lvl1pPr>
          </a:lstStyle>
          <a:p>
            <a:pPr>
              <a:defRPr/>
            </a:pPr>
            <a:fld id="{546848E1-C361-4DDC-A71D-4740E464BCBE}" type="slidenum">
              <a:rPr lang="tr-TR" altLang="tr-TR"/>
              <a:pPr>
                <a:defRPr/>
              </a:pPr>
              <a:t>‹#›</a:t>
            </a:fld>
            <a:endParaRPr lang="tr-TR" altLang="tr-TR"/>
          </a:p>
        </p:txBody>
      </p:sp>
    </p:spTree>
    <p:extLst>
      <p:ext uri="{BB962C8B-B14F-4D97-AF65-F5344CB8AC3E}">
        <p14:creationId xmlns:p14="http://schemas.microsoft.com/office/powerpoint/2010/main" xmlns="" val="8964534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4" name="Dikdörtgen 14"/>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5" name="Dikdörtgen 16"/>
          <p:cNvSpPr/>
          <p:nvPr/>
        </p:nvSpPr>
        <p:spPr bwMode="auto">
          <a:xfrm>
            <a:off x="368303" y="0"/>
            <a:ext cx="139700"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6" name="Dikdörtgen 17"/>
          <p:cNvSpPr/>
          <p:nvPr/>
        </p:nvSpPr>
        <p:spPr bwMode="auto">
          <a:xfrm>
            <a:off x="1321056" y="0"/>
            <a:ext cx="243417"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7" name="Dikdörtgen 18"/>
          <p:cNvSpPr/>
          <p:nvPr/>
        </p:nvSpPr>
        <p:spPr bwMode="auto">
          <a:xfrm>
            <a:off x="1521887" y="0"/>
            <a:ext cx="306916"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10" name="Düz Bağlayıcı 19"/>
          <p:cNvSpPr>
            <a:spLocks noChangeShapeType="1"/>
          </p:cNvSpPr>
          <p:nvPr/>
        </p:nvSpPr>
        <p:spPr bwMode="auto">
          <a:xfrm>
            <a:off x="141817"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latin typeface="Arial" charset="0"/>
              <a:cs typeface="Arial" pitchFamily="34" charset="0"/>
            </a:endParaRPr>
          </a:p>
        </p:txBody>
      </p:sp>
      <p:sp>
        <p:nvSpPr>
          <p:cNvPr id="11" name="Düz Bağlayıcı 20"/>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latin typeface="Arial" charset="0"/>
              <a:cs typeface="Arial" pitchFamily="34" charset="0"/>
            </a:endParaRPr>
          </a:p>
        </p:txBody>
      </p:sp>
      <p:sp>
        <p:nvSpPr>
          <p:cNvPr id="12" name="Düz Bağlayıcı 23"/>
          <p:cNvSpPr>
            <a:spLocks noChangeShapeType="1"/>
          </p:cNvSpPr>
          <p:nvPr/>
        </p:nvSpPr>
        <p:spPr bwMode="auto">
          <a:xfrm>
            <a:off x="1138767"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latin typeface="Arial" charset="0"/>
              <a:cs typeface="Arial" pitchFamily="34" charset="0"/>
            </a:endParaRPr>
          </a:p>
        </p:txBody>
      </p:sp>
      <p:sp>
        <p:nvSpPr>
          <p:cNvPr id="13" name="Düz Bağlayıcı 24"/>
          <p:cNvSpPr>
            <a:spLocks noChangeShapeType="1"/>
          </p:cNvSpPr>
          <p:nvPr/>
        </p:nvSpPr>
        <p:spPr bwMode="auto">
          <a:xfrm>
            <a:off x="2302933"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latin typeface="Arial" charset="0"/>
              <a:cs typeface="Arial" pitchFamily="34" charset="0"/>
            </a:endParaRPr>
          </a:p>
        </p:txBody>
      </p:sp>
      <p:sp>
        <p:nvSpPr>
          <p:cNvPr id="14" name="Düz Bağlayıcı 25"/>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latin typeface="Arial" charset="0"/>
              <a:cs typeface="Arial" pitchFamily="34" charset="0"/>
            </a:endParaRPr>
          </a:p>
        </p:txBody>
      </p:sp>
      <p:sp>
        <p:nvSpPr>
          <p:cNvPr id="15" name="Düz Bağlayıcı 26"/>
          <p:cNvSpPr>
            <a:spLocks noChangeShapeType="1"/>
          </p:cNvSpPr>
          <p:nvPr/>
        </p:nvSpPr>
        <p:spPr bwMode="auto">
          <a:xfrm>
            <a:off x="1215178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latin typeface="Arial" charset="0"/>
              <a:cs typeface="Arial" pitchFamily="34" charset="0"/>
            </a:endParaRPr>
          </a:p>
        </p:txBody>
      </p:sp>
      <p:sp>
        <p:nvSpPr>
          <p:cNvPr id="16" name="Dikdörtgen 2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7" name="Oval 28"/>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8" name="Oval 29"/>
          <p:cNvSpPr/>
          <p:nvPr/>
        </p:nvSpPr>
        <p:spPr bwMode="auto">
          <a:xfrm>
            <a:off x="1746252" y="4867275"/>
            <a:ext cx="855133"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9" name="Oval 30"/>
          <p:cNvSpPr/>
          <p:nvPr/>
        </p:nvSpPr>
        <p:spPr bwMode="auto">
          <a:xfrm>
            <a:off x="1454151" y="5501071"/>
            <a:ext cx="184149"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20" name="Oval 31"/>
          <p:cNvSpPr/>
          <p:nvPr/>
        </p:nvSpPr>
        <p:spPr bwMode="auto">
          <a:xfrm>
            <a:off x="2218267" y="5788025"/>
            <a:ext cx="366184"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21" name="Oval 32"/>
          <p:cNvSpPr/>
          <p:nvPr/>
        </p:nvSpPr>
        <p:spPr>
          <a:xfrm>
            <a:off x="2540256" y="4496183"/>
            <a:ext cx="486833"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8" name="Başlık 7"/>
          <p:cNvSpPr>
            <a:spLocks noGrp="1"/>
          </p:cNvSpPr>
          <p:nvPr>
            <p:ph type="ctrTitle"/>
          </p:nvPr>
        </p:nvSpPr>
        <p:spPr>
          <a:xfrm>
            <a:off x="3048000" y="3124200"/>
            <a:ext cx="8229600" cy="1894362"/>
          </a:xfrm>
        </p:spPr>
        <p:txBody>
          <a:bodyPr/>
          <a:lstStyle>
            <a:lvl1pPr>
              <a:defRPr b="1"/>
            </a:lvl1pPr>
          </a:lstStyle>
          <a:p>
            <a:r>
              <a:rPr lang="tr-TR"/>
              <a:t>Asıl başlık stili için tıklatın</a:t>
            </a:r>
            <a:endParaRPr lang="en-US"/>
          </a:p>
        </p:txBody>
      </p:sp>
      <p:sp>
        <p:nvSpPr>
          <p:cNvPr id="9" name="Alt Başlık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a:t>Asıl alt başlık stilini düzenlemek için tıklatın</a:t>
            </a:r>
            <a:endParaRPr lang="en-US"/>
          </a:p>
        </p:txBody>
      </p:sp>
      <p:sp>
        <p:nvSpPr>
          <p:cNvPr id="22" name="Veri Yer Tutucusu 27"/>
          <p:cNvSpPr>
            <a:spLocks noGrp="1"/>
          </p:cNvSpPr>
          <p:nvPr>
            <p:ph type="dt" sz="half" idx="10"/>
          </p:nvPr>
        </p:nvSpPr>
        <p:spPr bwMode="auto">
          <a:xfrm rot="5400000">
            <a:off x="10733617" y="1111250"/>
            <a:ext cx="2286000" cy="508000"/>
          </a:xfrm>
        </p:spPr>
        <p:txBody>
          <a:bodyPr/>
          <a:lstStyle>
            <a:lvl1pPr>
              <a:defRPr>
                <a:cs typeface="Arial" charset="0"/>
              </a:defRPr>
            </a:lvl1pPr>
          </a:lstStyle>
          <a:p>
            <a:pPr>
              <a:defRPr/>
            </a:pPr>
            <a:endParaRPr lang="tr-TR"/>
          </a:p>
        </p:txBody>
      </p:sp>
      <p:sp>
        <p:nvSpPr>
          <p:cNvPr id="23" name="Altbilgi Yer Tutucusu 16"/>
          <p:cNvSpPr>
            <a:spLocks noGrp="1"/>
          </p:cNvSpPr>
          <p:nvPr>
            <p:ph type="ftr" sz="quarter" idx="11"/>
          </p:nvPr>
        </p:nvSpPr>
        <p:spPr bwMode="auto">
          <a:xfrm rot="5400000">
            <a:off x="10045701" y="4117452"/>
            <a:ext cx="3657600" cy="512233"/>
          </a:xfrm>
        </p:spPr>
        <p:txBody>
          <a:bodyPr/>
          <a:lstStyle>
            <a:lvl1pPr>
              <a:defRPr>
                <a:cs typeface="Arial" charset="0"/>
              </a:defRPr>
            </a:lvl1pPr>
          </a:lstStyle>
          <a:p>
            <a:pPr>
              <a:defRPr/>
            </a:pPr>
            <a:endParaRPr lang="tr-TR"/>
          </a:p>
        </p:txBody>
      </p:sp>
      <p:sp>
        <p:nvSpPr>
          <p:cNvPr id="24" name="Slayt Numarası Yer Tutucusu 28"/>
          <p:cNvSpPr>
            <a:spLocks noGrp="1"/>
          </p:cNvSpPr>
          <p:nvPr>
            <p:ph type="sldNum" sz="quarter" idx="12"/>
          </p:nvPr>
        </p:nvSpPr>
        <p:spPr bwMode="auto">
          <a:xfrm>
            <a:off x="1767417" y="4929571"/>
            <a:ext cx="812800" cy="517525"/>
          </a:xfrm>
        </p:spPr>
        <p:txBody>
          <a:bodyPr/>
          <a:lstStyle>
            <a:lvl1pPr>
              <a:defRPr/>
            </a:lvl1pPr>
          </a:lstStyle>
          <a:p>
            <a:pPr>
              <a:defRPr/>
            </a:pPr>
            <a:fld id="{A5F1EB5B-D1A6-4126-BE1B-6C6098087A2A}" type="slidenum">
              <a:rPr lang="tr-TR" altLang="tr-TR"/>
              <a:pPr>
                <a:defRPr/>
              </a:pPr>
              <a:t>‹#›</a:t>
            </a:fld>
            <a:endParaRPr lang="tr-TR" altLang="tr-TR"/>
          </a:p>
        </p:txBody>
      </p:sp>
    </p:spTree>
    <p:extLst>
      <p:ext uri="{BB962C8B-B14F-4D97-AF65-F5344CB8AC3E}">
        <p14:creationId xmlns:p14="http://schemas.microsoft.com/office/powerpoint/2010/main" xmlns="" val="316271337"/>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8" name="İçerik Yer Tutucusu 7"/>
          <p:cNvSpPr>
            <a:spLocks noGrp="1"/>
          </p:cNvSpPr>
          <p:nvPr>
            <p:ph sz="quarter" idx="1"/>
          </p:nvPr>
        </p:nvSpPr>
        <p:spPr>
          <a:xfrm>
            <a:off x="609600" y="1600200"/>
            <a:ext cx="9956800" cy="4873752"/>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6"/>
          <p:cNvSpPr>
            <a:spLocks noGrp="1"/>
          </p:cNvSpPr>
          <p:nvPr>
            <p:ph type="dt" sz="half" idx="10"/>
          </p:nvPr>
        </p:nvSpPr>
        <p:spPr/>
        <p:txBody>
          <a:bodyPr rtlCol="0"/>
          <a:lstStyle>
            <a:lvl1pPr>
              <a:defRPr>
                <a:cs typeface="Arial" charset="0"/>
              </a:defRPr>
            </a:lvl1pPr>
          </a:lstStyle>
          <a:p>
            <a:pPr>
              <a:defRPr/>
            </a:pPr>
            <a:endParaRPr lang="tr-TR"/>
          </a:p>
        </p:txBody>
      </p:sp>
      <p:sp>
        <p:nvSpPr>
          <p:cNvPr id="5" name="Slayt Numarası Yer Tutucusu 8"/>
          <p:cNvSpPr>
            <a:spLocks noGrp="1"/>
          </p:cNvSpPr>
          <p:nvPr>
            <p:ph type="sldNum" sz="quarter" idx="11"/>
          </p:nvPr>
        </p:nvSpPr>
        <p:spPr/>
        <p:txBody>
          <a:bodyPr/>
          <a:lstStyle>
            <a:lvl1pPr>
              <a:defRPr/>
            </a:lvl1pPr>
          </a:lstStyle>
          <a:p>
            <a:pPr>
              <a:defRPr/>
            </a:pPr>
            <a:fld id="{C6BFA273-7CE9-4383-AE14-EE48AF0FBD72}" type="slidenum">
              <a:rPr lang="tr-TR" altLang="tr-TR"/>
              <a:pPr>
                <a:defRPr/>
              </a:pPr>
              <a:t>‹#›</a:t>
            </a:fld>
            <a:endParaRPr lang="tr-TR" altLang="tr-TR"/>
          </a:p>
        </p:txBody>
      </p:sp>
      <p:sp>
        <p:nvSpPr>
          <p:cNvPr id="6" name="Altbilgi Yer Tutucusu 9"/>
          <p:cNvSpPr>
            <a:spLocks noGrp="1"/>
          </p:cNvSpPr>
          <p:nvPr>
            <p:ph type="ftr" sz="quarter" idx="12"/>
          </p:nvPr>
        </p:nvSpPr>
        <p:spPr/>
        <p:txBody>
          <a:bodyPr rtlCol="0"/>
          <a:lstStyle>
            <a:lvl1pPr>
              <a:defRPr>
                <a:cs typeface="Arial" charset="0"/>
              </a:defRPr>
            </a:lvl1pPr>
          </a:lstStyle>
          <a:p>
            <a:pPr>
              <a:defRPr/>
            </a:pPr>
            <a:endParaRPr lang="tr-TR"/>
          </a:p>
        </p:txBody>
      </p:sp>
    </p:spTree>
    <p:extLst>
      <p:ext uri="{BB962C8B-B14F-4D97-AF65-F5344CB8AC3E}">
        <p14:creationId xmlns:p14="http://schemas.microsoft.com/office/powerpoint/2010/main" xmlns="" val="23054965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2"/>
        </a:solidFill>
        <a:effectLst/>
      </p:bgPr>
    </p:bg>
    <p:spTree>
      <p:nvGrpSpPr>
        <p:cNvPr id="1" name=""/>
        <p:cNvGrpSpPr/>
        <p:nvPr/>
      </p:nvGrpSpPr>
      <p:grpSpPr>
        <a:xfrm>
          <a:off x="0" y="0"/>
          <a:ext cx="0" cy="0"/>
          <a:chOff x="0" y="0"/>
          <a:chExt cx="0" cy="0"/>
        </a:xfrm>
      </p:grpSpPr>
      <p:sp>
        <p:nvSpPr>
          <p:cNvPr id="4" name="Dikdörtgen 14"/>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5" name="Dikdörtgen 16"/>
          <p:cNvSpPr/>
          <p:nvPr/>
        </p:nvSpPr>
        <p:spPr bwMode="auto">
          <a:xfrm>
            <a:off x="368303" y="0"/>
            <a:ext cx="139700"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6" name="Dikdörtgen 17"/>
          <p:cNvSpPr/>
          <p:nvPr/>
        </p:nvSpPr>
        <p:spPr bwMode="auto">
          <a:xfrm>
            <a:off x="1321056" y="0"/>
            <a:ext cx="243417"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7" name="Dikdörtgen 18"/>
          <p:cNvSpPr/>
          <p:nvPr/>
        </p:nvSpPr>
        <p:spPr bwMode="auto">
          <a:xfrm>
            <a:off x="1521887" y="0"/>
            <a:ext cx="306916"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8" name="Düz Bağlayıcı 19"/>
          <p:cNvSpPr>
            <a:spLocks noChangeShapeType="1"/>
          </p:cNvSpPr>
          <p:nvPr/>
        </p:nvSpPr>
        <p:spPr bwMode="auto">
          <a:xfrm>
            <a:off x="141817"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white"/>
              </a:solidFill>
              <a:latin typeface="Arial" charset="0"/>
              <a:cs typeface="Arial" pitchFamily="34" charset="0"/>
            </a:endParaRPr>
          </a:p>
        </p:txBody>
      </p:sp>
      <p:sp>
        <p:nvSpPr>
          <p:cNvPr id="9" name="Düz Bağlayıcı 20"/>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white"/>
              </a:solidFill>
              <a:latin typeface="Arial" charset="0"/>
              <a:cs typeface="Arial" pitchFamily="34" charset="0"/>
            </a:endParaRPr>
          </a:p>
        </p:txBody>
      </p:sp>
      <p:sp>
        <p:nvSpPr>
          <p:cNvPr id="10" name="Düz Bağlayıcı 23"/>
          <p:cNvSpPr>
            <a:spLocks noChangeShapeType="1"/>
          </p:cNvSpPr>
          <p:nvPr/>
        </p:nvSpPr>
        <p:spPr bwMode="auto">
          <a:xfrm>
            <a:off x="1138767"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white"/>
              </a:solidFill>
              <a:latin typeface="Arial" charset="0"/>
              <a:cs typeface="Arial" pitchFamily="34" charset="0"/>
            </a:endParaRPr>
          </a:p>
        </p:txBody>
      </p:sp>
      <p:sp>
        <p:nvSpPr>
          <p:cNvPr id="11" name="Düz Bağlayıcı 24"/>
          <p:cNvSpPr>
            <a:spLocks noChangeShapeType="1"/>
          </p:cNvSpPr>
          <p:nvPr/>
        </p:nvSpPr>
        <p:spPr bwMode="auto">
          <a:xfrm>
            <a:off x="2302933"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white"/>
              </a:solidFill>
              <a:latin typeface="Arial" charset="0"/>
              <a:cs typeface="Arial" pitchFamily="34" charset="0"/>
            </a:endParaRPr>
          </a:p>
        </p:txBody>
      </p:sp>
      <p:sp>
        <p:nvSpPr>
          <p:cNvPr id="12" name="Düz Bağlayıcı 25"/>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white"/>
              </a:solidFill>
              <a:latin typeface="Arial" charset="0"/>
              <a:cs typeface="Arial" pitchFamily="34" charset="0"/>
            </a:endParaRPr>
          </a:p>
        </p:txBody>
      </p:sp>
      <p:sp>
        <p:nvSpPr>
          <p:cNvPr id="13" name="Dikdörtgen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4" name="Oval 27"/>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5" name="Oval 28"/>
          <p:cNvSpPr/>
          <p:nvPr/>
        </p:nvSpPr>
        <p:spPr bwMode="auto">
          <a:xfrm>
            <a:off x="1765301" y="4867275"/>
            <a:ext cx="857251"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6" name="Oval 29"/>
          <p:cNvSpPr/>
          <p:nvPr/>
        </p:nvSpPr>
        <p:spPr bwMode="auto">
          <a:xfrm>
            <a:off x="1454151" y="5501071"/>
            <a:ext cx="184149"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7" name="Oval 30"/>
          <p:cNvSpPr/>
          <p:nvPr/>
        </p:nvSpPr>
        <p:spPr bwMode="auto">
          <a:xfrm>
            <a:off x="2218267" y="5791200"/>
            <a:ext cx="366184"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8" name="Oval 31"/>
          <p:cNvSpPr/>
          <p:nvPr/>
        </p:nvSpPr>
        <p:spPr bwMode="auto">
          <a:xfrm>
            <a:off x="2506389" y="4480308"/>
            <a:ext cx="486833"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9" name="Düz Bağlayıcı 32"/>
          <p:cNvSpPr>
            <a:spLocks noChangeShapeType="1"/>
          </p:cNvSpPr>
          <p:nvPr/>
        </p:nvSpPr>
        <p:spPr bwMode="auto">
          <a:xfrm>
            <a:off x="12130617"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white"/>
              </a:solidFill>
              <a:latin typeface="Arial" charset="0"/>
              <a:cs typeface="Arial" pitchFamily="34" charset="0"/>
            </a:endParaRPr>
          </a:p>
        </p:txBody>
      </p:sp>
      <p:sp>
        <p:nvSpPr>
          <p:cNvPr id="2" name="Başlık 1"/>
          <p:cNvSpPr>
            <a:spLocks noGrp="1"/>
          </p:cNvSpPr>
          <p:nvPr>
            <p:ph type="title"/>
          </p:nvPr>
        </p:nvSpPr>
        <p:spPr>
          <a:xfrm>
            <a:off x="3048000" y="2895600"/>
            <a:ext cx="8229600" cy="2053590"/>
          </a:xfrm>
        </p:spPr>
        <p:txBody>
          <a:bodyPr/>
          <a:lstStyle>
            <a:lvl1pPr algn="l">
              <a:buNone/>
              <a:defRPr sz="3000" b="1" cap="small" baseline="0"/>
            </a:lvl1pPr>
          </a:lstStyle>
          <a:p>
            <a:r>
              <a:rPr lang="tr-TR"/>
              <a:t>Asıl başlık stili için tıklatın</a:t>
            </a:r>
            <a:endParaRPr lang="en-US"/>
          </a:p>
        </p:txBody>
      </p:sp>
      <p:sp>
        <p:nvSpPr>
          <p:cNvPr id="3" name="Metin Yer Tutucusu 2"/>
          <p:cNvSpPr>
            <a:spLocks noGrp="1"/>
          </p:cNvSpPr>
          <p:nvPr>
            <p:ph type="body" idx="1"/>
          </p:nvPr>
        </p:nvSpPr>
        <p:spPr>
          <a:xfrm>
            <a:off x="3048000" y="5010150"/>
            <a:ext cx="82296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a:t>Asıl metin stillerini düzenlemek için tıklatın</a:t>
            </a:r>
          </a:p>
        </p:txBody>
      </p:sp>
      <p:sp>
        <p:nvSpPr>
          <p:cNvPr id="20" name="Veri Yer Tutucusu 3"/>
          <p:cNvSpPr>
            <a:spLocks noGrp="1"/>
          </p:cNvSpPr>
          <p:nvPr>
            <p:ph type="dt" sz="half" idx="10"/>
          </p:nvPr>
        </p:nvSpPr>
        <p:spPr bwMode="auto">
          <a:xfrm rot="5400000">
            <a:off x="10731500" y="1106488"/>
            <a:ext cx="2286000" cy="508000"/>
          </a:xfrm>
        </p:spPr>
        <p:txBody>
          <a:bodyPr/>
          <a:lstStyle>
            <a:lvl1pPr>
              <a:defRPr>
                <a:solidFill>
                  <a:srgbClr val="FFF39D"/>
                </a:solidFill>
                <a:cs typeface="Arial" charset="0"/>
              </a:defRPr>
            </a:lvl1pPr>
          </a:lstStyle>
          <a:p>
            <a:pPr>
              <a:defRPr/>
            </a:pPr>
            <a:endParaRPr lang="tr-TR"/>
          </a:p>
        </p:txBody>
      </p:sp>
      <p:sp>
        <p:nvSpPr>
          <p:cNvPr id="21" name="Altbilgi Yer Tutucusu 4"/>
          <p:cNvSpPr>
            <a:spLocks noGrp="1"/>
          </p:cNvSpPr>
          <p:nvPr>
            <p:ph type="ftr" sz="quarter" idx="11"/>
          </p:nvPr>
        </p:nvSpPr>
        <p:spPr bwMode="auto">
          <a:xfrm rot="5400000">
            <a:off x="10045701" y="4114273"/>
            <a:ext cx="3657600" cy="512233"/>
          </a:xfrm>
        </p:spPr>
        <p:txBody>
          <a:bodyPr/>
          <a:lstStyle>
            <a:lvl1pPr>
              <a:defRPr>
                <a:solidFill>
                  <a:srgbClr val="FFF39D"/>
                </a:solidFill>
                <a:cs typeface="Arial" charset="0"/>
              </a:defRPr>
            </a:lvl1pPr>
          </a:lstStyle>
          <a:p>
            <a:pPr>
              <a:defRPr/>
            </a:pPr>
            <a:endParaRPr lang="tr-TR"/>
          </a:p>
        </p:txBody>
      </p:sp>
      <p:sp>
        <p:nvSpPr>
          <p:cNvPr id="22" name="Slayt Numarası Yer Tutucusu 5"/>
          <p:cNvSpPr>
            <a:spLocks noGrp="1"/>
          </p:cNvSpPr>
          <p:nvPr>
            <p:ph type="sldNum" sz="quarter" idx="12"/>
          </p:nvPr>
        </p:nvSpPr>
        <p:spPr bwMode="auto">
          <a:xfrm>
            <a:off x="1786467" y="4929571"/>
            <a:ext cx="812800" cy="517525"/>
          </a:xfrm>
        </p:spPr>
        <p:txBody>
          <a:bodyPr/>
          <a:lstStyle>
            <a:lvl1pPr>
              <a:defRPr/>
            </a:lvl1pPr>
          </a:lstStyle>
          <a:p>
            <a:pPr>
              <a:defRPr/>
            </a:pPr>
            <a:fld id="{2A631DEA-C59D-49DE-8909-711E49EF2572}" type="slidenum">
              <a:rPr lang="tr-TR" altLang="tr-TR"/>
              <a:pPr>
                <a:defRPr/>
              </a:pPr>
              <a:t>‹#›</a:t>
            </a:fld>
            <a:endParaRPr lang="tr-TR" altLang="tr-TR"/>
          </a:p>
        </p:txBody>
      </p:sp>
    </p:spTree>
    <p:extLst>
      <p:ext uri="{BB962C8B-B14F-4D97-AF65-F5344CB8AC3E}">
        <p14:creationId xmlns:p14="http://schemas.microsoft.com/office/powerpoint/2010/main" xmlns="" val="4013565386"/>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9" name="İçerik Yer Tutucusu 8"/>
          <p:cNvSpPr>
            <a:spLocks noGrp="1"/>
          </p:cNvSpPr>
          <p:nvPr>
            <p:ph sz="quarter" idx="1"/>
          </p:nvPr>
        </p:nvSpPr>
        <p:spPr>
          <a:xfrm>
            <a:off x="609600" y="1600200"/>
            <a:ext cx="4876800" cy="45720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1" name="İçerik Yer Tutucusu 10"/>
          <p:cNvSpPr>
            <a:spLocks noGrp="1"/>
          </p:cNvSpPr>
          <p:nvPr>
            <p:ph sz="quarter" idx="2"/>
          </p:nvPr>
        </p:nvSpPr>
        <p:spPr>
          <a:xfrm>
            <a:off x="5693664" y="1600200"/>
            <a:ext cx="4876800" cy="45720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Veri Yer Tutucusu 13"/>
          <p:cNvSpPr>
            <a:spLocks noGrp="1"/>
          </p:cNvSpPr>
          <p:nvPr>
            <p:ph type="dt" sz="half" idx="10"/>
          </p:nvPr>
        </p:nvSpPr>
        <p:spPr/>
        <p:txBody>
          <a:bodyPr/>
          <a:lstStyle>
            <a:lvl1pPr>
              <a:defRPr>
                <a:cs typeface="Arial" charset="0"/>
              </a:defRPr>
            </a:lvl1pPr>
          </a:lstStyle>
          <a:p>
            <a:pPr>
              <a:defRPr/>
            </a:pPr>
            <a:endParaRPr lang="tr-TR"/>
          </a:p>
        </p:txBody>
      </p:sp>
      <p:sp>
        <p:nvSpPr>
          <p:cNvPr id="6" name="Altbilgi Yer Tutucusu 2"/>
          <p:cNvSpPr>
            <a:spLocks noGrp="1"/>
          </p:cNvSpPr>
          <p:nvPr>
            <p:ph type="ftr" sz="quarter" idx="11"/>
          </p:nvPr>
        </p:nvSpPr>
        <p:spPr/>
        <p:txBody>
          <a:bodyPr/>
          <a:lstStyle>
            <a:lvl1pPr>
              <a:defRPr>
                <a:cs typeface="Arial" charset="0"/>
              </a:defRPr>
            </a:lvl1pPr>
          </a:lstStyle>
          <a:p>
            <a:pPr>
              <a:defRPr/>
            </a:pPr>
            <a:endParaRPr lang="tr-TR"/>
          </a:p>
        </p:txBody>
      </p:sp>
      <p:sp>
        <p:nvSpPr>
          <p:cNvPr id="7" name="Slayt Numarası Yer Tutucusu 22"/>
          <p:cNvSpPr>
            <a:spLocks noGrp="1"/>
          </p:cNvSpPr>
          <p:nvPr>
            <p:ph type="sldNum" sz="quarter" idx="12"/>
          </p:nvPr>
        </p:nvSpPr>
        <p:spPr/>
        <p:txBody>
          <a:bodyPr/>
          <a:lstStyle>
            <a:lvl1pPr>
              <a:defRPr/>
            </a:lvl1pPr>
          </a:lstStyle>
          <a:p>
            <a:pPr>
              <a:defRPr/>
            </a:pPr>
            <a:fld id="{4CEF8251-B2ED-4D40-BC50-37DF3B8F7DAF}" type="slidenum">
              <a:rPr lang="tr-TR" altLang="tr-TR"/>
              <a:pPr>
                <a:defRPr/>
              </a:pPr>
              <a:t>‹#›</a:t>
            </a:fld>
            <a:endParaRPr lang="tr-TR" altLang="tr-TR"/>
          </a:p>
        </p:txBody>
      </p:sp>
    </p:spTree>
    <p:extLst>
      <p:ext uri="{BB962C8B-B14F-4D97-AF65-F5344CB8AC3E}">
        <p14:creationId xmlns:p14="http://schemas.microsoft.com/office/powerpoint/2010/main" xmlns="" val="1597756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6778"/>
            <a:ext cx="12192000" cy="1052736"/>
          </a:xfrm>
          <a:prstGeom prst="rect">
            <a:avLst/>
          </a:prstGeom>
        </p:spPr>
        <p:txBody>
          <a:bodyPr/>
          <a:lstStyle/>
          <a:p>
            <a:r>
              <a:rPr lang="en-US" altLang="ko-KR" smtClean="0"/>
              <a:t>Click to edit Master title style</a:t>
            </a:r>
            <a:endParaRPr lang="ko-KR" altLang="en-US"/>
          </a:p>
        </p:txBody>
      </p:sp>
      <p:sp>
        <p:nvSpPr>
          <p:cNvPr id="3" name="Content Placeholder 2"/>
          <p:cNvSpPr>
            <a:spLocks noGrp="1"/>
          </p:cNvSpPr>
          <p:nvPr>
            <p:ph sz="half" idx="1"/>
          </p:nvPr>
        </p:nvSpPr>
        <p:spPr>
          <a:xfrm>
            <a:off x="609600" y="1600206"/>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4" name="Content Placeholder 3"/>
          <p:cNvSpPr>
            <a:spLocks noGrp="1"/>
          </p:cNvSpPr>
          <p:nvPr>
            <p:ph sz="half" idx="2"/>
          </p:nvPr>
        </p:nvSpPr>
        <p:spPr>
          <a:xfrm>
            <a:off x="6197600" y="1600206"/>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5" name="Date Placeholder 4"/>
          <p:cNvSpPr>
            <a:spLocks noGrp="1"/>
          </p:cNvSpPr>
          <p:nvPr>
            <p:ph type="dt" sz="half" idx="10"/>
          </p:nvPr>
        </p:nvSpPr>
        <p:spPr>
          <a:xfrm>
            <a:off x="609600" y="6356823"/>
            <a:ext cx="2844800" cy="365125"/>
          </a:xfrm>
          <a:prstGeom prst="rect">
            <a:avLst/>
          </a:prstGeom>
        </p:spPr>
        <p:txBody>
          <a:bodyPr/>
          <a:lstStyle/>
          <a:p>
            <a:pPr defTabSz="914400" latinLnBrk="1"/>
            <a:fld id="{D2E587EC-4A3E-4030-BABC-5E0C0236501C}" type="datetimeFigureOut">
              <a:rPr lang="ko-KR" altLang="en-US" smtClean="0">
                <a:solidFill>
                  <a:prstClr val="black"/>
                </a:solidFill>
              </a:rPr>
              <a:pPr defTabSz="914400" latinLnBrk="1"/>
              <a:t>2023-10-02</a:t>
            </a:fld>
            <a:endParaRPr lang="ko-KR" altLang="en-US">
              <a:solidFill>
                <a:prstClr val="black"/>
              </a:solidFill>
            </a:endParaRPr>
          </a:p>
        </p:txBody>
      </p:sp>
      <p:sp>
        <p:nvSpPr>
          <p:cNvPr id="6" name="Footer Placeholder 5"/>
          <p:cNvSpPr>
            <a:spLocks noGrp="1"/>
          </p:cNvSpPr>
          <p:nvPr>
            <p:ph type="ftr" sz="quarter" idx="11"/>
          </p:nvPr>
        </p:nvSpPr>
        <p:spPr>
          <a:xfrm>
            <a:off x="4165600" y="6356823"/>
            <a:ext cx="3860800" cy="365125"/>
          </a:xfrm>
          <a:prstGeom prst="rect">
            <a:avLst/>
          </a:prstGeom>
        </p:spPr>
        <p:txBody>
          <a:bodyPr/>
          <a:lstStyle/>
          <a:p>
            <a:pPr defTabSz="914400" latinLnBrk="1"/>
            <a:endParaRPr lang="ko-KR" altLang="en-US">
              <a:solidFill>
                <a:prstClr val="black"/>
              </a:solidFill>
            </a:endParaRPr>
          </a:p>
        </p:txBody>
      </p:sp>
      <p:sp>
        <p:nvSpPr>
          <p:cNvPr id="7" name="Slide Number Placeholder 6"/>
          <p:cNvSpPr>
            <a:spLocks noGrp="1"/>
          </p:cNvSpPr>
          <p:nvPr>
            <p:ph type="sldNum" sz="quarter" idx="12"/>
          </p:nvPr>
        </p:nvSpPr>
        <p:spPr>
          <a:xfrm>
            <a:off x="8737600" y="6356823"/>
            <a:ext cx="2844800" cy="365125"/>
          </a:xfrm>
          <a:prstGeom prst="rect">
            <a:avLst/>
          </a:prstGeom>
        </p:spPr>
        <p:txBody>
          <a:bodyPr/>
          <a:lstStyle/>
          <a:p>
            <a:pPr defTabSz="914400" latinLnBrk="1"/>
            <a:fld id="{6F4B9519-C8B1-4E82-966F-744A36AA8BB2}" type="slidenum">
              <a:rPr lang="ko-KR" altLang="en-US" smtClean="0">
                <a:solidFill>
                  <a:prstClr val="black"/>
                </a:solidFill>
              </a:rPr>
              <a:pPr defTabSz="914400" latinLnBrk="1"/>
              <a:t>‹#›</a:t>
            </a:fld>
            <a:endParaRPr lang="ko-KR" altLang="en-US">
              <a:solidFill>
                <a:prstClr val="black"/>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3050"/>
            <a:ext cx="10058400" cy="1143000"/>
          </a:xfrm>
        </p:spPr>
        <p:txBody>
          <a:bodyPr/>
          <a:lstStyle>
            <a:lvl1pPr>
              <a:defRPr/>
            </a:lvl1pPr>
          </a:lstStyle>
          <a:p>
            <a:r>
              <a:rPr lang="tr-TR"/>
              <a:t>Asıl başlık stili için tıklatın</a:t>
            </a:r>
            <a:endParaRPr lang="en-US"/>
          </a:p>
        </p:txBody>
      </p:sp>
      <p:sp>
        <p:nvSpPr>
          <p:cNvPr id="11" name="İçerik Yer Tutucusu 10"/>
          <p:cNvSpPr>
            <a:spLocks noGrp="1"/>
          </p:cNvSpPr>
          <p:nvPr>
            <p:ph sz="quarter" idx="2"/>
          </p:nvPr>
        </p:nvSpPr>
        <p:spPr>
          <a:xfrm>
            <a:off x="609600" y="2362200"/>
            <a:ext cx="4876800" cy="3886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3" name="İçerik Yer Tutucusu 12"/>
          <p:cNvSpPr>
            <a:spLocks noGrp="1"/>
          </p:cNvSpPr>
          <p:nvPr>
            <p:ph sz="quarter" idx="4"/>
          </p:nvPr>
        </p:nvSpPr>
        <p:spPr>
          <a:xfrm>
            <a:off x="5829300" y="2362200"/>
            <a:ext cx="4876800" cy="3886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2" name="Metin Yer Tutucusu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tr-TR"/>
              <a:t>Asıl metin stillerini düzenlemek için tıklatın</a:t>
            </a:r>
          </a:p>
        </p:txBody>
      </p:sp>
      <p:sp>
        <p:nvSpPr>
          <p:cNvPr id="14" name="Metin Yer Tutucusu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tr-TR"/>
              <a:t>Asıl metin stillerini düzenlemek için tıklatın</a:t>
            </a:r>
          </a:p>
        </p:txBody>
      </p:sp>
      <p:sp>
        <p:nvSpPr>
          <p:cNvPr id="7" name="Veri Yer Tutucusu 13"/>
          <p:cNvSpPr>
            <a:spLocks noGrp="1"/>
          </p:cNvSpPr>
          <p:nvPr>
            <p:ph type="dt" sz="half" idx="10"/>
          </p:nvPr>
        </p:nvSpPr>
        <p:spPr/>
        <p:txBody>
          <a:bodyPr/>
          <a:lstStyle>
            <a:lvl1pPr>
              <a:defRPr>
                <a:cs typeface="Arial" charset="0"/>
              </a:defRPr>
            </a:lvl1pPr>
          </a:lstStyle>
          <a:p>
            <a:pPr>
              <a:defRPr/>
            </a:pPr>
            <a:endParaRPr lang="tr-TR"/>
          </a:p>
        </p:txBody>
      </p:sp>
      <p:sp>
        <p:nvSpPr>
          <p:cNvPr id="8" name="Altbilgi Yer Tutucusu 2"/>
          <p:cNvSpPr>
            <a:spLocks noGrp="1"/>
          </p:cNvSpPr>
          <p:nvPr>
            <p:ph type="ftr" sz="quarter" idx="11"/>
          </p:nvPr>
        </p:nvSpPr>
        <p:spPr/>
        <p:txBody>
          <a:bodyPr/>
          <a:lstStyle>
            <a:lvl1pPr>
              <a:defRPr>
                <a:cs typeface="Arial" charset="0"/>
              </a:defRPr>
            </a:lvl1pPr>
          </a:lstStyle>
          <a:p>
            <a:pPr>
              <a:defRPr/>
            </a:pPr>
            <a:endParaRPr lang="tr-TR"/>
          </a:p>
        </p:txBody>
      </p:sp>
      <p:sp>
        <p:nvSpPr>
          <p:cNvPr id="9" name="Slayt Numarası Yer Tutucusu 22"/>
          <p:cNvSpPr>
            <a:spLocks noGrp="1"/>
          </p:cNvSpPr>
          <p:nvPr>
            <p:ph type="sldNum" sz="quarter" idx="12"/>
          </p:nvPr>
        </p:nvSpPr>
        <p:spPr/>
        <p:txBody>
          <a:bodyPr/>
          <a:lstStyle>
            <a:lvl1pPr>
              <a:defRPr/>
            </a:lvl1pPr>
          </a:lstStyle>
          <a:p>
            <a:pPr>
              <a:defRPr/>
            </a:pPr>
            <a:fld id="{3C9B2F31-9730-49FF-9D65-F6F8CB20CBD4}" type="slidenum">
              <a:rPr lang="tr-TR" altLang="tr-TR"/>
              <a:pPr>
                <a:defRPr/>
              </a:pPr>
              <a:t>‹#›</a:t>
            </a:fld>
            <a:endParaRPr lang="tr-TR" altLang="tr-TR"/>
          </a:p>
        </p:txBody>
      </p:sp>
    </p:spTree>
    <p:extLst>
      <p:ext uri="{BB962C8B-B14F-4D97-AF65-F5344CB8AC3E}">
        <p14:creationId xmlns:p14="http://schemas.microsoft.com/office/powerpoint/2010/main" xmlns="" val="34868843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Veri Yer Tutucusu 5"/>
          <p:cNvSpPr>
            <a:spLocks noGrp="1"/>
          </p:cNvSpPr>
          <p:nvPr>
            <p:ph type="dt" sz="half" idx="10"/>
          </p:nvPr>
        </p:nvSpPr>
        <p:spPr/>
        <p:txBody>
          <a:bodyPr rtlCol="0"/>
          <a:lstStyle>
            <a:lvl1pPr>
              <a:defRPr>
                <a:cs typeface="Arial" charset="0"/>
              </a:defRPr>
            </a:lvl1pPr>
          </a:lstStyle>
          <a:p>
            <a:pPr>
              <a:defRPr/>
            </a:pPr>
            <a:endParaRPr lang="tr-TR"/>
          </a:p>
        </p:txBody>
      </p:sp>
      <p:sp>
        <p:nvSpPr>
          <p:cNvPr id="4" name="Slayt Numarası Yer Tutucusu 6"/>
          <p:cNvSpPr>
            <a:spLocks noGrp="1"/>
          </p:cNvSpPr>
          <p:nvPr>
            <p:ph type="sldNum" sz="quarter" idx="11"/>
          </p:nvPr>
        </p:nvSpPr>
        <p:spPr/>
        <p:txBody>
          <a:bodyPr/>
          <a:lstStyle>
            <a:lvl1pPr>
              <a:defRPr/>
            </a:lvl1pPr>
          </a:lstStyle>
          <a:p>
            <a:pPr>
              <a:defRPr/>
            </a:pPr>
            <a:fld id="{59736E14-1B3D-4A19-8609-55EC6EF33BF6}" type="slidenum">
              <a:rPr lang="tr-TR" altLang="tr-TR"/>
              <a:pPr>
                <a:defRPr/>
              </a:pPr>
              <a:t>‹#›</a:t>
            </a:fld>
            <a:endParaRPr lang="tr-TR" altLang="tr-TR"/>
          </a:p>
        </p:txBody>
      </p:sp>
      <p:sp>
        <p:nvSpPr>
          <p:cNvPr id="5" name="Altbilgi Yer Tutucusu 7"/>
          <p:cNvSpPr>
            <a:spLocks noGrp="1"/>
          </p:cNvSpPr>
          <p:nvPr>
            <p:ph type="ftr" sz="quarter" idx="12"/>
          </p:nvPr>
        </p:nvSpPr>
        <p:spPr/>
        <p:txBody>
          <a:bodyPr rtlCol="0"/>
          <a:lstStyle>
            <a:lvl1pPr>
              <a:defRPr>
                <a:cs typeface="Arial" charset="0"/>
              </a:defRPr>
            </a:lvl1pPr>
          </a:lstStyle>
          <a:p>
            <a:pPr>
              <a:defRPr/>
            </a:pPr>
            <a:endParaRPr lang="tr-TR"/>
          </a:p>
        </p:txBody>
      </p:sp>
    </p:spTree>
    <p:extLst>
      <p:ext uri="{BB962C8B-B14F-4D97-AF65-F5344CB8AC3E}">
        <p14:creationId xmlns:p14="http://schemas.microsoft.com/office/powerpoint/2010/main" xmlns="" val="19437343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3"/>
          <p:cNvSpPr>
            <a:spLocks noGrp="1"/>
          </p:cNvSpPr>
          <p:nvPr>
            <p:ph type="dt" sz="half" idx="10"/>
          </p:nvPr>
        </p:nvSpPr>
        <p:spPr/>
        <p:txBody>
          <a:bodyPr/>
          <a:lstStyle>
            <a:lvl1pPr>
              <a:defRPr>
                <a:cs typeface="Arial" charset="0"/>
              </a:defRPr>
            </a:lvl1pPr>
          </a:lstStyle>
          <a:p>
            <a:pPr>
              <a:defRPr/>
            </a:pPr>
            <a:endParaRPr lang="tr-TR"/>
          </a:p>
        </p:txBody>
      </p:sp>
      <p:sp>
        <p:nvSpPr>
          <p:cNvPr id="3" name="Altbilgi Yer Tutucusu 2"/>
          <p:cNvSpPr>
            <a:spLocks noGrp="1"/>
          </p:cNvSpPr>
          <p:nvPr>
            <p:ph type="ftr" sz="quarter" idx="11"/>
          </p:nvPr>
        </p:nvSpPr>
        <p:spPr/>
        <p:txBody>
          <a:bodyPr/>
          <a:lstStyle>
            <a:lvl1pPr>
              <a:defRPr>
                <a:cs typeface="Arial" charset="0"/>
              </a:defRPr>
            </a:lvl1pPr>
          </a:lstStyle>
          <a:p>
            <a:pPr>
              <a:defRPr/>
            </a:pPr>
            <a:endParaRPr lang="tr-TR"/>
          </a:p>
        </p:txBody>
      </p:sp>
      <p:sp>
        <p:nvSpPr>
          <p:cNvPr id="4" name="Slayt Numarası Yer Tutucusu 22"/>
          <p:cNvSpPr>
            <a:spLocks noGrp="1"/>
          </p:cNvSpPr>
          <p:nvPr>
            <p:ph type="sldNum" sz="quarter" idx="12"/>
          </p:nvPr>
        </p:nvSpPr>
        <p:spPr/>
        <p:txBody>
          <a:bodyPr/>
          <a:lstStyle>
            <a:lvl1pPr>
              <a:defRPr/>
            </a:lvl1pPr>
          </a:lstStyle>
          <a:p>
            <a:pPr>
              <a:defRPr/>
            </a:pPr>
            <a:fld id="{1053FD5B-2FF2-44AF-A471-7C86E0CE3F58}" type="slidenum">
              <a:rPr lang="tr-TR" altLang="tr-TR"/>
              <a:pPr>
                <a:defRPr/>
              </a:pPr>
              <a:t>‹#›</a:t>
            </a:fld>
            <a:endParaRPr lang="tr-TR" altLang="tr-TR"/>
          </a:p>
        </p:txBody>
      </p:sp>
    </p:spTree>
    <p:extLst>
      <p:ext uri="{BB962C8B-B14F-4D97-AF65-F5344CB8AC3E}">
        <p14:creationId xmlns:p14="http://schemas.microsoft.com/office/powerpoint/2010/main" xmlns="" val="20765452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5" name="Düz Bağlayıcı 14"/>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dirty="0">
              <a:solidFill>
                <a:prstClr val="black"/>
              </a:solidFill>
              <a:latin typeface="Arial" charset="0"/>
              <a:cs typeface="Arial" pitchFamily="34" charset="0"/>
            </a:endParaRPr>
          </a:p>
        </p:txBody>
      </p:sp>
      <p:sp>
        <p:nvSpPr>
          <p:cNvPr id="6" name="Düz Bağlayıcı 16"/>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dirty="0">
              <a:solidFill>
                <a:prstClr val="black"/>
              </a:solidFill>
              <a:latin typeface="Arial" charset="0"/>
              <a:cs typeface="Arial" pitchFamily="34" charset="0"/>
            </a:endParaRPr>
          </a:p>
        </p:txBody>
      </p:sp>
      <p:sp>
        <p:nvSpPr>
          <p:cNvPr id="7" name="Düz Bağlayıcı 17"/>
          <p:cNvSpPr>
            <a:spLocks noChangeShapeType="1"/>
          </p:cNvSpPr>
          <p:nvPr/>
        </p:nvSpPr>
        <p:spPr bwMode="auto">
          <a:xfrm>
            <a:off x="8257117"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8" name="Düz Bağlayıcı 18"/>
          <p:cNvSpPr>
            <a:spLocks noChangeShapeType="1"/>
          </p:cNvSpPr>
          <p:nvPr/>
        </p:nvSpPr>
        <p:spPr bwMode="auto">
          <a:xfrm>
            <a:off x="119888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9" name="Dikdörtgen 1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10" name="Düz Bağlayıcı 20"/>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11" name="Oval 23"/>
          <p:cNvSpPr/>
          <p:nvPr/>
        </p:nvSpPr>
        <p:spPr>
          <a:xfrm>
            <a:off x="10875689" y="5715383"/>
            <a:ext cx="73236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2" name="Başlık 1"/>
          <p:cNvSpPr>
            <a:spLocks noGrp="1"/>
          </p:cNvSpPr>
          <p:nvPr>
            <p:ph type="title"/>
          </p:nvPr>
        </p:nvSpPr>
        <p:spPr>
          <a:xfrm rot="5400000">
            <a:off x="5547360" y="3124200"/>
            <a:ext cx="6309360" cy="609600"/>
          </a:xfrm>
        </p:spPr>
        <p:txBody>
          <a:bodyPr/>
          <a:lstStyle>
            <a:lvl1pPr algn="l">
              <a:buNone/>
              <a:defRPr sz="2000" b="1" cap="small" baseline="0"/>
            </a:lvl1pPr>
          </a:lstStyle>
          <a:p>
            <a:r>
              <a:rPr lang="tr-TR"/>
              <a:t>Asıl başlık stili için tıklatın</a:t>
            </a:r>
            <a:endParaRPr lang="en-US"/>
          </a:p>
        </p:txBody>
      </p:sp>
      <p:sp>
        <p:nvSpPr>
          <p:cNvPr id="3" name="Metin Yer Tutucusu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tr-TR"/>
              <a:t>Asıl metin stillerini düzenlemek için tıklatın</a:t>
            </a:r>
          </a:p>
        </p:txBody>
      </p:sp>
      <p:sp>
        <p:nvSpPr>
          <p:cNvPr id="18" name="İçerik Yer Tutucusu 17"/>
          <p:cNvSpPr>
            <a:spLocks noGrp="1"/>
          </p:cNvSpPr>
          <p:nvPr>
            <p:ph sz="quarter" idx="1"/>
          </p:nvPr>
        </p:nvSpPr>
        <p:spPr>
          <a:xfrm>
            <a:off x="406400" y="274320"/>
            <a:ext cx="7518400" cy="632764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2" name="Veri Yer Tutucusu 20"/>
          <p:cNvSpPr>
            <a:spLocks noGrp="1"/>
          </p:cNvSpPr>
          <p:nvPr>
            <p:ph type="dt" sz="half" idx="10"/>
          </p:nvPr>
        </p:nvSpPr>
        <p:spPr/>
        <p:txBody>
          <a:bodyPr rtlCol="0"/>
          <a:lstStyle>
            <a:lvl1pPr>
              <a:defRPr>
                <a:cs typeface="Arial" charset="0"/>
              </a:defRPr>
            </a:lvl1pPr>
          </a:lstStyle>
          <a:p>
            <a:pPr>
              <a:defRPr/>
            </a:pPr>
            <a:endParaRPr lang="tr-TR"/>
          </a:p>
        </p:txBody>
      </p:sp>
      <p:sp>
        <p:nvSpPr>
          <p:cNvPr id="13" name="Slayt Numarası Yer Tutucusu 21"/>
          <p:cNvSpPr>
            <a:spLocks noGrp="1"/>
          </p:cNvSpPr>
          <p:nvPr>
            <p:ph type="sldNum" sz="quarter" idx="11"/>
          </p:nvPr>
        </p:nvSpPr>
        <p:spPr/>
        <p:txBody>
          <a:bodyPr/>
          <a:lstStyle>
            <a:lvl1pPr>
              <a:defRPr/>
            </a:lvl1pPr>
          </a:lstStyle>
          <a:p>
            <a:pPr>
              <a:defRPr/>
            </a:pPr>
            <a:fld id="{5E6F955A-4193-4844-B191-799BA12B9C9F}" type="slidenum">
              <a:rPr lang="tr-TR" altLang="tr-TR"/>
              <a:pPr>
                <a:defRPr/>
              </a:pPr>
              <a:t>‹#›</a:t>
            </a:fld>
            <a:endParaRPr lang="tr-TR" altLang="tr-TR"/>
          </a:p>
        </p:txBody>
      </p:sp>
      <p:sp>
        <p:nvSpPr>
          <p:cNvPr id="14" name="Altbilgi Yer Tutucusu 22"/>
          <p:cNvSpPr>
            <a:spLocks noGrp="1"/>
          </p:cNvSpPr>
          <p:nvPr>
            <p:ph type="ftr" sz="quarter" idx="12"/>
          </p:nvPr>
        </p:nvSpPr>
        <p:spPr/>
        <p:txBody>
          <a:bodyPr rtlCol="0"/>
          <a:lstStyle>
            <a:lvl1pPr>
              <a:defRPr>
                <a:cs typeface="Arial" charset="0"/>
              </a:defRPr>
            </a:lvl1pPr>
          </a:lstStyle>
          <a:p>
            <a:pPr>
              <a:defRPr/>
            </a:pPr>
            <a:endParaRPr lang="tr-TR"/>
          </a:p>
        </p:txBody>
      </p:sp>
    </p:spTree>
    <p:extLst>
      <p:ext uri="{BB962C8B-B14F-4D97-AF65-F5344CB8AC3E}">
        <p14:creationId xmlns:p14="http://schemas.microsoft.com/office/powerpoint/2010/main" xmlns="" val="1163609096"/>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5" name="Düz Bağlayıcı 14"/>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latin typeface="Arial" charset="0"/>
              <a:cs typeface="Arial" pitchFamily="34" charset="0"/>
            </a:endParaRPr>
          </a:p>
        </p:txBody>
      </p:sp>
      <p:sp>
        <p:nvSpPr>
          <p:cNvPr id="6" name="Oval 16"/>
          <p:cNvSpPr/>
          <p:nvPr/>
        </p:nvSpPr>
        <p:spPr>
          <a:xfrm>
            <a:off x="10875689" y="5715383"/>
            <a:ext cx="73236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7" name="Düz Bağlayıcı 17"/>
          <p:cNvSpPr>
            <a:spLocks noChangeShapeType="1"/>
          </p:cNvSpPr>
          <p:nvPr/>
        </p:nvSpPr>
        <p:spPr bwMode="auto">
          <a:xfrm>
            <a:off x="11988800" y="0"/>
            <a:ext cx="0" cy="6858000"/>
          </a:xfrm>
          <a:prstGeom prst="line">
            <a:avLst/>
          </a:prstGeom>
          <a:noFill/>
          <a:ln w="9525" algn="ctr">
            <a:solidFill>
              <a:schemeClr val="tx1"/>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8" name="Dikdörtgen 18"/>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9" name="Düz Bağlayıcı 19"/>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10" name="Düz Bağlayıcı 20"/>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dirty="0">
              <a:solidFill>
                <a:prstClr val="black"/>
              </a:solidFill>
              <a:latin typeface="Arial" charset="0"/>
              <a:cs typeface="Arial" pitchFamily="34" charset="0"/>
            </a:endParaRPr>
          </a:p>
        </p:txBody>
      </p:sp>
      <p:sp>
        <p:nvSpPr>
          <p:cNvPr id="11" name="Düz Bağlayıcı 23"/>
          <p:cNvSpPr>
            <a:spLocks noChangeShapeType="1"/>
          </p:cNvSpPr>
          <p:nvPr/>
        </p:nvSpPr>
        <p:spPr bwMode="auto">
          <a:xfrm>
            <a:off x="8257117"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2" name="Başlık 1"/>
          <p:cNvSpPr>
            <a:spLocks noGrp="1"/>
          </p:cNvSpPr>
          <p:nvPr>
            <p:ph type="title"/>
          </p:nvPr>
        </p:nvSpPr>
        <p:spPr>
          <a:xfrm rot="5400000">
            <a:off x="5518404" y="3124200"/>
            <a:ext cx="6309360" cy="609600"/>
          </a:xfrm>
        </p:spPr>
        <p:txBody>
          <a:bodyPr/>
          <a:lstStyle>
            <a:lvl1pPr algn="l">
              <a:buNone/>
              <a:defRPr sz="2000" b="1"/>
            </a:lvl1pPr>
          </a:lstStyle>
          <a:p>
            <a:r>
              <a:rPr lang="tr-TR"/>
              <a:t>Asıl başlık stili için tıklatın</a:t>
            </a:r>
            <a:endParaRPr lang="en-US"/>
          </a:p>
        </p:txBody>
      </p:sp>
      <p:sp>
        <p:nvSpPr>
          <p:cNvPr id="3" name="Resim Yer Tutucusu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tr-TR" noProof="0"/>
              <a:t>Resim eklemek için simgeyi tıklatın</a:t>
            </a:r>
            <a:endParaRPr lang="en-US" noProof="0" dirty="0"/>
          </a:p>
        </p:txBody>
      </p:sp>
      <p:sp>
        <p:nvSpPr>
          <p:cNvPr id="4" name="Metin Yer Tutucusu 3"/>
          <p:cNvSpPr>
            <a:spLocks noGrp="1"/>
          </p:cNvSpPr>
          <p:nvPr>
            <p:ph type="body" sz="half" idx="2"/>
          </p:nvPr>
        </p:nvSpPr>
        <p:spPr>
          <a:xfrm>
            <a:off x="9021064" y="264795"/>
            <a:ext cx="2032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tr-TR"/>
              <a:t>Asıl metin stillerini düzenlemek için tıklatın</a:t>
            </a:r>
          </a:p>
        </p:txBody>
      </p:sp>
      <p:sp>
        <p:nvSpPr>
          <p:cNvPr id="12" name="Veri Yer Tutucusu 16"/>
          <p:cNvSpPr>
            <a:spLocks noGrp="1"/>
          </p:cNvSpPr>
          <p:nvPr>
            <p:ph type="dt" sz="half" idx="10"/>
          </p:nvPr>
        </p:nvSpPr>
        <p:spPr/>
        <p:txBody>
          <a:bodyPr rtlCol="0"/>
          <a:lstStyle>
            <a:lvl1pPr>
              <a:defRPr>
                <a:cs typeface="Arial" charset="0"/>
              </a:defRPr>
            </a:lvl1pPr>
          </a:lstStyle>
          <a:p>
            <a:pPr>
              <a:defRPr/>
            </a:pPr>
            <a:endParaRPr lang="tr-TR"/>
          </a:p>
        </p:txBody>
      </p:sp>
      <p:sp>
        <p:nvSpPr>
          <p:cNvPr id="13" name="Slayt Numarası Yer Tutucusu 17"/>
          <p:cNvSpPr>
            <a:spLocks noGrp="1"/>
          </p:cNvSpPr>
          <p:nvPr>
            <p:ph type="sldNum" sz="quarter" idx="11"/>
          </p:nvPr>
        </p:nvSpPr>
        <p:spPr/>
        <p:txBody>
          <a:bodyPr/>
          <a:lstStyle>
            <a:lvl1pPr>
              <a:defRPr/>
            </a:lvl1pPr>
          </a:lstStyle>
          <a:p>
            <a:pPr>
              <a:defRPr/>
            </a:pPr>
            <a:fld id="{F41906C9-71CD-48CF-8F39-3D6F125F9129}" type="slidenum">
              <a:rPr lang="tr-TR" altLang="tr-TR"/>
              <a:pPr>
                <a:defRPr/>
              </a:pPr>
              <a:t>‹#›</a:t>
            </a:fld>
            <a:endParaRPr lang="tr-TR" altLang="tr-TR"/>
          </a:p>
        </p:txBody>
      </p:sp>
      <p:sp>
        <p:nvSpPr>
          <p:cNvPr id="14" name="Altbilgi Yer Tutucusu 20"/>
          <p:cNvSpPr>
            <a:spLocks noGrp="1"/>
          </p:cNvSpPr>
          <p:nvPr>
            <p:ph type="ftr" sz="quarter" idx="12"/>
          </p:nvPr>
        </p:nvSpPr>
        <p:spPr/>
        <p:txBody>
          <a:bodyPr rtlCol="0"/>
          <a:lstStyle>
            <a:lvl1pPr>
              <a:defRPr>
                <a:cs typeface="Arial" charset="0"/>
              </a:defRPr>
            </a:lvl1pPr>
          </a:lstStyle>
          <a:p>
            <a:pPr>
              <a:defRPr/>
            </a:pPr>
            <a:endParaRPr lang="tr-TR"/>
          </a:p>
        </p:txBody>
      </p:sp>
    </p:spTree>
    <p:extLst>
      <p:ext uri="{BB962C8B-B14F-4D97-AF65-F5344CB8AC3E}">
        <p14:creationId xmlns:p14="http://schemas.microsoft.com/office/powerpoint/2010/main" xmlns="" val="34894622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13"/>
          <p:cNvSpPr>
            <a:spLocks noGrp="1"/>
          </p:cNvSpPr>
          <p:nvPr>
            <p:ph type="dt" sz="half" idx="10"/>
          </p:nvPr>
        </p:nvSpPr>
        <p:spPr/>
        <p:txBody>
          <a:bodyPr/>
          <a:lstStyle>
            <a:lvl1pPr>
              <a:defRPr>
                <a:cs typeface="Arial" charset="0"/>
              </a:defRPr>
            </a:lvl1pPr>
          </a:lstStyle>
          <a:p>
            <a:pPr>
              <a:defRPr/>
            </a:pPr>
            <a:endParaRPr lang="tr-TR"/>
          </a:p>
        </p:txBody>
      </p:sp>
      <p:sp>
        <p:nvSpPr>
          <p:cNvPr id="5" name="Altbilgi Yer Tutucusu 2"/>
          <p:cNvSpPr>
            <a:spLocks noGrp="1"/>
          </p:cNvSpPr>
          <p:nvPr>
            <p:ph type="ftr" sz="quarter" idx="11"/>
          </p:nvPr>
        </p:nvSpPr>
        <p:spPr/>
        <p:txBody>
          <a:bodyPr/>
          <a:lstStyle>
            <a:lvl1pPr>
              <a:defRPr>
                <a:cs typeface="Arial" charset="0"/>
              </a:defRPr>
            </a:lvl1pPr>
          </a:lstStyle>
          <a:p>
            <a:pPr>
              <a:defRPr/>
            </a:pPr>
            <a:endParaRPr lang="tr-TR"/>
          </a:p>
        </p:txBody>
      </p:sp>
      <p:sp>
        <p:nvSpPr>
          <p:cNvPr id="6" name="Slayt Numarası Yer Tutucusu 22"/>
          <p:cNvSpPr>
            <a:spLocks noGrp="1"/>
          </p:cNvSpPr>
          <p:nvPr>
            <p:ph type="sldNum" sz="quarter" idx="12"/>
          </p:nvPr>
        </p:nvSpPr>
        <p:spPr/>
        <p:txBody>
          <a:bodyPr/>
          <a:lstStyle>
            <a:lvl1pPr>
              <a:defRPr/>
            </a:lvl1pPr>
          </a:lstStyle>
          <a:p>
            <a:pPr>
              <a:defRPr/>
            </a:pPr>
            <a:fld id="{A1FE16B0-14B7-4A46-B071-6AD0FA208D5C}" type="slidenum">
              <a:rPr lang="tr-TR" altLang="tr-TR"/>
              <a:pPr>
                <a:defRPr/>
              </a:pPr>
              <a:t>‹#›</a:t>
            </a:fld>
            <a:endParaRPr lang="tr-TR" altLang="tr-TR"/>
          </a:p>
        </p:txBody>
      </p:sp>
    </p:spTree>
    <p:extLst>
      <p:ext uri="{BB962C8B-B14F-4D97-AF65-F5344CB8AC3E}">
        <p14:creationId xmlns:p14="http://schemas.microsoft.com/office/powerpoint/2010/main" xmlns="" val="15204207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839200" y="274639"/>
            <a:ext cx="2235200" cy="5851525"/>
          </a:xfrm>
        </p:spPr>
        <p:txBody>
          <a:bodyPr vert="eaVert"/>
          <a:lstStyle/>
          <a:p>
            <a:r>
              <a:rPr lang="tr-TR"/>
              <a:t>Asıl başlık stili için tıklatın</a:t>
            </a:r>
            <a:endParaRPr lang="en-US"/>
          </a:p>
        </p:txBody>
      </p:sp>
      <p:sp>
        <p:nvSpPr>
          <p:cNvPr id="3" name="Dikey Metin Yer Tutucusu 2"/>
          <p:cNvSpPr>
            <a:spLocks noGrp="1"/>
          </p:cNvSpPr>
          <p:nvPr>
            <p:ph type="body" orient="vert" idx="1"/>
          </p:nvPr>
        </p:nvSpPr>
        <p:spPr>
          <a:xfrm>
            <a:off x="609600" y="274639"/>
            <a:ext cx="80264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13"/>
          <p:cNvSpPr>
            <a:spLocks noGrp="1"/>
          </p:cNvSpPr>
          <p:nvPr>
            <p:ph type="dt" sz="half" idx="10"/>
          </p:nvPr>
        </p:nvSpPr>
        <p:spPr/>
        <p:txBody>
          <a:bodyPr/>
          <a:lstStyle>
            <a:lvl1pPr>
              <a:defRPr>
                <a:cs typeface="Arial" charset="0"/>
              </a:defRPr>
            </a:lvl1pPr>
          </a:lstStyle>
          <a:p>
            <a:pPr>
              <a:defRPr/>
            </a:pPr>
            <a:endParaRPr lang="tr-TR"/>
          </a:p>
        </p:txBody>
      </p:sp>
      <p:sp>
        <p:nvSpPr>
          <p:cNvPr id="5" name="Altbilgi Yer Tutucusu 2"/>
          <p:cNvSpPr>
            <a:spLocks noGrp="1"/>
          </p:cNvSpPr>
          <p:nvPr>
            <p:ph type="ftr" sz="quarter" idx="11"/>
          </p:nvPr>
        </p:nvSpPr>
        <p:spPr/>
        <p:txBody>
          <a:bodyPr/>
          <a:lstStyle>
            <a:lvl1pPr>
              <a:defRPr>
                <a:cs typeface="Arial" charset="0"/>
              </a:defRPr>
            </a:lvl1pPr>
          </a:lstStyle>
          <a:p>
            <a:pPr>
              <a:defRPr/>
            </a:pPr>
            <a:endParaRPr lang="tr-TR"/>
          </a:p>
        </p:txBody>
      </p:sp>
      <p:sp>
        <p:nvSpPr>
          <p:cNvPr id="6" name="Slayt Numarası Yer Tutucusu 22"/>
          <p:cNvSpPr>
            <a:spLocks noGrp="1"/>
          </p:cNvSpPr>
          <p:nvPr>
            <p:ph type="sldNum" sz="quarter" idx="12"/>
          </p:nvPr>
        </p:nvSpPr>
        <p:spPr/>
        <p:txBody>
          <a:bodyPr/>
          <a:lstStyle>
            <a:lvl1pPr>
              <a:defRPr/>
            </a:lvl1pPr>
          </a:lstStyle>
          <a:p>
            <a:pPr>
              <a:defRPr/>
            </a:pPr>
            <a:fld id="{108E4940-FE2F-4559-A8EA-212098928C75}" type="slidenum">
              <a:rPr lang="tr-TR" altLang="tr-TR"/>
              <a:pPr>
                <a:defRPr/>
              </a:pPr>
              <a:t>‹#›</a:t>
            </a:fld>
            <a:endParaRPr lang="tr-TR" altLang="tr-TR"/>
          </a:p>
        </p:txBody>
      </p:sp>
    </p:spTree>
    <p:extLst>
      <p:ext uri="{BB962C8B-B14F-4D97-AF65-F5344CB8AC3E}">
        <p14:creationId xmlns:p14="http://schemas.microsoft.com/office/powerpoint/2010/main" xmlns="" val="30208644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4" name="Dikdörtgen 14"/>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5" name="Dikdörtgen 16"/>
          <p:cNvSpPr/>
          <p:nvPr/>
        </p:nvSpPr>
        <p:spPr bwMode="auto">
          <a:xfrm>
            <a:off x="368303" y="0"/>
            <a:ext cx="139700"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6" name="Dikdörtgen 17"/>
          <p:cNvSpPr/>
          <p:nvPr/>
        </p:nvSpPr>
        <p:spPr bwMode="auto">
          <a:xfrm>
            <a:off x="1321052" y="0"/>
            <a:ext cx="243417"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7" name="Dikdörtgen 18"/>
          <p:cNvSpPr/>
          <p:nvPr/>
        </p:nvSpPr>
        <p:spPr bwMode="auto">
          <a:xfrm>
            <a:off x="1521887" y="0"/>
            <a:ext cx="306916"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10" name="Düz Bağlayıcı 19"/>
          <p:cNvSpPr>
            <a:spLocks noChangeShapeType="1"/>
          </p:cNvSpPr>
          <p:nvPr/>
        </p:nvSpPr>
        <p:spPr bwMode="auto">
          <a:xfrm>
            <a:off x="141817"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latin typeface="Arial" charset="0"/>
              <a:cs typeface="Arial" pitchFamily="34" charset="0"/>
            </a:endParaRPr>
          </a:p>
        </p:txBody>
      </p:sp>
      <p:sp>
        <p:nvSpPr>
          <p:cNvPr id="11" name="Düz Bağlayıcı 20"/>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latin typeface="Arial" charset="0"/>
              <a:cs typeface="Arial" pitchFamily="34" charset="0"/>
            </a:endParaRPr>
          </a:p>
        </p:txBody>
      </p:sp>
      <p:sp>
        <p:nvSpPr>
          <p:cNvPr id="12" name="Düz Bağlayıcı 23"/>
          <p:cNvSpPr>
            <a:spLocks noChangeShapeType="1"/>
          </p:cNvSpPr>
          <p:nvPr/>
        </p:nvSpPr>
        <p:spPr bwMode="auto">
          <a:xfrm>
            <a:off x="1138767"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latin typeface="Arial" charset="0"/>
              <a:cs typeface="Arial" pitchFamily="34" charset="0"/>
            </a:endParaRPr>
          </a:p>
        </p:txBody>
      </p:sp>
      <p:sp>
        <p:nvSpPr>
          <p:cNvPr id="13" name="Düz Bağlayıcı 24"/>
          <p:cNvSpPr>
            <a:spLocks noChangeShapeType="1"/>
          </p:cNvSpPr>
          <p:nvPr/>
        </p:nvSpPr>
        <p:spPr bwMode="auto">
          <a:xfrm>
            <a:off x="2302933"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latin typeface="Arial" charset="0"/>
              <a:cs typeface="Arial" pitchFamily="34" charset="0"/>
            </a:endParaRPr>
          </a:p>
        </p:txBody>
      </p:sp>
      <p:sp>
        <p:nvSpPr>
          <p:cNvPr id="14" name="Düz Bağlayıcı 25"/>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latin typeface="Arial" charset="0"/>
              <a:cs typeface="Arial" pitchFamily="34" charset="0"/>
            </a:endParaRPr>
          </a:p>
        </p:txBody>
      </p:sp>
      <p:sp>
        <p:nvSpPr>
          <p:cNvPr id="15" name="Düz Bağlayıcı 26"/>
          <p:cNvSpPr>
            <a:spLocks noChangeShapeType="1"/>
          </p:cNvSpPr>
          <p:nvPr/>
        </p:nvSpPr>
        <p:spPr bwMode="auto">
          <a:xfrm>
            <a:off x="1215178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latin typeface="Arial" charset="0"/>
              <a:cs typeface="Arial" pitchFamily="34" charset="0"/>
            </a:endParaRPr>
          </a:p>
        </p:txBody>
      </p:sp>
      <p:sp>
        <p:nvSpPr>
          <p:cNvPr id="16" name="Dikdörtgen 2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7" name="Oval 28"/>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8" name="Oval 29"/>
          <p:cNvSpPr/>
          <p:nvPr/>
        </p:nvSpPr>
        <p:spPr bwMode="auto">
          <a:xfrm>
            <a:off x="1746252" y="4867275"/>
            <a:ext cx="855133"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9" name="Oval 30"/>
          <p:cNvSpPr/>
          <p:nvPr/>
        </p:nvSpPr>
        <p:spPr bwMode="auto">
          <a:xfrm>
            <a:off x="1454151" y="5501065"/>
            <a:ext cx="184149"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20" name="Oval 31"/>
          <p:cNvSpPr/>
          <p:nvPr/>
        </p:nvSpPr>
        <p:spPr bwMode="auto">
          <a:xfrm>
            <a:off x="2218267" y="5788025"/>
            <a:ext cx="366184"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21" name="Oval 32"/>
          <p:cNvSpPr/>
          <p:nvPr/>
        </p:nvSpPr>
        <p:spPr>
          <a:xfrm>
            <a:off x="2540252" y="4496177"/>
            <a:ext cx="486833"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8" name="Başlık 7"/>
          <p:cNvSpPr>
            <a:spLocks noGrp="1"/>
          </p:cNvSpPr>
          <p:nvPr>
            <p:ph type="ctrTitle"/>
          </p:nvPr>
        </p:nvSpPr>
        <p:spPr>
          <a:xfrm>
            <a:off x="3048000" y="3124200"/>
            <a:ext cx="8229600" cy="1894362"/>
          </a:xfrm>
        </p:spPr>
        <p:txBody>
          <a:bodyPr/>
          <a:lstStyle>
            <a:lvl1pPr>
              <a:defRPr b="1"/>
            </a:lvl1pPr>
          </a:lstStyle>
          <a:p>
            <a:r>
              <a:rPr lang="tr-TR"/>
              <a:t>Asıl başlık stili için tıklatın</a:t>
            </a:r>
            <a:endParaRPr lang="en-US"/>
          </a:p>
        </p:txBody>
      </p:sp>
      <p:sp>
        <p:nvSpPr>
          <p:cNvPr id="9" name="Alt Başlık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a:t>Asıl alt başlık stilini düzenlemek için tıklatın</a:t>
            </a:r>
            <a:endParaRPr lang="en-US"/>
          </a:p>
        </p:txBody>
      </p:sp>
      <p:sp>
        <p:nvSpPr>
          <p:cNvPr id="22" name="Veri Yer Tutucusu 27"/>
          <p:cNvSpPr>
            <a:spLocks noGrp="1"/>
          </p:cNvSpPr>
          <p:nvPr>
            <p:ph type="dt" sz="half" idx="10"/>
          </p:nvPr>
        </p:nvSpPr>
        <p:spPr bwMode="auto">
          <a:xfrm rot="5400000">
            <a:off x="10733617" y="1111250"/>
            <a:ext cx="2286000" cy="508000"/>
          </a:xfrm>
        </p:spPr>
        <p:txBody>
          <a:bodyPr/>
          <a:lstStyle>
            <a:lvl1pPr>
              <a:defRPr>
                <a:cs typeface="Arial" charset="0"/>
              </a:defRPr>
            </a:lvl1pPr>
          </a:lstStyle>
          <a:p>
            <a:pPr>
              <a:defRPr/>
            </a:pPr>
            <a:endParaRPr lang="tr-TR"/>
          </a:p>
        </p:txBody>
      </p:sp>
      <p:sp>
        <p:nvSpPr>
          <p:cNvPr id="23" name="Altbilgi Yer Tutucusu 16"/>
          <p:cNvSpPr>
            <a:spLocks noGrp="1"/>
          </p:cNvSpPr>
          <p:nvPr>
            <p:ph type="ftr" sz="quarter" idx="11"/>
          </p:nvPr>
        </p:nvSpPr>
        <p:spPr bwMode="auto">
          <a:xfrm rot="5400000">
            <a:off x="10045701" y="4117452"/>
            <a:ext cx="3657600" cy="512233"/>
          </a:xfrm>
        </p:spPr>
        <p:txBody>
          <a:bodyPr/>
          <a:lstStyle>
            <a:lvl1pPr>
              <a:defRPr>
                <a:cs typeface="Arial" charset="0"/>
              </a:defRPr>
            </a:lvl1pPr>
          </a:lstStyle>
          <a:p>
            <a:pPr>
              <a:defRPr/>
            </a:pPr>
            <a:endParaRPr lang="tr-TR"/>
          </a:p>
        </p:txBody>
      </p:sp>
      <p:sp>
        <p:nvSpPr>
          <p:cNvPr id="24" name="Slayt Numarası Yer Tutucusu 28"/>
          <p:cNvSpPr>
            <a:spLocks noGrp="1"/>
          </p:cNvSpPr>
          <p:nvPr>
            <p:ph type="sldNum" sz="quarter" idx="12"/>
          </p:nvPr>
        </p:nvSpPr>
        <p:spPr bwMode="auto">
          <a:xfrm>
            <a:off x="1767417" y="4929565"/>
            <a:ext cx="812800" cy="517525"/>
          </a:xfrm>
        </p:spPr>
        <p:txBody>
          <a:bodyPr/>
          <a:lstStyle>
            <a:lvl1pPr>
              <a:defRPr/>
            </a:lvl1pPr>
          </a:lstStyle>
          <a:p>
            <a:pPr>
              <a:defRPr/>
            </a:pPr>
            <a:fld id="{A5F1EB5B-D1A6-4126-BE1B-6C6098087A2A}" type="slidenum">
              <a:rPr lang="tr-TR" altLang="tr-TR"/>
              <a:pPr>
                <a:defRPr/>
              </a:pPr>
              <a:t>‹#›</a:t>
            </a:fld>
            <a:endParaRPr lang="tr-TR" altLang="tr-TR"/>
          </a:p>
        </p:txBody>
      </p:sp>
    </p:spTree>
    <p:extLst>
      <p:ext uri="{BB962C8B-B14F-4D97-AF65-F5344CB8AC3E}">
        <p14:creationId xmlns:p14="http://schemas.microsoft.com/office/powerpoint/2010/main" xmlns="" val="1862684698"/>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8" name="İçerik Yer Tutucusu 7"/>
          <p:cNvSpPr>
            <a:spLocks noGrp="1"/>
          </p:cNvSpPr>
          <p:nvPr>
            <p:ph sz="quarter" idx="1"/>
          </p:nvPr>
        </p:nvSpPr>
        <p:spPr>
          <a:xfrm>
            <a:off x="609600" y="1600200"/>
            <a:ext cx="9956800" cy="4873752"/>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6"/>
          <p:cNvSpPr>
            <a:spLocks noGrp="1"/>
          </p:cNvSpPr>
          <p:nvPr>
            <p:ph type="dt" sz="half" idx="10"/>
          </p:nvPr>
        </p:nvSpPr>
        <p:spPr/>
        <p:txBody>
          <a:bodyPr rtlCol="0"/>
          <a:lstStyle>
            <a:lvl1pPr>
              <a:defRPr>
                <a:cs typeface="Arial" charset="0"/>
              </a:defRPr>
            </a:lvl1pPr>
          </a:lstStyle>
          <a:p>
            <a:pPr>
              <a:defRPr/>
            </a:pPr>
            <a:endParaRPr lang="tr-TR"/>
          </a:p>
        </p:txBody>
      </p:sp>
      <p:sp>
        <p:nvSpPr>
          <p:cNvPr id="5" name="Slayt Numarası Yer Tutucusu 8"/>
          <p:cNvSpPr>
            <a:spLocks noGrp="1"/>
          </p:cNvSpPr>
          <p:nvPr>
            <p:ph type="sldNum" sz="quarter" idx="11"/>
          </p:nvPr>
        </p:nvSpPr>
        <p:spPr/>
        <p:txBody>
          <a:bodyPr/>
          <a:lstStyle>
            <a:lvl1pPr>
              <a:defRPr/>
            </a:lvl1pPr>
          </a:lstStyle>
          <a:p>
            <a:pPr>
              <a:defRPr/>
            </a:pPr>
            <a:fld id="{C6BFA273-7CE9-4383-AE14-EE48AF0FBD72}" type="slidenum">
              <a:rPr lang="tr-TR" altLang="tr-TR"/>
              <a:pPr>
                <a:defRPr/>
              </a:pPr>
              <a:t>‹#›</a:t>
            </a:fld>
            <a:endParaRPr lang="tr-TR" altLang="tr-TR"/>
          </a:p>
        </p:txBody>
      </p:sp>
      <p:sp>
        <p:nvSpPr>
          <p:cNvPr id="6" name="Altbilgi Yer Tutucusu 9"/>
          <p:cNvSpPr>
            <a:spLocks noGrp="1"/>
          </p:cNvSpPr>
          <p:nvPr>
            <p:ph type="ftr" sz="quarter" idx="12"/>
          </p:nvPr>
        </p:nvSpPr>
        <p:spPr/>
        <p:txBody>
          <a:bodyPr rtlCol="0"/>
          <a:lstStyle>
            <a:lvl1pPr>
              <a:defRPr>
                <a:cs typeface="Arial" charset="0"/>
              </a:defRPr>
            </a:lvl1pPr>
          </a:lstStyle>
          <a:p>
            <a:pPr>
              <a:defRPr/>
            </a:pPr>
            <a:endParaRPr lang="tr-TR"/>
          </a:p>
        </p:txBody>
      </p:sp>
    </p:spTree>
    <p:extLst>
      <p:ext uri="{BB962C8B-B14F-4D97-AF65-F5344CB8AC3E}">
        <p14:creationId xmlns:p14="http://schemas.microsoft.com/office/powerpoint/2010/main" xmlns="" val="40316751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2"/>
        </a:solidFill>
        <a:effectLst/>
      </p:bgPr>
    </p:bg>
    <p:spTree>
      <p:nvGrpSpPr>
        <p:cNvPr id="1" name=""/>
        <p:cNvGrpSpPr/>
        <p:nvPr/>
      </p:nvGrpSpPr>
      <p:grpSpPr>
        <a:xfrm>
          <a:off x="0" y="0"/>
          <a:ext cx="0" cy="0"/>
          <a:chOff x="0" y="0"/>
          <a:chExt cx="0" cy="0"/>
        </a:xfrm>
      </p:grpSpPr>
      <p:sp>
        <p:nvSpPr>
          <p:cNvPr id="4" name="Dikdörtgen 14"/>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5" name="Dikdörtgen 16"/>
          <p:cNvSpPr/>
          <p:nvPr/>
        </p:nvSpPr>
        <p:spPr bwMode="auto">
          <a:xfrm>
            <a:off x="368303" y="0"/>
            <a:ext cx="139700"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6" name="Dikdörtgen 17"/>
          <p:cNvSpPr/>
          <p:nvPr/>
        </p:nvSpPr>
        <p:spPr bwMode="auto">
          <a:xfrm>
            <a:off x="1321052" y="0"/>
            <a:ext cx="243417"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7" name="Dikdörtgen 18"/>
          <p:cNvSpPr/>
          <p:nvPr/>
        </p:nvSpPr>
        <p:spPr bwMode="auto">
          <a:xfrm>
            <a:off x="1521887" y="0"/>
            <a:ext cx="306916"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8" name="Düz Bağlayıcı 19"/>
          <p:cNvSpPr>
            <a:spLocks noChangeShapeType="1"/>
          </p:cNvSpPr>
          <p:nvPr/>
        </p:nvSpPr>
        <p:spPr bwMode="auto">
          <a:xfrm>
            <a:off x="141817"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white"/>
              </a:solidFill>
              <a:latin typeface="Arial" charset="0"/>
              <a:cs typeface="Arial" pitchFamily="34" charset="0"/>
            </a:endParaRPr>
          </a:p>
        </p:txBody>
      </p:sp>
      <p:sp>
        <p:nvSpPr>
          <p:cNvPr id="9" name="Düz Bağlayıcı 20"/>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white"/>
              </a:solidFill>
              <a:latin typeface="Arial" charset="0"/>
              <a:cs typeface="Arial" pitchFamily="34" charset="0"/>
            </a:endParaRPr>
          </a:p>
        </p:txBody>
      </p:sp>
      <p:sp>
        <p:nvSpPr>
          <p:cNvPr id="10" name="Düz Bağlayıcı 23"/>
          <p:cNvSpPr>
            <a:spLocks noChangeShapeType="1"/>
          </p:cNvSpPr>
          <p:nvPr/>
        </p:nvSpPr>
        <p:spPr bwMode="auto">
          <a:xfrm>
            <a:off x="1138767"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white"/>
              </a:solidFill>
              <a:latin typeface="Arial" charset="0"/>
              <a:cs typeface="Arial" pitchFamily="34" charset="0"/>
            </a:endParaRPr>
          </a:p>
        </p:txBody>
      </p:sp>
      <p:sp>
        <p:nvSpPr>
          <p:cNvPr id="11" name="Düz Bağlayıcı 24"/>
          <p:cNvSpPr>
            <a:spLocks noChangeShapeType="1"/>
          </p:cNvSpPr>
          <p:nvPr/>
        </p:nvSpPr>
        <p:spPr bwMode="auto">
          <a:xfrm>
            <a:off x="2302933"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white"/>
              </a:solidFill>
              <a:latin typeface="Arial" charset="0"/>
              <a:cs typeface="Arial" pitchFamily="34" charset="0"/>
            </a:endParaRPr>
          </a:p>
        </p:txBody>
      </p:sp>
      <p:sp>
        <p:nvSpPr>
          <p:cNvPr id="12" name="Düz Bağlayıcı 25"/>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white"/>
              </a:solidFill>
              <a:latin typeface="Arial" charset="0"/>
              <a:cs typeface="Arial" pitchFamily="34" charset="0"/>
            </a:endParaRPr>
          </a:p>
        </p:txBody>
      </p:sp>
      <p:sp>
        <p:nvSpPr>
          <p:cNvPr id="13" name="Dikdörtgen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4" name="Oval 27"/>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5" name="Oval 28"/>
          <p:cNvSpPr/>
          <p:nvPr/>
        </p:nvSpPr>
        <p:spPr bwMode="auto">
          <a:xfrm>
            <a:off x="1765301" y="4867275"/>
            <a:ext cx="857251"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6" name="Oval 29"/>
          <p:cNvSpPr/>
          <p:nvPr/>
        </p:nvSpPr>
        <p:spPr bwMode="auto">
          <a:xfrm>
            <a:off x="1454151" y="5501065"/>
            <a:ext cx="184149"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7" name="Oval 30"/>
          <p:cNvSpPr/>
          <p:nvPr/>
        </p:nvSpPr>
        <p:spPr bwMode="auto">
          <a:xfrm>
            <a:off x="2218267" y="5791200"/>
            <a:ext cx="366184"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8" name="Oval 31"/>
          <p:cNvSpPr/>
          <p:nvPr/>
        </p:nvSpPr>
        <p:spPr bwMode="auto">
          <a:xfrm>
            <a:off x="2506385" y="4480302"/>
            <a:ext cx="486833"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9" name="Düz Bağlayıcı 32"/>
          <p:cNvSpPr>
            <a:spLocks noChangeShapeType="1"/>
          </p:cNvSpPr>
          <p:nvPr/>
        </p:nvSpPr>
        <p:spPr bwMode="auto">
          <a:xfrm>
            <a:off x="12130617"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white"/>
              </a:solidFill>
              <a:latin typeface="Arial" charset="0"/>
              <a:cs typeface="Arial" pitchFamily="34" charset="0"/>
            </a:endParaRPr>
          </a:p>
        </p:txBody>
      </p:sp>
      <p:sp>
        <p:nvSpPr>
          <p:cNvPr id="2" name="Başlık 1"/>
          <p:cNvSpPr>
            <a:spLocks noGrp="1"/>
          </p:cNvSpPr>
          <p:nvPr>
            <p:ph type="title"/>
          </p:nvPr>
        </p:nvSpPr>
        <p:spPr>
          <a:xfrm>
            <a:off x="3048000" y="2895600"/>
            <a:ext cx="8229600" cy="2053590"/>
          </a:xfrm>
        </p:spPr>
        <p:txBody>
          <a:bodyPr/>
          <a:lstStyle>
            <a:lvl1pPr algn="l">
              <a:buNone/>
              <a:defRPr sz="3000" b="1" cap="small" baseline="0"/>
            </a:lvl1pPr>
          </a:lstStyle>
          <a:p>
            <a:r>
              <a:rPr lang="tr-TR"/>
              <a:t>Asıl başlık stili için tıklatın</a:t>
            </a:r>
            <a:endParaRPr lang="en-US"/>
          </a:p>
        </p:txBody>
      </p:sp>
      <p:sp>
        <p:nvSpPr>
          <p:cNvPr id="3" name="Metin Yer Tutucusu 2"/>
          <p:cNvSpPr>
            <a:spLocks noGrp="1"/>
          </p:cNvSpPr>
          <p:nvPr>
            <p:ph type="body" idx="1"/>
          </p:nvPr>
        </p:nvSpPr>
        <p:spPr>
          <a:xfrm>
            <a:off x="3048000" y="5010150"/>
            <a:ext cx="82296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a:t>Asıl metin stillerini düzenlemek için tıklatın</a:t>
            </a:r>
          </a:p>
        </p:txBody>
      </p:sp>
      <p:sp>
        <p:nvSpPr>
          <p:cNvPr id="20" name="Veri Yer Tutucusu 3"/>
          <p:cNvSpPr>
            <a:spLocks noGrp="1"/>
          </p:cNvSpPr>
          <p:nvPr>
            <p:ph type="dt" sz="half" idx="10"/>
          </p:nvPr>
        </p:nvSpPr>
        <p:spPr bwMode="auto">
          <a:xfrm rot="5400000">
            <a:off x="10731500" y="1106488"/>
            <a:ext cx="2286000" cy="508000"/>
          </a:xfrm>
        </p:spPr>
        <p:txBody>
          <a:bodyPr/>
          <a:lstStyle>
            <a:lvl1pPr>
              <a:defRPr>
                <a:solidFill>
                  <a:srgbClr val="FFF39D"/>
                </a:solidFill>
                <a:cs typeface="Arial" charset="0"/>
              </a:defRPr>
            </a:lvl1pPr>
          </a:lstStyle>
          <a:p>
            <a:pPr>
              <a:defRPr/>
            </a:pPr>
            <a:endParaRPr lang="tr-TR"/>
          </a:p>
        </p:txBody>
      </p:sp>
      <p:sp>
        <p:nvSpPr>
          <p:cNvPr id="21" name="Altbilgi Yer Tutucusu 4"/>
          <p:cNvSpPr>
            <a:spLocks noGrp="1"/>
          </p:cNvSpPr>
          <p:nvPr>
            <p:ph type="ftr" sz="quarter" idx="11"/>
          </p:nvPr>
        </p:nvSpPr>
        <p:spPr bwMode="auto">
          <a:xfrm rot="5400000">
            <a:off x="10045701" y="4114273"/>
            <a:ext cx="3657600" cy="512233"/>
          </a:xfrm>
        </p:spPr>
        <p:txBody>
          <a:bodyPr/>
          <a:lstStyle>
            <a:lvl1pPr>
              <a:defRPr>
                <a:solidFill>
                  <a:srgbClr val="FFF39D"/>
                </a:solidFill>
                <a:cs typeface="Arial" charset="0"/>
              </a:defRPr>
            </a:lvl1pPr>
          </a:lstStyle>
          <a:p>
            <a:pPr>
              <a:defRPr/>
            </a:pPr>
            <a:endParaRPr lang="tr-TR"/>
          </a:p>
        </p:txBody>
      </p:sp>
      <p:sp>
        <p:nvSpPr>
          <p:cNvPr id="22" name="Slayt Numarası Yer Tutucusu 5"/>
          <p:cNvSpPr>
            <a:spLocks noGrp="1"/>
          </p:cNvSpPr>
          <p:nvPr>
            <p:ph type="sldNum" sz="quarter" idx="12"/>
          </p:nvPr>
        </p:nvSpPr>
        <p:spPr bwMode="auto">
          <a:xfrm>
            <a:off x="1786467" y="4929565"/>
            <a:ext cx="812800" cy="517525"/>
          </a:xfrm>
        </p:spPr>
        <p:txBody>
          <a:bodyPr/>
          <a:lstStyle>
            <a:lvl1pPr>
              <a:defRPr/>
            </a:lvl1pPr>
          </a:lstStyle>
          <a:p>
            <a:pPr>
              <a:defRPr/>
            </a:pPr>
            <a:fld id="{2A631DEA-C59D-49DE-8909-711E49EF2572}" type="slidenum">
              <a:rPr lang="tr-TR" altLang="tr-TR"/>
              <a:pPr>
                <a:defRPr/>
              </a:pPr>
              <a:t>‹#›</a:t>
            </a:fld>
            <a:endParaRPr lang="tr-TR" altLang="tr-TR"/>
          </a:p>
        </p:txBody>
      </p:sp>
    </p:spTree>
    <p:extLst>
      <p:ext uri="{BB962C8B-B14F-4D97-AF65-F5344CB8AC3E}">
        <p14:creationId xmlns:p14="http://schemas.microsoft.com/office/powerpoint/2010/main" xmlns="" val="180596485"/>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16778"/>
            <a:ext cx="12192000" cy="1052736"/>
          </a:xfrm>
          <a:prstGeom prst="rect">
            <a:avLst/>
          </a:prstGeom>
        </p:spPr>
        <p:txBody>
          <a:bodyPr/>
          <a:lstStyle>
            <a:lvl1pPr>
              <a:defRPr/>
            </a:lvl1pPr>
          </a:lstStyle>
          <a:p>
            <a:r>
              <a:rPr lang="en-US" altLang="ko-KR" smtClean="0"/>
              <a:t>Click to edit Master title style</a:t>
            </a:r>
            <a:endParaRPr lang="ko-KR" altLang="en-US"/>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smtClean="0"/>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5" name="Text Placeholder 4"/>
          <p:cNvSpPr>
            <a:spLocks noGrp="1"/>
          </p:cNvSpPr>
          <p:nvPr>
            <p:ph type="body" sz="quarter" idx="3"/>
          </p:nvPr>
        </p:nvSpPr>
        <p:spPr>
          <a:xfrm>
            <a:off x="6193535"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smtClean="0"/>
              <a:t>Click to edit Master text styles</a:t>
            </a:r>
          </a:p>
        </p:txBody>
      </p:sp>
      <p:sp>
        <p:nvSpPr>
          <p:cNvPr id="6" name="Content Placeholder 5"/>
          <p:cNvSpPr>
            <a:spLocks noGrp="1"/>
          </p:cNvSpPr>
          <p:nvPr>
            <p:ph sz="quarter" idx="4"/>
          </p:nvPr>
        </p:nvSpPr>
        <p:spPr>
          <a:xfrm>
            <a:off x="6193535"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7" name="Date Placeholder 6"/>
          <p:cNvSpPr>
            <a:spLocks noGrp="1"/>
          </p:cNvSpPr>
          <p:nvPr>
            <p:ph type="dt" sz="half" idx="10"/>
          </p:nvPr>
        </p:nvSpPr>
        <p:spPr>
          <a:xfrm>
            <a:off x="609600" y="6356823"/>
            <a:ext cx="2844800" cy="365125"/>
          </a:xfrm>
          <a:prstGeom prst="rect">
            <a:avLst/>
          </a:prstGeom>
        </p:spPr>
        <p:txBody>
          <a:bodyPr/>
          <a:lstStyle/>
          <a:p>
            <a:pPr defTabSz="914400" latinLnBrk="1"/>
            <a:fld id="{D2E587EC-4A3E-4030-BABC-5E0C0236501C}" type="datetimeFigureOut">
              <a:rPr lang="ko-KR" altLang="en-US" smtClean="0">
                <a:solidFill>
                  <a:prstClr val="black"/>
                </a:solidFill>
              </a:rPr>
              <a:pPr defTabSz="914400" latinLnBrk="1"/>
              <a:t>2023-10-02</a:t>
            </a:fld>
            <a:endParaRPr lang="ko-KR" altLang="en-US">
              <a:solidFill>
                <a:prstClr val="black"/>
              </a:solidFill>
            </a:endParaRPr>
          </a:p>
        </p:txBody>
      </p:sp>
      <p:sp>
        <p:nvSpPr>
          <p:cNvPr id="8" name="Footer Placeholder 7"/>
          <p:cNvSpPr>
            <a:spLocks noGrp="1"/>
          </p:cNvSpPr>
          <p:nvPr>
            <p:ph type="ftr" sz="quarter" idx="11"/>
          </p:nvPr>
        </p:nvSpPr>
        <p:spPr>
          <a:xfrm>
            <a:off x="4165600" y="6356823"/>
            <a:ext cx="3860800" cy="365125"/>
          </a:xfrm>
          <a:prstGeom prst="rect">
            <a:avLst/>
          </a:prstGeom>
        </p:spPr>
        <p:txBody>
          <a:bodyPr/>
          <a:lstStyle/>
          <a:p>
            <a:pPr defTabSz="914400" latinLnBrk="1"/>
            <a:endParaRPr lang="ko-KR" altLang="en-US">
              <a:solidFill>
                <a:prstClr val="black"/>
              </a:solidFill>
            </a:endParaRPr>
          </a:p>
        </p:txBody>
      </p:sp>
      <p:sp>
        <p:nvSpPr>
          <p:cNvPr id="9" name="Slide Number Placeholder 8"/>
          <p:cNvSpPr>
            <a:spLocks noGrp="1"/>
          </p:cNvSpPr>
          <p:nvPr>
            <p:ph type="sldNum" sz="quarter" idx="12"/>
          </p:nvPr>
        </p:nvSpPr>
        <p:spPr>
          <a:xfrm>
            <a:off x="8737600" y="6356823"/>
            <a:ext cx="2844800" cy="365125"/>
          </a:xfrm>
          <a:prstGeom prst="rect">
            <a:avLst/>
          </a:prstGeom>
        </p:spPr>
        <p:txBody>
          <a:bodyPr/>
          <a:lstStyle/>
          <a:p>
            <a:pPr defTabSz="914400" latinLnBrk="1"/>
            <a:fld id="{6F4B9519-C8B1-4E82-966F-744A36AA8BB2}" type="slidenum">
              <a:rPr lang="ko-KR" altLang="en-US" smtClean="0">
                <a:solidFill>
                  <a:prstClr val="black"/>
                </a:solidFill>
              </a:rPr>
              <a:pPr defTabSz="914400" latinLnBrk="1"/>
              <a:t>‹#›</a:t>
            </a:fld>
            <a:endParaRPr lang="ko-KR" altLang="en-US">
              <a:solidFill>
                <a:prstClr val="black"/>
              </a:solidFil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9" name="İçerik Yer Tutucusu 8"/>
          <p:cNvSpPr>
            <a:spLocks noGrp="1"/>
          </p:cNvSpPr>
          <p:nvPr>
            <p:ph sz="quarter" idx="1"/>
          </p:nvPr>
        </p:nvSpPr>
        <p:spPr>
          <a:xfrm>
            <a:off x="609600" y="1600200"/>
            <a:ext cx="4876800" cy="45720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1" name="İçerik Yer Tutucusu 10"/>
          <p:cNvSpPr>
            <a:spLocks noGrp="1"/>
          </p:cNvSpPr>
          <p:nvPr>
            <p:ph sz="quarter" idx="2"/>
          </p:nvPr>
        </p:nvSpPr>
        <p:spPr>
          <a:xfrm>
            <a:off x="5693664" y="1600200"/>
            <a:ext cx="4876800" cy="45720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Veri Yer Tutucusu 13"/>
          <p:cNvSpPr>
            <a:spLocks noGrp="1"/>
          </p:cNvSpPr>
          <p:nvPr>
            <p:ph type="dt" sz="half" idx="10"/>
          </p:nvPr>
        </p:nvSpPr>
        <p:spPr/>
        <p:txBody>
          <a:bodyPr/>
          <a:lstStyle>
            <a:lvl1pPr>
              <a:defRPr>
                <a:cs typeface="Arial" charset="0"/>
              </a:defRPr>
            </a:lvl1pPr>
          </a:lstStyle>
          <a:p>
            <a:pPr>
              <a:defRPr/>
            </a:pPr>
            <a:endParaRPr lang="tr-TR"/>
          </a:p>
        </p:txBody>
      </p:sp>
      <p:sp>
        <p:nvSpPr>
          <p:cNvPr id="6" name="Altbilgi Yer Tutucusu 2"/>
          <p:cNvSpPr>
            <a:spLocks noGrp="1"/>
          </p:cNvSpPr>
          <p:nvPr>
            <p:ph type="ftr" sz="quarter" idx="11"/>
          </p:nvPr>
        </p:nvSpPr>
        <p:spPr/>
        <p:txBody>
          <a:bodyPr/>
          <a:lstStyle>
            <a:lvl1pPr>
              <a:defRPr>
                <a:cs typeface="Arial" charset="0"/>
              </a:defRPr>
            </a:lvl1pPr>
          </a:lstStyle>
          <a:p>
            <a:pPr>
              <a:defRPr/>
            </a:pPr>
            <a:endParaRPr lang="tr-TR"/>
          </a:p>
        </p:txBody>
      </p:sp>
      <p:sp>
        <p:nvSpPr>
          <p:cNvPr id="7" name="Slayt Numarası Yer Tutucusu 22"/>
          <p:cNvSpPr>
            <a:spLocks noGrp="1"/>
          </p:cNvSpPr>
          <p:nvPr>
            <p:ph type="sldNum" sz="quarter" idx="12"/>
          </p:nvPr>
        </p:nvSpPr>
        <p:spPr/>
        <p:txBody>
          <a:bodyPr/>
          <a:lstStyle>
            <a:lvl1pPr>
              <a:defRPr/>
            </a:lvl1pPr>
          </a:lstStyle>
          <a:p>
            <a:pPr>
              <a:defRPr/>
            </a:pPr>
            <a:fld id="{4CEF8251-B2ED-4D40-BC50-37DF3B8F7DAF}" type="slidenum">
              <a:rPr lang="tr-TR" altLang="tr-TR"/>
              <a:pPr>
                <a:defRPr/>
              </a:pPr>
              <a:t>‹#›</a:t>
            </a:fld>
            <a:endParaRPr lang="tr-TR" altLang="tr-TR"/>
          </a:p>
        </p:txBody>
      </p:sp>
    </p:spTree>
    <p:extLst>
      <p:ext uri="{BB962C8B-B14F-4D97-AF65-F5344CB8AC3E}">
        <p14:creationId xmlns:p14="http://schemas.microsoft.com/office/powerpoint/2010/main" xmlns="" val="28048031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3050"/>
            <a:ext cx="10058400" cy="1143000"/>
          </a:xfrm>
        </p:spPr>
        <p:txBody>
          <a:bodyPr/>
          <a:lstStyle>
            <a:lvl1pPr>
              <a:defRPr/>
            </a:lvl1pPr>
          </a:lstStyle>
          <a:p>
            <a:r>
              <a:rPr lang="tr-TR"/>
              <a:t>Asıl başlık stili için tıklatın</a:t>
            </a:r>
            <a:endParaRPr lang="en-US"/>
          </a:p>
        </p:txBody>
      </p:sp>
      <p:sp>
        <p:nvSpPr>
          <p:cNvPr id="11" name="İçerik Yer Tutucusu 10"/>
          <p:cNvSpPr>
            <a:spLocks noGrp="1"/>
          </p:cNvSpPr>
          <p:nvPr>
            <p:ph sz="quarter" idx="2"/>
          </p:nvPr>
        </p:nvSpPr>
        <p:spPr>
          <a:xfrm>
            <a:off x="609600" y="2362200"/>
            <a:ext cx="4876800" cy="3886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3" name="İçerik Yer Tutucusu 12"/>
          <p:cNvSpPr>
            <a:spLocks noGrp="1"/>
          </p:cNvSpPr>
          <p:nvPr>
            <p:ph sz="quarter" idx="4"/>
          </p:nvPr>
        </p:nvSpPr>
        <p:spPr>
          <a:xfrm>
            <a:off x="5829300" y="2362200"/>
            <a:ext cx="4876800" cy="3886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2" name="Metin Yer Tutucusu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tr-TR"/>
              <a:t>Asıl metin stillerini düzenlemek için tıklatın</a:t>
            </a:r>
          </a:p>
        </p:txBody>
      </p:sp>
      <p:sp>
        <p:nvSpPr>
          <p:cNvPr id="14" name="Metin Yer Tutucusu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tr-TR"/>
              <a:t>Asıl metin stillerini düzenlemek için tıklatın</a:t>
            </a:r>
          </a:p>
        </p:txBody>
      </p:sp>
      <p:sp>
        <p:nvSpPr>
          <p:cNvPr id="7" name="Veri Yer Tutucusu 13"/>
          <p:cNvSpPr>
            <a:spLocks noGrp="1"/>
          </p:cNvSpPr>
          <p:nvPr>
            <p:ph type="dt" sz="half" idx="10"/>
          </p:nvPr>
        </p:nvSpPr>
        <p:spPr/>
        <p:txBody>
          <a:bodyPr/>
          <a:lstStyle>
            <a:lvl1pPr>
              <a:defRPr>
                <a:cs typeface="Arial" charset="0"/>
              </a:defRPr>
            </a:lvl1pPr>
          </a:lstStyle>
          <a:p>
            <a:pPr>
              <a:defRPr/>
            </a:pPr>
            <a:endParaRPr lang="tr-TR"/>
          </a:p>
        </p:txBody>
      </p:sp>
      <p:sp>
        <p:nvSpPr>
          <p:cNvPr id="8" name="Altbilgi Yer Tutucusu 2"/>
          <p:cNvSpPr>
            <a:spLocks noGrp="1"/>
          </p:cNvSpPr>
          <p:nvPr>
            <p:ph type="ftr" sz="quarter" idx="11"/>
          </p:nvPr>
        </p:nvSpPr>
        <p:spPr/>
        <p:txBody>
          <a:bodyPr/>
          <a:lstStyle>
            <a:lvl1pPr>
              <a:defRPr>
                <a:cs typeface="Arial" charset="0"/>
              </a:defRPr>
            </a:lvl1pPr>
          </a:lstStyle>
          <a:p>
            <a:pPr>
              <a:defRPr/>
            </a:pPr>
            <a:endParaRPr lang="tr-TR"/>
          </a:p>
        </p:txBody>
      </p:sp>
      <p:sp>
        <p:nvSpPr>
          <p:cNvPr id="9" name="Slayt Numarası Yer Tutucusu 22"/>
          <p:cNvSpPr>
            <a:spLocks noGrp="1"/>
          </p:cNvSpPr>
          <p:nvPr>
            <p:ph type="sldNum" sz="quarter" idx="12"/>
          </p:nvPr>
        </p:nvSpPr>
        <p:spPr/>
        <p:txBody>
          <a:bodyPr/>
          <a:lstStyle>
            <a:lvl1pPr>
              <a:defRPr/>
            </a:lvl1pPr>
          </a:lstStyle>
          <a:p>
            <a:pPr>
              <a:defRPr/>
            </a:pPr>
            <a:fld id="{3C9B2F31-9730-49FF-9D65-F6F8CB20CBD4}" type="slidenum">
              <a:rPr lang="tr-TR" altLang="tr-TR"/>
              <a:pPr>
                <a:defRPr/>
              </a:pPr>
              <a:t>‹#›</a:t>
            </a:fld>
            <a:endParaRPr lang="tr-TR" altLang="tr-TR"/>
          </a:p>
        </p:txBody>
      </p:sp>
    </p:spTree>
    <p:extLst>
      <p:ext uri="{BB962C8B-B14F-4D97-AF65-F5344CB8AC3E}">
        <p14:creationId xmlns:p14="http://schemas.microsoft.com/office/powerpoint/2010/main" xmlns="" val="14992987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Veri Yer Tutucusu 5"/>
          <p:cNvSpPr>
            <a:spLocks noGrp="1"/>
          </p:cNvSpPr>
          <p:nvPr>
            <p:ph type="dt" sz="half" idx="10"/>
          </p:nvPr>
        </p:nvSpPr>
        <p:spPr/>
        <p:txBody>
          <a:bodyPr rtlCol="0"/>
          <a:lstStyle>
            <a:lvl1pPr>
              <a:defRPr>
                <a:cs typeface="Arial" charset="0"/>
              </a:defRPr>
            </a:lvl1pPr>
          </a:lstStyle>
          <a:p>
            <a:pPr>
              <a:defRPr/>
            </a:pPr>
            <a:endParaRPr lang="tr-TR"/>
          </a:p>
        </p:txBody>
      </p:sp>
      <p:sp>
        <p:nvSpPr>
          <p:cNvPr id="4" name="Slayt Numarası Yer Tutucusu 6"/>
          <p:cNvSpPr>
            <a:spLocks noGrp="1"/>
          </p:cNvSpPr>
          <p:nvPr>
            <p:ph type="sldNum" sz="quarter" idx="11"/>
          </p:nvPr>
        </p:nvSpPr>
        <p:spPr/>
        <p:txBody>
          <a:bodyPr/>
          <a:lstStyle>
            <a:lvl1pPr>
              <a:defRPr/>
            </a:lvl1pPr>
          </a:lstStyle>
          <a:p>
            <a:pPr>
              <a:defRPr/>
            </a:pPr>
            <a:fld id="{59736E14-1B3D-4A19-8609-55EC6EF33BF6}" type="slidenum">
              <a:rPr lang="tr-TR" altLang="tr-TR"/>
              <a:pPr>
                <a:defRPr/>
              </a:pPr>
              <a:t>‹#›</a:t>
            </a:fld>
            <a:endParaRPr lang="tr-TR" altLang="tr-TR"/>
          </a:p>
        </p:txBody>
      </p:sp>
      <p:sp>
        <p:nvSpPr>
          <p:cNvPr id="5" name="Altbilgi Yer Tutucusu 7"/>
          <p:cNvSpPr>
            <a:spLocks noGrp="1"/>
          </p:cNvSpPr>
          <p:nvPr>
            <p:ph type="ftr" sz="quarter" idx="12"/>
          </p:nvPr>
        </p:nvSpPr>
        <p:spPr/>
        <p:txBody>
          <a:bodyPr rtlCol="0"/>
          <a:lstStyle>
            <a:lvl1pPr>
              <a:defRPr>
                <a:cs typeface="Arial" charset="0"/>
              </a:defRPr>
            </a:lvl1pPr>
          </a:lstStyle>
          <a:p>
            <a:pPr>
              <a:defRPr/>
            </a:pPr>
            <a:endParaRPr lang="tr-TR"/>
          </a:p>
        </p:txBody>
      </p:sp>
    </p:spTree>
    <p:extLst>
      <p:ext uri="{BB962C8B-B14F-4D97-AF65-F5344CB8AC3E}">
        <p14:creationId xmlns:p14="http://schemas.microsoft.com/office/powerpoint/2010/main" xmlns="" val="326086305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3"/>
          <p:cNvSpPr>
            <a:spLocks noGrp="1"/>
          </p:cNvSpPr>
          <p:nvPr>
            <p:ph type="dt" sz="half" idx="10"/>
          </p:nvPr>
        </p:nvSpPr>
        <p:spPr/>
        <p:txBody>
          <a:bodyPr/>
          <a:lstStyle>
            <a:lvl1pPr>
              <a:defRPr>
                <a:cs typeface="Arial" charset="0"/>
              </a:defRPr>
            </a:lvl1pPr>
          </a:lstStyle>
          <a:p>
            <a:pPr>
              <a:defRPr/>
            </a:pPr>
            <a:endParaRPr lang="tr-TR"/>
          </a:p>
        </p:txBody>
      </p:sp>
      <p:sp>
        <p:nvSpPr>
          <p:cNvPr id="3" name="Altbilgi Yer Tutucusu 2"/>
          <p:cNvSpPr>
            <a:spLocks noGrp="1"/>
          </p:cNvSpPr>
          <p:nvPr>
            <p:ph type="ftr" sz="quarter" idx="11"/>
          </p:nvPr>
        </p:nvSpPr>
        <p:spPr/>
        <p:txBody>
          <a:bodyPr/>
          <a:lstStyle>
            <a:lvl1pPr>
              <a:defRPr>
                <a:cs typeface="Arial" charset="0"/>
              </a:defRPr>
            </a:lvl1pPr>
          </a:lstStyle>
          <a:p>
            <a:pPr>
              <a:defRPr/>
            </a:pPr>
            <a:endParaRPr lang="tr-TR"/>
          </a:p>
        </p:txBody>
      </p:sp>
      <p:sp>
        <p:nvSpPr>
          <p:cNvPr id="4" name="Slayt Numarası Yer Tutucusu 22"/>
          <p:cNvSpPr>
            <a:spLocks noGrp="1"/>
          </p:cNvSpPr>
          <p:nvPr>
            <p:ph type="sldNum" sz="quarter" idx="12"/>
          </p:nvPr>
        </p:nvSpPr>
        <p:spPr/>
        <p:txBody>
          <a:bodyPr/>
          <a:lstStyle>
            <a:lvl1pPr>
              <a:defRPr/>
            </a:lvl1pPr>
          </a:lstStyle>
          <a:p>
            <a:pPr>
              <a:defRPr/>
            </a:pPr>
            <a:fld id="{1053FD5B-2FF2-44AF-A471-7C86E0CE3F58}" type="slidenum">
              <a:rPr lang="tr-TR" altLang="tr-TR"/>
              <a:pPr>
                <a:defRPr/>
              </a:pPr>
              <a:t>‹#›</a:t>
            </a:fld>
            <a:endParaRPr lang="tr-TR" altLang="tr-TR"/>
          </a:p>
        </p:txBody>
      </p:sp>
    </p:spTree>
    <p:extLst>
      <p:ext uri="{BB962C8B-B14F-4D97-AF65-F5344CB8AC3E}">
        <p14:creationId xmlns:p14="http://schemas.microsoft.com/office/powerpoint/2010/main" xmlns="" val="29332100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5" name="Düz Bağlayıcı 14"/>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dirty="0">
              <a:solidFill>
                <a:prstClr val="black"/>
              </a:solidFill>
              <a:latin typeface="Arial" charset="0"/>
              <a:cs typeface="Arial" pitchFamily="34" charset="0"/>
            </a:endParaRPr>
          </a:p>
        </p:txBody>
      </p:sp>
      <p:sp>
        <p:nvSpPr>
          <p:cNvPr id="6" name="Düz Bağlayıcı 16"/>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dirty="0">
              <a:solidFill>
                <a:prstClr val="black"/>
              </a:solidFill>
              <a:latin typeface="Arial" charset="0"/>
              <a:cs typeface="Arial" pitchFamily="34" charset="0"/>
            </a:endParaRPr>
          </a:p>
        </p:txBody>
      </p:sp>
      <p:sp>
        <p:nvSpPr>
          <p:cNvPr id="7" name="Düz Bağlayıcı 17"/>
          <p:cNvSpPr>
            <a:spLocks noChangeShapeType="1"/>
          </p:cNvSpPr>
          <p:nvPr/>
        </p:nvSpPr>
        <p:spPr bwMode="auto">
          <a:xfrm>
            <a:off x="8257117"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8" name="Düz Bağlayıcı 18"/>
          <p:cNvSpPr>
            <a:spLocks noChangeShapeType="1"/>
          </p:cNvSpPr>
          <p:nvPr/>
        </p:nvSpPr>
        <p:spPr bwMode="auto">
          <a:xfrm>
            <a:off x="119888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9" name="Dikdörtgen 1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10" name="Düz Bağlayıcı 20"/>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11" name="Oval 23"/>
          <p:cNvSpPr/>
          <p:nvPr/>
        </p:nvSpPr>
        <p:spPr>
          <a:xfrm>
            <a:off x="10875685" y="5715377"/>
            <a:ext cx="73236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2" name="Başlık 1"/>
          <p:cNvSpPr>
            <a:spLocks noGrp="1"/>
          </p:cNvSpPr>
          <p:nvPr>
            <p:ph type="title"/>
          </p:nvPr>
        </p:nvSpPr>
        <p:spPr>
          <a:xfrm rot="5400000">
            <a:off x="5547360" y="3124200"/>
            <a:ext cx="6309360" cy="609600"/>
          </a:xfrm>
        </p:spPr>
        <p:txBody>
          <a:bodyPr/>
          <a:lstStyle>
            <a:lvl1pPr algn="l">
              <a:buNone/>
              <a:defRPr sz="2000" b="1" cap="small" baseline="0"/>
            </a:lvl1pPr>
          </a:lstStyle>
          <a:p>
            <a:r>
              <a:rPr lang="tr-TR"/>
              <a:t>Asıl başlık stili için tıklatın</a:t>
            </a:r>
            <a:endParaRPr lang="en-US"/>
          </a:p>
        </p:txBody>
      </p:sp>
      <p:sp>
        <p:nvSpPr>
          <p:cNvPr id="3" name="Metin Yer Tutucusu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tr-TR"/>
              <a:t>Asıl metin stillerini düzenlemek için tıklatın</a:t>
            </a:r>
          </a:p>
        </p:txBody>
      </p:sp>
      <p:sp>
        <p:nvSpPr>
          <p:cNvPr id="18" name="İçerik Yer Tutucusu 17"/>
          <p:cNvSpPr>
            <a:spLocks noGrp="1"/>
          </p:cNvSpPr>
          <p:nvPr>
            <p:ph sz="quarter" idx="1"/>
          </p:nvPr>
        </p:nvSpPr>
        <p:spPr>
          <a:xfrm>
            <a:off x="406400" y="274320"/>
            <a:ext cx="7518400" cy="632764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2" name="Veri Yer Tutucusu 20"/>
          <p:cNvSpPr>
            <a:spLocks noGrp="1"/>
          </p:cNvSpPr>
          <p:nvPr>
            <p:ph type="dt" sz="half" idx="10"/>
          </p:nvPr>
        </p:nvSpPr>
        <p:spPr/>
        <p:txBody>
          <a:bodyPr rtlCol="0"/>
          <a:lstStyle>
            <a:lvl1pPr>
              <a:defRPr>
                <a:cs typeface="Arial" charset="0"/>
              </a:defRPr>
            </a:lvl1pPr>
          </a:lstStyle>
          <a:p>
            <a:pPr>
              <a:defRPr/>
            </a:pPr>
            <a:endParaRPr lang="tr-TR"/>
          </a:p>
        </p:txBody>
      </p:sp>
      <p:sp>
        <p:nvSpPr>
          <p:cNvPr id="13" name="Slayt Numarası Yer Tutucusu 21"/>
          <p:cNvSpPr>
            <a:spLocks noGrp="1"/>
          </p:cNvSpPr>
          <p:nvPr>
            <p:ph type="sldNum" sz="quarter" idx="11"/>
          </p:nvPr>
        </p:nvSpPr>
        <p:spPr/>
        <p:txBody>
          <a:bodyPr/>
          <a:lstStyle>
            <a:lvl1pPr>
              <a:defRPr/>
            </a:lvl1pPr>
          </a:lstStyle>
          <a:p>
            <a:pPr>
              <a:defRPr/>
            </a:pPr>
            <a:fld id="{5E6F955A-4193-4844-B191-799BA12B9C9F}" type="slidenum">
              <a:rPr lang="tr-TR" altLang="tr-TR"/>
              <a:pPr>
                <a:defRPr/>
              </a:pPr>
              <a:t>‹#›</a:t>
            </a:fld>
            <a:endParaRPr lang="tr-TR" altLang="tr-TR"/>
          </a:p>
        </p:txBody>
      </p:sp>
      <p:sp>
        <p:nvSpPr>
          <p:cNvPr id="14" name="Altbilgi Yer Tutucusu 22"/>
          <p:cNvSpPr>
            <a:spLocks noGrp="1"/>
          </p:cNvSpPr>
          <p:nvPr>
            <p:ph type="ftr" sz="quarter" idx="12"/>
          </p:nvPr>
        </p:nvSpPr>
        <p:spPr/>
        <p:txBody>
          <a:bodyPr rtlCol="0"/>
          <a:lstStyle>
            <a:lvl1pPr>
              <a:defRPr>
                <a:cs typeface="Arial" charset="0"/>
              </a:defRPr>
            </a:lvl1pPr>
          </a:lstStyle>
          <a:p>
            <a:pPr>
              <a:defRPr/>
            </a:pPr>
            <a:endParaRPr lang="tr-TR"/>
          </a:p>
        </p:txBody>
      </p:sp>
    </p:spTree>
    <p:extLst>
      <p:ext uri="{BB962C8B-B14F-4D97-AF65-F5344CB8AC3E}">
        <p14:creationId xmlns:p14="http://schemas.microsoft.com/office/powerpoint/2010/main" xmlns="" val="717100811"/>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5" name="Düz Bağlayıcı 14"/>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latin typeface="Arial" charset="0"/>
              <a:cs typeface="Arial" pitchFamily="34" charset="0"/>
            </a:endParaRPr>
          </a:p>
        </p:txBody>
      </p:sp>
      <p:sp>
        <p:nvSpPr>
          <p:cNvPr id="6" name="Oval 16"/>
          <p:cNvSpPr/>
          <p:nvPr/>
        </p:nvSpPr>
        <p:spPr>
          <a:xfrm>
            <a:off x="10875685" y="5715377"/>
            <a:ext cx="73236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7" name="Düz Bağlayıcı 17"/>
          <p:cNvSpPr>
            <a:spLocks noChangeShapeType="1"/>
          </p:cNvSpPr>
          <p:nvPr/>
        </p:nvSpPr>
        <p:spPr bwMode="auto">
          <a:xfrm>
            <a:off x="11988800" y="0"/>
            <a:ext cx="0" cy="6858000"/>
          </a:xfrm>
          <a:prstGeom prst="line">
            <a:avLst/>
          </a:prstGeom>
          <a:noFill/>
          <a:ln w="9525" algn="ctr">
            <a:solidFill>
              <a:schemeClr val="tx1"/>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8" name="Dikdörtgen 18"/>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9" name="Düz Bağlayıcı 19"/>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10" name="Düz Bağlayıcı 20"/>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dirty="0">
              <a:solidFill>
                <a:prstClr val="black"/>
              </a:solidFill>
              <a:latin typeface="Arial" charset="0"/>
              <a:cs typeface="Arial" pitchFamily="34" charset="0"/>
            </a:endParaRPr>
          </a:p>
        </p:txBody>
      </p:sp>
      <p:sp>
        <p:nvSpPr>
          <p:cNvPr id="11" name="Düz Bağlayıcı 23"/>
          <p:cNvSpPr>
            <a:spLocks noChangeShapeType="1"/>
          </p:cNvSpPr>
          <p:nvPr/>
        </p:nvSpPr>
        <p:spPr bwMode="auto">
          <a:xfrm>
            <a:off x="8257117"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2" name="Başlık 1"/>
          <p:cNvSpPr>
            <a:spLocks noGrp="1"/>
          </p:cNvSpPr>
          <p:nvPr>
            <p:ph type="title"/>
          </p:nvPr>
        </p:nvSpPr>
        <p:spPr>
          <a:xfrm rot="5400000">
            <a:off x="5518404" y="3124200"/>
            <a:ext cx="6309360" cy="609600"/>
          </a:xfrm>
        </p:spPr>
        <p:txBody>
          <a:bodyPr/>
          <a:lstStyle>
            <a:lvl1pPr algn="l">
              <a:buNone/>
              <a:defRPr sz="2000" b="1"/>
            </a:lvl1pPr>
          </a:lstStyle>
          <a:p>
            <a:r>
              <a:rPr lang="tr-TR"/>
              <a:t>Asıl başlık stili için tıklatın</a:t>
            </a:r>
            <a:endParaRPr lang="en-US"/>
          </a:p>
        </p:txBody>
      </p:sp>
      <p:sp>
        <p:nvSpPr>
          <p:cNvPr id="3" name="Resim Yer Tutucusu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tr-TR" noProof="0"/>
              <a:t>Resim eklemek için simgeyi tıklatın</a:t>
            </a:r>
            <a:endParaRPr lang="en-US" noProof="0" dirty="0"/>
          </a:p>
        </p:txBody>
      </p:sp>
      <p:sp>
        <p:nvSpPr>
          <p:cNvPr id="4" name="Metin Yer Tutucusu 3"/>
          <p:cNvSpPr>
            <a:spLocks noGrp="1"/>
          </p:cNvSpPr>
          <p:nvPr>
            <p:ph type="body" sz="half" idx="2"/>
          </p:nvPr>
        </p:nvSpPr>
        <p:spPr>
          <a:xfrm>
            <a:off x="9021064" y="264795"/>
            <a:ext cx="2032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tr-TR"/>
              <a:t>Asıl metin stillerini düzenlemek için tıklatın</a:t>
            </a:r>
          </a:p>
        </p:txBody>
      </p:sp>
      <p:sp>
        <p:nvSpPr>
          <p:cNvPr id="12" name="Veri Yer Tutucusu 16"/>
          <p:cNvSpPr>
            <a:spLocks noGrp="1"/>
          </p:cNvSpPr>
          <p:nvPr>
            <p:ph type="dt" sz="half" idx="10"/>
          </p:nvPr>
        </p:nvSpPr>
        <p:spPr/>
        <p:txBody>
          <a:bodyPr rtlCol="0"/>
          <a:lstStyle>
            <a:lvl1pPr>
              <a:defRPr>
                <a:cs typeface="Arial" charset="0"/>
              </a:defRPr>
            </a:lvl1pPr>
          </a:lstStyle>
          <a:p>
            <a:pPr>
              <a:defRPr/>
            </a:pPr>
            <a:endParaRPr lang="tr-TR"/>
          </a:p>
        </p:txBody>
      </p:sp>
      <p:sp>
        <p:nvSpPr>
          <p:cNvPr id="13" name="Slayt Numarası Yer Tutucusu 17"/>
          <p:cNvSpPr>
            <a:spLocks noGrp="1"/>
          </p:cNvSpPr>
          <p:nvPr>
            <p:ph type="sldNum" sz="quarter" idx="11"/>
          </p:nvPr>
        </p:nvSpPr>
        <p:spPr/>
        <p:txBody>
          <a:bodyPr/>
          <a:lstStyle>
            <a:lvl1pPr>
              <a:defRPr/>
            </a:lvl1pPr>
          </a:lstStyle>
          <a:p>
            <a:pPr>
              <a:defRPr/>
            </a:pPr>
            <a:fld id="{F41906C9-71CD-48CF-8F39-3D6F125F9129}" type="slidenum">
              <a:rPr lang="tr-TR" altLang="tr-TR"/>
              <a:pPr>
                <a:defRPr/>
              </a:pPr>
              <a:t>‹#›</a:t>
            </a:fld>
            <a:endParaRPr lang="tr-TR" altLang="tr-TR"/>
          </a:p>
        </p:txBody>
      </p:sp>
      <p:sp>
        <p:nvSpPr>
          <p:cNvPr id="14" name="Altbilgi Yer Tutucusu 20"/>
          <p:cNvSpPr>
            <a:spLocks noGrp="1"/>
          </p:cNvSpPr>
          <p:nvPr>
            <p:ph type="ftr" sz="quarter" idx="12"/>
          </p:nvPr>
        </p:nvSpPr>
        <p:spPr/>
        <p:txBody>
          <a:bodyPr rtlCol="0"/>
          <a:lstStyle>
            <a:lvl1pPr>
              <a:defRPr>
                <a:cs typeface="Arial" charset="0"/>
              </a:defRPr>
            </a:lvl1pPr>
          </a:lstStyle>
          <a:p>
            <a:pPr>
              <a:defRPr/>
            </a:pPr>
            <a:endParaRPr lang="tr-TR"/>
          </a:p>
        </p:txBody>
      </p:sp>
    </p:spTree>
    <p:extLst>
      <p:ext uri="{BB962C8B-B14F-4D97-AF65-F5344CB8AC3E}">
        <p14:creationId xmlns:p14="http://schemas.microsoft.com/office/powerpoint/2010/main" xmlns="" val="393777879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13"/>
          <p:cNvSpPr>
            <a:spLocks noGrp="1"/>
          </p:cNvSpPr>
          <p:nvPr>
            <p:ph type="dt" sz="half" idx="10"/>
          </p:nvPr>
        </p:nvSpPr>
        <p:spPr/>
        <p:txBody>
          <a:bodyPr/>
          <a:lstStyle>
            <a:lvl1pPr>
              <a:defRPr>
                <a:cs typeface="Arial" charset="0"/>
              </a:defRPr>
            </a:lvl1pPr>
          </a:lstStyle>
          <a:p>
            <a:pPr>
              <a:defRPr/>
            </a:pPr>
            <a:endParaRPr lang="tr-TR"/>
          </a:p>
        </p:txBody>
      </p:sp>
      <p:sp>
        <p:nvSpPr>
          <p:cNvPr id="5" name="Altbilgi Yer Tutucusu 2"/>
          <p:cNvSpPr>
            <a:spLocks noGrp="1"/>
          </p:cNvSpPr>
          <p:nvPr>
            <p:ph type="ftr" sz="quarter" idx="11"/>
          </p:nvPr>
        </p:nvSpPr>
        <p:spPr/>
        <p:txBody>
          <a:bodyPr/>
          <a:lstStyle>
            <a:lvl1pPr>
              <a:defRPr>
                <a:cs typeface="Arial" charset="0"/>
              </a:defRPr>
            </a:lvl1pPr>
          </a:lstStyle>
          <a:p>
            <a:pPr>
              <a:defRPr/>
            </a:pPr>
            <a:endParaRPr lang="tr-TR"/>
          </a:p>
        </p:txBody>
      </p:sp>
      <p:sp>
        <p:nvSpPr>
          <p:cNvPr id="6" name="Slayt Numarası Yer Tutucusu 22"/>
          <p:cNvSpPr>
            <a:spLocks noGrp="1"/>
          </p:cNvSpPr>
          <p:nvPr>
            <p:ph type="sldNum" sz="quarter" idx="12"/>
          </p:nvPr>
        </p:nvSpPr>
        <p:spPr/>
        <p:txBody>
          <a:bodyPr/>
          <a:lstStyle>
            <a:lvl1pPr>
              <a:defRPr/>
            </a:lvl1pPr>
          </a:lstStyle>
          <a:p>
            <a:pPr>
              <a:defRPr/>
            </a:pPr>
            <a:fld id="{A1FE16B0-14B7-4A46-B071-6AD0FA208D5C}" type="slidenum">
              <a:rPr lang="tr-TR" altLang="tr-TR"/>
              <a:pPr>
                <a:defRPr/>
              </a:pPr>
              <a:t>‹#›</a:t>
            </a:fld>
            <a:endParaRPr lang="tr-TR" altLang="tr-TR"/>
          </a:p>
        </p:txBody>
      </p:sp>
    </p:spTree>
    <p:extLst>
      <p:ext uri="{BB962C8B-B14F-4D97-AF65-F5344CB8AC3E}">
        <p14:creationId xmlns:p14="http://schemas.microsoft.com/office/powerpoint/2010/main" xmlns="" val="30894014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839200" y="274639"/>
            <a:ext cx="2235200" cy="5851525"/>
          </a:xfrm>
        </p:spPr>
        <p:txBody>
          <a:bodyPr vert="eaVert"/>
          <a:lstStyle/>
          <a:p>
            <a:r>
              <a:rPr lang="tr-TR"/>
              <a:t>Asıl başlık stili için tıklatın</a:t>
            </a:r>
            <a:endParaRPr lang="en-US"/>
          </a:p>
        </p:txBody>
      </p:sp>
      <p:sp>
        <p:nvSpPr>
          <p:cNvPr id="3" name="Dikey Metin Yer Tutucusu 2"/>
          <p:cNvSpPr>
            <a:spLocks noGrp="1"/>
          </p:cNvSpPr>
          <p:nvPr>
            <p:ph type="body" orient="vert" idx="1"/>
          </p:nvPr>
        </p:nvSpPr>
        <p:spPr>
          <a:xfrm>
            <a:off x="609600" y="274639"/>
            <a:ext cx="80264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13"/>
          <p:cNvSpPr>
            <a:spLocks noGrp="1"/>
          </p:cNvSpPr>
          <p:nvPr>
            <p:ph type="dt" sz="half" idx="10"/>
          </p:nvPr>
        </p:nvSpPr>
        <p:spPr/>
        <p:txBody>
          <a:bodyPr/>
          <a:lstStyle>
            <a:lvl1pPr>
              <a:defRPr>
                <a:cs typeface="Arial" charset="0"/>
              </a:defRPr>
            </a:lvl1pPr>
          </a:lstStyle>
          <a:p>
            <a:pPr>
              <a:defRPr/>
            </a:pPr>
            <a:endParaRPr lang="tr-TR"/>
          </a:p>
        </p:txBody>
      </p:sp>
      <p:sp>
        <p:nvSpPr>
          <p:cNvPr id="5" name="Altbilgi Yer Tutucusu 2"/>
          <p:cNvSpPr>
            <a:spLocks noGrp="1"/>
          </p:cNvSpPr>
          <p:nvPr>
            <p:ph type="ftr" sz="quarter" idx="11"/>
          </p:nvPr>
        </p:nvSpPr>
        <p:spPr/>
        <p:txBody>
          <a:bodyPr/>
          <a:lstStyle>
            <a:lvl1pPr>
              <a:defRPr>
                <a:cs typeface="Arial" charset="0"/>
              </a:defRPr>
            </a:lvl1pPr>
          </a:lstStyle>
          <a:p>
            <a:pPr>
              <a:defRPr/>
            </a:pPr>
            <a:endParaRPr lang="tr-TR"/>
          </a:p>
        </p:txBody>
      </p:sp>
      <p:sp>
        <p:nvSpPr>
          <p:cNvPr id="6" name="Slayt Numarası Yer Tutucusu 22"/>
          <p:cNvSpPr>
            <a:spLocks noGrp="1"/>
          </p:cNvSpPr>
          <p:nvPr>
            <p:ph type="sldNum" sz="quarter" idx="12"/>
          </p:nvPr>
        </p:nvSpPr>
        <p:spPr/>
        <p:txBody>
          <a:bodyPr/>
          <a:lstStyle>
            <a:lvl1pPr>
              <a:defRPr/>
            </a:lvl1pPr>
          </a:lstStyle>
          <a:p>
            <a:pPr>
              <a:defRPr/>
            </a:pPr>
            <a:fld id="{108E4940-FE2F-4559-A8EA-212098928C75}" type="slidenum">
              <a:rPr lang="tr-TR" altLang="tr-TR"/>
              <a:pPr>
                <a:defRPr/>
              </a:pPr>
              <a:t>‹#›</a:t>
            </a:fld>
            <a:endParaRPr lang="tr-TR" altLang="tr-TR"/>
          </a:p>
        </p:txBody>
      </p:sp>
    </p:spTree>
    <p:extLst>
      <p:ext uri="{BB962C8B-B14F-4D97-AF65-F5344CB8AC3E}">
        <p14:creationId xmlns:p14="http://schemas.microsoft.com/office/powerpoint/2010/main" xmlns="" val="101406123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4" name="Dikdörtgen 14"/>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5" name="Dikdörtgen 16"/>
          <p:cNvSpPr/>
          <p:nvPr/>
        </p:nvSpPr>
        <p:spPr bwMode="auto">
          <a:xfrm>
            <a:off x="368303" y="0"/>
            <a:ext cx="139700"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6" name="Dikdörtgen 17"/>
          <p:cNvSpPr/>
          <p:nvPr/>
        </p:nvSpPr>
        <p:spPr bwMode="auto">
          <a:xfrm>
            <a:off x="1321048" y="0"/>
            <a:ext cx="243417"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7" name="Dikdörtgen 18"/>
          <p:cNvSpPr/>
          <p:nvPr/>
        </p:nvSpPr>
        <p:spPr bwMode="auto">
          <a:xfrm>
            <a:off x="1521887" y="0"/>
            <a:ext cx="306916"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10" name="Düz Bağlayıcı 19"/>
          <p:cNvSpPr>
            <a:spLocks noChangeShapeType="1"/>
          </p:cNvSpPr>
          <p:nvPr/>
        </p:nvSpPr>
        <p:spPr bwMode="auto">
          <a:xfrm>
            <a:off x="141817"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latin typeface="Arial" charset="0"/>
              <a:cs typeface="Arial" pitchFamily="34" charset="0"/>
            </a:endParaRPr>
          </a:p>
        </p:txBody>
      </p:sp>
      <p:sp>
        <p:nvSpPr>
          <p:cNvPr id="11" name="Düz Bağlayıcı 20"/>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latin typeface="Arial" charset="0"/>
              <a:cs typeface="Arial" pitchFamily="34" charset="0"/>
            </a:endParaRPr>
          </a:p>
        </p:txBody>
      </p:sp>
      <p:sp>
        <p:nvSpPr>
          <p:cNvPr id="12" name="Düz Bağlayıcı 23"/>
          <p:cNvSpPr>
            <a:spLocks noChangeShapeType="1"/>
          </p:cNvSpPr>
          <p:nvPr/>
        </p:nvSpPr>
        <p:spPr bwMode="auto">
          <a:xfrm>
            <a:off x="1138767"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latin typeface="Arial" charset="0"/>
              <a:cs typeface="Arial" pitchFamily="34" charset="0"/>
            </a:endParaRPr>
          </a:p>
        </p:txBody>
      </p:sp>
      <p:sp>
        <p:nvSpPr>
          <p:cNvPr id="13" name="Düz Bağlayıcı 24"/>
          <p:cNvSpPr>
            <a:spLocks noChangeShapeType="1"/>
          </p:cNvSpPr>
          <p:nvPr/>
        </p:nvSpPr>
        <p:spPr bwMode="auto">
          <a:xfrm>
            <a:off x="2302933"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latin typeface="Arial" charset="0"/>
              <a:cs typeface="Arial" pitchFamily="34" charset="0"/>
            </a:endParaRPr>
          </a:p>
        </p:txBody>
      </p:sp>
      <p:sp>
        <p:nvSpPr>
          <p:cNvPr id="14" name="Düz Bağlayıcı 25"/>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latin typeface="Arial" charset="0"/>
              <a:cs typeface="Arial" pitchFamily="34" charset="0"/>
            </a:endParaRPr>
          </a:p>
        </p:txBody>
      </p:sp>
      <p:sp>
        <p:nvSpPr>
          <p:cNvPr id="15" name="Düz Bağlayıcı 26"/>
          <p:cNvSpPr>
            <a:spLocks noChangeShapeType="1"/>
          </p:cNvSpPr>
          <p:nvPr/>
        </p:nvSpPr>
        <p:spPr bwMode="auto">
          <a:xfrm>
            <a:off x="1215178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latin typeface="Arial" charset="0"/>
              <a:cs typeface="Arial" pitchFamily="34" charset="0"/>
            </a:endParaRPr>
          </a:p>
        </p:txBody>
      </p:sp>
      <p:sp>
        <p:nvSpPr>
          <p:cNvPr id="16" name="Dikdörtgen 2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7" name="Oval 28"/>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8" name="Oval 29"/>
          <p:cNvSpPr/>
          <p:nvPr/>
        </p:nvSpPr>
        <p:spPr bwMode="auto">
          <a:xfrm>
            <a:off x="1746252" y="4867275"/>
            <a:ext cx="855133"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9" name="Oval 30"/>
          <p:cNvSpPr/>
          <p:nvPr/>
        </p:nvSpPr>
        <p:spPr bwMode="auto">
          <a:xfrm>
            <a:off x="1454151" y="5501059"/>
            <a:ext cx="184149"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20" name="Oval 31"/>
          <p:cNvSpPr/>
          <p:nvPr/>
        </p:nvSpPr>
        <p:spPr bwMode="auto">
          <a:xfrm>
            <a:off x="2218267" y="5788025"/>
            <a:ext cx="366184"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21" name="Oval 32"/>
          <p:cNvSpPr/>
          <p:nvPr/>
        </p:nvSpPr>
        <p:spPr>
          <a:xfrm>
            <a:off x="2540248" y="4496171"/>
            <a:ext cx="486833"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8" name="Başlık 7"/>
          <p:cNvSpPr>
            <a:spLocks noGrp="1"/>
          </p:cNvSpPr>
          <p:nvPr>
            <p:ph type="ctrTitle"/>
          </p:nvPr>
        </p:nvSpPr>
        <p:spPr>
          <a:xfrm>
            <a:off x="3048000" y="3124200"/>
            <a:ext cx="8229600" cy="1894362"/>
          </a:xfrm>
        </p:spPr>
        <p:txBody>
          <a:bodyPr/>
          <a:lstStyle>
            <a:lvl1pPr>
              <a:defRPr b="1"/>
            </a:lvl1pPr>
          </a:lstStyle>
          <a:p>
            <a:r>
              <a:rPr lang="tr-TR"/>
              <a:t>Asıl başlık stili için tıklatın</a:t>
            </a:r>
            <a:endParaRPr lang="en-US"/>
          </a:p>
        </p:txBody>
      </p:sp>
      <p:sp>
        <p:nvSpPr>
          <p:cNvPr id="9" name="Alt Başlık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a:t>Asıl alt başlık stilini düzenlemek için tıklatın</a:t>
            </a:r>
            <a:endParaRPr lang="en-US"/>
          </a:p>
        </p:txBody>
      </p:sp>
      <p:sp>
        <p:nvSpPr>
          <p:cNvPr id="22" name="Veri Yer Tutucusu 27"/>
          <p:cNvSpPr>
            <a:spLocks noGrp="1"/>
          </p:cNvSpPr>
          <p:nvPr>
            <p:ph type="dt" sz="half" idx="10"/>
          </p:nvPr>
        </p:nvSpPr>
        <p:spPr bwMode="auto">
          <a:xfrm rot="5400000">
            <a:off x="10733617" y="1111250"/>
            <a:ext cx="2286000" cy="508000"/>
          </a:xfrm>
        </p:spPr>
        <p:txBody>
          <a:bodyPr/>
          <a:lstStyle>
            <a:lvl1pPr>
              <a:defRPr>
                <a:cs typeface="Arial" charset="0"/>
              </a:defRPr>
            </a:lvl1pPr>
          </a:lstStyle>
          <a:p>
            <a:pPr>
              <a:defRPr/>
            </a:pPr>
            <a:endParaRPr lang="tr-TR"/>
          </a:p>
        </p:txBody>
      </p:sp>
      <p:sp>
        <p:nvSpPr>
          <p:cNvPr id="23" name="Altbilgi Yer Tutucusu 16"/>
          <p:cNvSpPr>
            <a:spLocks noGrp="1"/>
          </p:cNvSpPr>
          <p:nvPr>
            <p:ph type="ftr" sz="quarter" idx="11"/>
          </p:nvPr>
        </p:nvSpPr>
        <p:spPr bwMode="auto">
          <a:xfrm rot="5400000">
            <a:off x="10045701" y="4117452"/>
            <a:ext cx="3657600" cy="512233"/>
          </a:xfrm>
        </p:spPr>
        <p:txBody>
          <a:bodyPr/>
          <a:lstStyle>
            <a:lvl1pPr>
              <a:defRPr>
                <a:cs typeface="Arial" charset="0"/>
              </a:defRPr>
            </a:lvl1pPr>
          </a:lstStyle>
          <a:p>
            <a:pPr>
              <a:defRPr/>
            </a:pPr>
            <a:endParaRPr lang="tr-TR"/>
          </a:p>
        </p:txBody>
      </p:sp>
      <p:sp>
        <p:nvSpPr>
          <p:cNvPr id="24" name="Slayt Numarası Yer Tutucusu 28"/>
          <p:cNvSpPr>
            <a:spLocks noGrp="1"/>
          </p:cNvSpPr>
          <p:nvPr>
            <p:ph type="sldNum" sz="quarter" idx="12"/>
          </p:nvPr>
        </p:nvSpPr>
        <p:spPr bwMode="auto">
          <a:xfrm>
            <a:off x="1767417" y="4929559"/>
            <a:ext cx="812800" cy="517525"/>
          </a:xfrm>
        </p:spPr>
        <p:txBody>
          <a:bodyPr/>
          <a:lstStyle>
            <a:lvl1pPr>
              <a:defRPr/>
            </a:lvl1pPr>
          </a:lstStyle>
          <a:p>
            <a:pPr>
              <a:defRPr/>
            </a:pPr>
            <a:fld id="{A5F1EB5B-D1A6-4126-BE1B-6C6098087A2A}" type="slidenum">
              <a:rPr lang="tr-TR" altLang="tr-TR"/>
              <a:pPr>
                <a:defRPr/>
              </a:pPr>
              <a:t>‹#›</a:t>
            </a:fld>
            <a:endParaRPr lang="tr-TR" altLang="tr-TR"/>
          </a:p>
        </p:txBody>
      </p:sp>
    </p:spTree>
    <p:extLst>
      <p:ext uri="{BB962C8B-B14F-4D97-AF65-F5344CB8AC3E}">
        <p14:creationId xmlns:p14="http://schemas.microsoft.com/office/powerpoint/2010/main" xmlns="" val="2368961734"/>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8" name="İçerik Yer Tutucusu 7"/>
          <p:cNvSpPr>
            <a:spLocks noGrp="1"/>
          </p:cNvSpPr>
          <p:nvPr>
            <p:ph sz="quarter" idx="1"/>
          </p:nvPr>
        </p:nvSpPr>
        <p:spPr>
          <a:xfrm>
            <a:off x="609600" y="1600200"/>
            <a:ext cx="9956800" cy="4873752"/>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6"/>
          <p:cNvSpPr>
            <a:spLocks noGrp="1"/>
          </p:cNvSpPr>
          <p:nvPr>
            <p:ph type="dt" sz="half" idx="10"/>
          </p:nvPr>
        </p:nvSpPr>
        <p:spPr/>
        <p:txBody>
          <a:bodyPr rtlCol="0"/>
          <a:lstStyle>
            <a:lvl1pPr>
              <a:defRPr>
                <a:cs typeface="Arial" charset="0"/>
              </a:defRPr>
            </a:lvl1pPr>
          </a:lstStyle>
          <a:p>
            <a:pPr>
              <a:defRPr/>
            </a:pPr>
            <a:endParaRPr lang="tr-TR"/>
          </a:p>
        </p:txBody>
      </p:sp>
      <p:sp>
        <p:nvSpPr>
          <p:cNvPr id="5" name="Slayt Numarası Yer Tutucusu 8"/>
          <p:cNvSpPr>
            <a:spLocks noGrp="1"/>
          </p:cNvSpPr>
          <p:nvPr>
            <p:ph type="sldNum" sz="quarter" idx="11"/>
          </p:nvPr>
        </p:nvSpPr>
        <p:spPr/>
        <p:txBody>
          <a:bodyPr/>
          <a:lstStyle>
            <a:lvl1pPr>
              <a:defRPr/>
            </a:lvl1pPr>
          </a:lstStyle>
          <a:p>
            <a:pPr>
              <a:defRPr/>
            </a:pPr>
            <a:fld id="{C6BFA273-7CE9-4383-AE14-EE48AF0FBD72}" type="slidenum">
              <a:rPr lang="tr-TR" altLang="tr-TR"/>
              <a:pPr>
                <a:defRPr/>
              </a:pPr>
              <a:t>‹#›</a:t>
            </a:fld>
            <a:endParaRPr lang="tr-TR" altLang="tr-TR"/>
          </a:p>
        </p:txBody>
      </p:sp>
      <p:sp>
        <p:nvSpPr>
          <p:cNvPr id="6" name="Altbilgi Yer Tutucusu 9"/>
          <p:cNvSpPr>
            <a:spLocks noGrp="1"/>
          </p:cNvSpPr>
          <p:nvPr>
            <p:ph type="ftr" sz="quarter" idx="12"/>
          </p:nvPr>
        </p:nvSpPr>
        <p:spPr/>
        <p:txBody>
          <a:bodyPr rtlCol="0"/>
          <a:lstStyle>
            <a:lvl1pPr>
              <a:defRPr>
                <a:cs typeface="Arial" charset="0"/>
              </a:defRPr>
            </a:lvl1pPr>
          </a:lstStyle>
          <a:p>
            <a:pPr>
              <a:defRPr/>
            </a:pPr>
            <a:endParaRPr lang="tr-TR"/>
          </a:p>
        </p:txBody>
      </p:sp>
    </p:spTree>
    <p:extLst>
      <p:ext uri="{BB962C8B-B14F-4D97-AF65-F5344CB8AC3E}">
        <p14:creationId xmlns:p14="http://schemas.microsoft.com/office/powerpoint/2010/main" xmlns="" val="3096455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16778"/>
            <a:ext cx="12192000" cy="1052736"/>
          </a:xfrm>
          <a:prstGeom prst="rect">
            <a:avLst/>
          </a:prstGeom>
        </p:spPr>
        <p:txBody>
          <a:bodyPr/>
          <a:lstStyle/>
          <a:p>
            <a:r>
              <a:rPr lang="en-US" altLang="ko-KR" smtClean="0"/>
              <a:t>Click to edit Master title style</a:t>
            </a:r>
            <a:endParaRPr lang="ko-KR" altLang="en-US"/>
          </a:p>
        </p:txBody>
      </p:sp>
      <p:sp>
        <p:nvSpPr>
          <p:cNvPr id="3" name="Date Placeholder 2"/>
          <p:cNvSpPr>
            <a:spLocks noGrp="1"/>
          </p:cNvSpPr>
          <p:nvPr>
            <p:ph type="dt" sz="half" idx="10"/>
          </p:nvPr>
        </p:nvSpPr>
        <p:spPr>
          <a:xfrm>
            <a:off x="609600" y="6356823"/>
            <a:ext cx="2844800" cy="365125"/>
          </a:xfrm>
          <a:prstGeom prst="rect">
            <a:avLst/>
          </a:prstGeom>
        </p:spPr>
        <p:txBody>
          <a:bodyPr/>
          <a:lstStyle/>
          <a:p>
            <a:pPr defTabSz="914400" latinLnBrk="1"/>
            <a:fld id="{D2E587EC-4A3E-4030-BABC-5E0C0236501C}" type="datetimeFigureOut">
              <a:rPr lang="ko-KR" altLang="en-US" smtClean="0">
                <a:solidFill>
                  <a:prstClr val="black"/>
                </a:solidFill>
              </a:rPr>
              <a:pPr defTabSz="914400" latinLnBrk="1"/>
              <a:t>2023-10-02</a:t>
            </a:fld>
            <a:endParaRPr lang="ko-KR" altLang="en-US">
              <a:solidFill>
                <a:prstClr val="black"/>
              </a:solidFill>
            </a:endParaRPr>
          </a:p>
        </p:txBody>
      </p:sp>
      <p:sp>
        <p:nvSpPr>
          <p:cNvPr id="4" name="Footer Placeholder 3"/>
          <p:cNvSpPr>
            <a:spLocks noGrp="1"/>
          </p:cNvSpPr>
          <p:nvPr>
            <p:ph type="ftr" sz="quarter" idx="11"/>
          </p:nvPr>
        </p:nvSpPr>
        <p:spPr>
          <a:xfrm>
            <a:off x="4165600" y="6356823"/>
            <a:ext cx="3860800" cy="365125"/>
          </a:xfrm>
          <a:prstGeom prst="rect">
            <a:avLst/>
          </a:prstGeom>
        </p:spPr>
        <p:txBody>
          <a:bodyPr/>
          <a:lstStyle/>
          <a:p>
            <a:pPr defTabSz="914400" latinLnBrk="1"/>
            <a:endParaRPr lang="ko-KR" altLang="en-US">
              <a:solidFill>
                <a:prstClr val="black"/>
              </a:solidFill>
            </a:endParaRPr>
          </a:p>
        </p:txBody>
      </p:sp>
      <p:sp>
        <p:nvSpPr>
          <p:cNvPr id="5" name="Slide Number Placeholder 4"/>
          <p:cNvSpPr>
            <a:spLocks noGrp="1"/>
          </p:cNvSpPr>
          <p:nvPr>
            <p:ph type="sldNum" sz="quarter" idx="12"/>
          </p:nvPr>
        </p:nvSpPr>
        <p:spPr>
          <a:xfrm>
            <a:off x="8737600" y="6356823"/>
            <a:ext cx="2844800" cy="365125"/>
          </a:xfrm>
          <a:prstGeom prst="rect">
            <a:avLst/>
          </a:prstGeom>
        </p:spPr>
        <p:txBody>
          <a:bodyPr/>
          <a:lstStyle/>
          <a:p>
            <a:pPr defTabSz="914400" latinLnBrk="1"/>
            <a:fld id="{6F4B9519-C8B1-4E82-966F-744A36AA8BB2}" type="slidenum">
              <a:rPr lang="ko-KR" altLang="en-US" smtClean="0">
                <a:solidFill>
                  <a:prstClr val="black"/>
                </a:solidFill>
              </a:rPr>
              <a:pPr defTabSz="914400" latinLnBrk="1"/>
              <a:t>‹#›</a:t>
            </a:fld>
            <a:endParaRPr lang="ko-KR" altLang="en-US">
              <a:solidFill>
                <a:prstClr val="black"/>
              </a:solidFil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2"/>
        </a:solidFill>
        <a:effectLst/>
      </p:bgPr>
    </p:bg>
    <p:spTree>
      <p:nvGrpSpPr>
        <p:cNvPr id="1" name=""/>
        <p:cNvGrpSpPr/>
        <p:nvPr/>
      </p:nvGrpSpPr>
      <p:grpSpPr>
        <a:xfrm>
          <a:off x="0" y="0"/>
          <a:ext cx="0" cy="0"/>
          <a:chOff x="0" y="0"/>
          <a:chExt cx="0" cy="0"/>
        </a:xfrm>
      </p:grpSpPr>
      <p:sp>
        <p:nvSpPr>
          <p:cNvPr id="4" name="Dikdörtgen 14"/>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5" name="Dikdörtgen 16"/>
          <p:cNvSpPr/>
          <p:nvPr/>
        </p:nvSpPr>
        <p:spPr bwMode="auto">
          <a:xfrm>
            <a:off x="368303" y="0"/>
            <a:ext cx="139700"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6" name="Dikdörtgen 17"/>
          <p:cNvSpPr/>
          <p:nvPr/>
        </p:nvSpPr>
        <p:spPr bwMode="auto">
          <a:xfrm>
            <a:off x="1321048" y="0"/>
            <a:ext cx="243417"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7" name="Dikdörtgen 18"/>
          <p:cNvSpPr/>
          <p:nvPr/>
        </p:nvSpPr>
        <p:spPr bwMode="auto">
          <a:xfrm>
            <a:off x="1521887" y="0"/>
            <a:ext cx="306916"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8" name="Düz Bağlayıcı 19"/>
          <p:cNvSpPr>
            <a:spLocks noChangeShapeType="1"/>
          </p:cNvSpPr>
          <p:nvPr/>
        </p:nvSpPr>
        <p:spPr bwMode="auto">
          <a:xfrm>
            <a:off x="141817"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white"/>
              </a:solidFill>
              <a:latin typeface="Arial" charset="0"/>
              <a:cs typeface="Arial" pitchFamily="34" charset="0"/>
            </a:endParaRPr>
          </a:p>
        </p:txBody>
      </p:sp>
      <p:sp>
        <p:nvSpPr>
          <p:cNvPr id="9" name="Düz Bağlayıcı 20"/>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white"/>
              </a:solidFill>
              <a:latin typeface="Arial" charset="0"/>
              <a:cs typeface="Arial" pitchFamily="34" charset="0"/>
            </a:endParaRPr>
          </a:p>
        </p:txBody>
      </p:sp>
      <p:sp>
        <p:nvSpPr>
          <p:cNvPr id="10" name="Düz Bağlayıcı 23"/>
          <p:cNvSpPr>
            <a:spLocks noChangeShapeType="1"/>
          </p:cNvSpPr>
          <p:nvPr/>
        </p:nvSpPr>
        <p:spPr bwMode="auto">
          <a:xfrm>
            <a:off x="1138767"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white"/>
              </a:solidFill>
              <a:latin typeface="Arial" charset="0"/>
              <a:cs typeface="Arial" pitchFamily="34" charset="0"/>
            </a:endParaRPr>
          </a:p>
        </p:txBody>
      </p:sp>
      <p:sp>
        <p:nvSpPr>
          <p:cNvPr id="11" name="Düz Bağlayıcı 24"/>
          <p:cNvSpPr>
            <a:spLocks noChangeShapeType="1"/>
          </p:cNvSpPr>
          <p:nvPr/>
        </p:nvSpPr>
        <p:spPr bwMode="auto">
          <a:xfrm>
            <a:off x="2302933"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white"/>
              </a:solidFill>
              <a:latin typeface="Arial" charset="0"/>
              <a:cs typeface="Arial" pitchFamily="34" charset="0"/>
            </a:endParaRPr>
          </a:p>
        </p:txBody>
      </p:sp>
      <p:sp>
        <p:nvSpPr>
          <p:cNvPr id="12" name="Düz Bağlayıcı 25"/>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white"/>
              </a:solidFill>
              <a:latin typeface="Arial" charset="0"/>
              <a:cs typeface="Arial" pitchFamily="34" charset="0"/>
            </a:endParaRPr>
          </a:p>
        </p:txBody>
      </p:sp>
      <p:sp>
        <p:nvSpPr>
          <p:cNvPr id="13" name="Dikdörtgen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4" name="Oval 27"/>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5" name="Oval 28"/>
          <p:cNvSpPr/>
          <p:nvPr/>
        </p:nvSpPr>
        <p:spPr bwMode="auto">
          <a:xfrm>
            <a:off x="1765301" y="4867275"/>
            <a:ext cx="857251"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6" name="Oval 29"/>
          <p:cNvSpPr/>
          <p:nvPr/>
        </p:nvSpPr>
        <p:spPr bwMode="auto">
          <a:xfrm>
            <a:off x="1454151" y="5501059"/>
            <a:ext cx="184149"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7" name="Oval 30"/>
          <p:cNvSpPr/>
          <p:nvPr/>
        </p:nvSpPr>
        <p:spPr bwMode="auto">
          <a:xfrm>
            <a:off x="2218267" y="5791200"/>
            <a:ext cx="366184"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8" name="Oval 31"/>
          <p:cNvSpPr/>
          <p:nvPr/>
        </p:nvSpPr>
        <p:spPr bwMode="auto">
          <a:xfrm>
            <a:off x="2506381" y="4480296"/>
            <a:ext cx="486833"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9" name="Düz Bağlayıcı 32"/>
          <p:cNvSpPr>
            <a:spLocks noChangeShapeType="1"/>
          </p:cNvSpPr>
          <p:nvPr/>
        </p:nvSpPr>
        <p:spPr bwMode="auto">
          <a:xfrm>
            <a:off x="12130617"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white"/>
              </a:solidFill>
              <a:latin typeface="Arial" charset="0"/>
              <a:cs typeface="Arial" pitchFamily="34" charset="0"/>
            </a:endParaRPr>
          </a:p>
        </p:txBody>
      </p:sp>
      <p:sp>
        <p:nvSpPr>
          <p:cNvPr id="2" name="Başlık 1"/>
          <p:cNvSpPr>
            <a:spLocks noGrp="1"/>
          </p:cNvSpPr>
          <p:nvPr>
            <p:ph type="title"/>
          </p:nvPr>
        </p:nvSpPr>
        <p:spPr>
          <a:xfrm>
            <a:off x="3048000" y="2895600"/>
            <a:ext cx="8229600" cy="2053590"/>
          </a:xfrm>
        </p:spPr>
        <p:txBody>
          <a:bodyPr/>
          <a:lstStyle>
            <a:lvl1pPr algn="l">
              <a:buNone/>
              <a:defRPr sz="3000" b="1" cap="small" baseline="0"/>
            </a:lvl1pPr>
          </a:lstStyle>
          <a:p>
            <a:r>
              <a:rPr lang="tr-TR"/>
              <a:t>Asıl başlık stili için tıklatın</a:t>
            </a:r>
            <a:endParaRPr lang="en-US"/>
          </a:p>
        </p:txBody>
      </p:sp>
      <p:sp>
        <p:nvSpPr>
          <p:cNvPr id="3" name="Metin Yer Tutucusu 2"/>
          <p:cNvSpPr>
            <a:spLocks noGrp="1"/>
          </p:cNvSpPr>
          <p:nvPr>
            <p:ph type="body" idx="1"/>
          </p:nvPr>
        </p:nvSpPr>
        <p:spPr>
          <a:xfrm>
            <a:off x="3048000" y="5010150"/>
            <a:ext cx="82296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a:t>Asıl metin stillerini düzenlemek için tıklatın</a:t>
            </a:r>
          </a:p>
        </p:txBody>
      </p:sp>
      <p:sp>
        <p:nvSpPr>
          <p:cNvPr id="20" name="Veri Yer Tutucusu 3"/>
          <p:cNvSpPr>
            <a:spLocks noGrp="1"/>
          </p:cNvSpPr>
          <p:nvPr>
            <p:ph type="dt" sz="half" idx="10"/>
          </p:nvPr>
        </p:nvSpPr>
        <p:spPr bwMode="auto">
          <a:xfrm rot="5400000">
            <a:off x="10731500" y="1106488"/>
            <a:ext cx="2286000" cy="508000"/>
          </a:xfrm>
        </p:spPr>
        <p:txBody>
          <a:bodyPr/>
          <a:lstStyle>
            <a:lvl1pPr>
              <a:defRPr>
                <a:solidFill>
                  <a:srgbClr val="FFF39D"/>
                </a:solidFill>
                <a:cs typeface="Arial" charset="0"/>
              </a:defRPr>
            </a:lvl1pPr>
          </a:lstStyle>
          <a:p>
            <a:pPr>
              <a:defRPr/>
            </a:pPr>
            <a:endParaRPr lang="tr-TR"/>
          </a:p>
        </p:txBody>
      </p:sp>
      <p:sp>
        <p:nvSpPr>
          <p:cNvPr id="21" name="Altbilgi Yer Tutucusu 4"/>
          <p:cNvSpPr>
            <a:spLocks noGrp="1"/>
          </p:cNvSpPr>
          <p:nvPr>
            <p:ph type="ftr" sz="quarter" idx="11"/>
          </p:nvPr>
        </p:nvSpPr>
        <p:spPr bwMode="auto">
          <a:xfrm rot="5400000">
            <a:off x="10045701" y="4114273"/>
            <a:ext cx="3657600" cy="512233"/>
          </a:xfrm>
        </p:spPr>
        <p:txBody>
          <a:bodyPr/>
          <a:lstStyle>
            <a:lvl1pPr>
              <a:defRPr>
                <a:solidFill>
                  <a:srgbClr val="FFF39D"/>
                </a:solidFill>
                <a:cs typeface="Arial" charset="0"/>
              </a:defRPr>
            </a:lvl1pPr>
          </a:lstStyle>
          <a:p>
            <a:pPr>
              <a:defRPr/>
            </a:pPr>
            <a:endParaRPr lang="tr-TR"/>
          </a:p>
        </p:txBody>
      </p:sp>
      <p:sp>
        <p:nvSpPr>
          <p:cNvPr id="22" name="Slayt Numarası Yer Tutucusu 5"/>
          <p:cNvSpPr>
            <a:spLocks noGrp="1"/>
          </p:cNvSpPr>
          <p:nvPr>
            <p:ph type="sldNum" sz="quarter" idx="12"/>
          </p:nvPr>
        </p:nvSpPr>
        <p:spPr bwMode="auto">
          <a:xfrm>
            <a:off x="1786467" y="4929559"/>
            <a:ext cx="812800" cy="517525"/>
          </a:xfrm>
        </p:spPr>
        <p:txBody>
          <a:bodyPr/>
          <a:lstStyle>
            <a:lvl1pPr>
              <a:defRPr/>
            </a:lvl1pPr>
          </a:lstStyle>
          <a:p>
            <a:pPr>
              <a:defRPr/>
            </a:pPr>
            <a:fld id="{2A631DEA-C59D-49DE-8909-711E49EF2572}" type="slidenum">
              <a:rPr lang="tr-TR" altLang="tr-TR"/>
              <a:pPr>
                <a:defRPr/>
              </a:pPr>
              <a:t>‹#›</a:t>
            </a:fld>
            <a:endParaRPr lang="tr-TR" altLang="tr-TR"/>
          </a:p>
        </p:txBody>
      </p:sp>
    </p:spTree>
    <p:extLst>
      <p:ext uri="{BB962C8B-B14F-4D97-AF65-F5344CB8AC3E}">
        <p14:creationId xmlns:p14="http://schemas.microsoft.com/office/powerpoint/2010/main" xmlns="" val="3348950045"/>
      </p:ext>
    </p:extLst>
  </p:cSld>
  <p:clrMapOvr>
    <a:overrideClrMapping bg1="dk1" tx1="lt1" bg2="dk2" tx2="lt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9" name="İçerik Yer Tutucusu 8"/>
          <p:cNvSpPr>
            <a:spLocks noGrp="1"/>
          </p:cNvSpPr>
          <p:nvPr>
            <p:ph sz="quarter" idx="1"/>
          </p:nvPr>
        </p:nvSpPr>
        <p:spPr>
          <a:xfrm>
            <a:off x="609600" y="1600200"/>
            <a:ext cx="4876800" cy="45720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1" name="İçerik Yer Tutucusu 10"/>
          <p:cNvSpPr>
            <a:spLocks noGrp="1"/>
          </p:cNvSpPr>
          <p:nvPr>
            <p:ph sz="quarter" idx="2"/>
          </p:nvPr>
        </p:nvSpPr>
        <p:spPr>
          <a:xfrm>
            <a:off x="5693664" y="1600200"/>
            <a:ext cx="4876800" cy="45720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Veri Yer Tutucusu 13"/>
          <p:cNvSpPr>
            <a:spLocks noGrp="1"/>
          </p:cNvSpPr>
          <p:nvPr>
            <p:ph type="dt" sz="half" idx="10"/>
          </p:nvPr>
        </p:nvSpPr>
        <p:spPr/>
        <p:txBody>
          <a:bodyPr/>
          <a:lstStyle>
            <a:lvl1pPr>
              <a:defRPr>
                <a:cs typeface="Arial" charset="0"/>
              </a:defRPr>
            </a:lvl1pPr>
          </a:lstStyle>
          <a:p>
            <a:pPr>
              <a:defRPr/>
            </a:pPr>
            <a:endParaRPr lang="tr-TR"/>
          </a:p>
        </p:txBody>
      </p:sp>
      <p:sp>
        <p:nvSpPr>
          <p:cNvPr id="6" name="Altbilgi Yer Tutucusu 2"/>
          <p:cNvSpPr>
            <a:spLocks noGrp="1"/>
          </p:cNvSpPr>
          <p:nvPr>
            <p:ph type="ftr" sz="quarter" idx="11"/>
          </p:nvPr>
        </p:nvSpPr>
        <p:spPr/>
        <p:txBody>
          <a:bodyPr/>
          <a:lstStyle>
            <a:lvl1pPr>
              <a:defRPr>
                <a:cs typeface="Arial" charset="0"/>
              </a:defRPr>
            </a:lvl1pPr>
          </a:lstStyle>
          <a:p>
            <a:pPr>
              <a:defRPr/>
            </a:pPr>
            <a:endParaRPr lang="tr-TR"/>
          </a:p>
        </p:txBody>
      </p:sp>
      <p:sp>
        <p:nvSpPr>
          <p:cNvPr id="7" name="Slayt Numarası Yer Tutucusu 22"/>
          <p:cNvSpPr>
            <a:spLocks noGrp="1"/>
          </p:cNvSpPr>
          <p:nvPr>
            <p:ph type="sldNum" sz="quarter" idx="12"/>
          </p:nvPr>
        </p:nvSpPr>
        <p:spPr/>
        <p:txBody>
          <a:bodyPr/>
          <a:lstStyle>
            <a:lvl1pPr>
              <a:defRPr/>
            </a:lvl1pPr>
          </a:lstStyle>
          <a:p>
            <a:pPr>
              <a:defRPr/>
            </a:pPr>
            <a:fld id="{4CEF8251-B2ED-4D40-BC50-37DF3B8F7DAF}" type="slidenum">
              <a:rPr lang="tr-TR" altLang="tr-TR"/>
              <a:pPr>
                <a:defRPr/>
              </a:pPr>
              <a:t>‹#›</a:t>
            </a:fld>
            <a:endParaRPr lang="tr-TR" altLang="tr-TR"/>
          </a:p>
        </p:txBody>
      </p:sp>
    </p:spTree>
    <p:extLst>
      <p:ext uri="{BB962C8B-B14F-4D97-AF65-F5344CB8AC3E}">
        <p14:creationId xmlns:p14="http://schemas.microsoft.com/office/powerpoint/2010/main" xmlns="" val="80542603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3050"/>
            <a:ext cx="10058400" cy="1143000"/>
          </a:xfrm>
        </p:spPr>
        <p:txBody>
          <a:bodyPr/>
          <a:lstStyle>
            <a:lvl1pPr>
              <a:defRPr/>
            </a:lvl1pPr>
          </a:lstStyle>
          <a:p>
            <a:r>
              <a:rPr lang="tr-TR"/>
              <a:t>Asıl başlık stili için tıklatın</a:t>
            </a:r>
            <a:endParaRPr lang="en-US"/>
          </a:p>
        </p:txBody>
      </p:sp>
      <p:sp>
        <p:nvSpPr>
          <p:cNvPr id="11" name="İçerik Yer Tutucusu 10"/>
          <p:cNvSpPr>
            <a:spLocks noGrp="1"/>
          </p:cNvSpPr>
          <p:nvPr>
            <p:ph sz="quarter" idx="2"/>
          </p:nvPr>
        </p:nvSpPr>
        <p:spPr>
          <a:xfrm>
            <a:off x="609600" y="2362200"/>
            <a:ext cx="4876800" cy="3886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3" name="İçerik Yer Tutucusu 12"/>
          <p:cNvSpPr>
            <a:spLocks noGrp="1"/>
          </p:cNvSpPr>
          <p:nvPr>
            <p:ph sz="quarter" idx="4"/>
          </p:nvPr>
        </p:nvSpPr>
        <p:spPr>
          <a:xfrm>
            <a:off x="5829300" y="2362200"/>
            <a:ext cx="4876800" cy="3886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2" name="Metin Yer Tutucusu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tr-TR"/>
              <a:t>Asıl metin stillerini düzenlemek için tıklatın</a:t>
            </a:r>
          </a:p>
        </p:txBody>
      </p:sp>
      <p:sp>
        <p:nvSpPr>
          <p:cNvPr id="14" name="Metin Yer Tutucusu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tr-TR"/>
              <a:t>Asıl metin stillerini düzenlemek için tıklatın</a:t>
            </a:r>
          </a:p>
        </p:txBody>
      </p:sp>
      <p:sp>
        <p:nvSpPr>
          <p:cNvPr id="7" name="Veri Yer Tutucusu 13"/>
          <p:cNvSpPr>
            <a:spLocks noGrp="1"/>
          </p:cNvSpPr>
          <p:nvPr>
            <p:ph type="dt" sz="half" idx="10"/>
          </p:nvPr>
        </p:nvSpPr>
        <p:spPr/>
        <p:txBody>
          <a:bodyPr/>
          <a:lstStyle>
            <a:lvl1pPr>
              <a:defRPr>
                <a:cs typeface="Arial" charset="0"/>
              </a:defRPr>
            </a:lvl1pPr>
          </a:lstStyle>
          <a:p>
            <a:pPr>
              <a:defRPr/>
            </a:pPr>
            <a:endParaRPr lang="tr-TR"/>
          </a:p>
        </p:txBody>
      </p:sp>
      <p:sp>
        <p:nvSpPr>
          <p:cNvPr id="8" name="Altbilgi Yer Tutucusu 2"/>
          <p:cNvSpPr>
            <a:spLocks noGrp="1"/>
          </p:cNvSpPr>
          <p:nvPr>
            <p:ph type="ftr" sz="quarter" idx="11"/>
          </p:nvPr>
        </p:nvSpPr>
        <p:spPr/>
        <p:txBody>
          <a:bodyPr/>
          <a:lstStyle>
            <a:lvl1pPr>
              <a:defRPr>
                <a:cs typeface="Arial" charset="0"/>
              </a:defRPr>
            </a:lvl1pPr>
          </a:lstStyle>
          <a:p>
            <a:pPr>
              <a:defRPr/>
            </a:pPr>
            <a:endParaRPr lang="tr-TR"/>
          </a:p>
        </p:txBody>
      </p:sp>
      <p:sp>
        <p:nvSpPr>
          <p:cNvPr id="9" name="Slayt Numarası Yer Tutucusu 22"/>
          <p:cNvSpPr>
            <a:spLocks noGrp="1"/>
          </p:cNvSpPr>
          <p:nvPr>
            <p:ph type="sldNum" sz="quarter" idx="12"/>
          </p:nvPr>
        </p:nvSpPr>
        <p:spPr/>
        <p:txBody>
          <a:bodyPr/>
          <a:lstStyle>
            <a:lvl1pPr>
              <a:defRPr/>
            </a:lvl1pPr>
          </a:lstStyle>
          <a:p>
            <a:pPr>
              <a:defRPr/>
            </a:pPr>
            <a:fld id="{3C9B2F31-9730-49FF-9D65-F6F8CB20CBD4}" type="slidenum">
              <a:rPr lang="tr-TR" altLang="tr-TR"/>
              <a:pPr>
                <a:defRPr/>
              </a:pPr>
              <a:t>‹#›</a:t>
            </a:fld>
            <a:endParaRPr lang="tr-TR" altLang="tr-TR"/>
          </a:p>
        </p:txBody>
      </p:sp>
    </p:spTree>
    <p:extLst>
      <p:ext uri="{BB962C8B-B14F-4D97-AF65-F5344CB8AC3E}">
        <p14:creationId xmlns:p14="http://schemas.microsoft.com/office/powerpoint/2010/main" xmlns="" val="410193248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Veri Yer Tutucusu 5"/>
          <p:cNvSpPr>
            <a:spLocks noGrp="1"/>
          </p:cNvSpPr>
          <p:nvPr>
            <p:ph type="dt" sz="half" idx="10"/>
          </p:nvPr>
        </p:nvSpPr>
        <p:spPr/>
        <p:txBody>
          <a:bodyPr rtlCol="0"/>
          <a:lstStyle>
            <a:lvl1pPr>
              <a:defRPr>
                <a:cs typeface="Arial" charset="0"/>
              </a:defRPr>
            </a:lvl1pPr>
          </a:lstStyle>
          <a:p>
            <a:pPr>
              <a:defRPr/>
            </a:pPr>
            <a:endParaRPr lang="tr-TR"/>
          </a:p>
        </p:txBody>
      </p:sp>
      <p:sp>
        <p:nvSpPr>
          <p:cNvPr id="4" name="Slayt Numarası Yer Tutucusu 6"/>
          <p:cNvSpPr>
            <a:spLocks noGrp="1"/>
          </p:cNvSpPr>
          <p:nvPr>
            <p:ph type="sldNum" sz="quarter" idx="11"/>
          </p:nvPr>
        </p:nvSpPr>
        <p:spPr/>
        <p:txBody>
          <a:bodyPr/>
          <a:lstStyle>
            <a:lvl1pPr>
              <a:defRPr/>
            </a:lvl1pPr>
          </a:lstStyle>
          <a:p>
            <a:pPr>
              <a:defRPr/>
            </a:pPr>
            <a:fld id="{59736E14-1B3D-4A19-8609-55EC6EF33BF6}" type="slidenum">
              <a:rPr lang="tr-TR" altLang="tr-TR"/>
              <a:pPr>
                <a:defRPr/>
              </a:pPr>
              <a:t>‹#›</a:t>
            </a:fld>
            <a:endParaRPr lang="tr-TR" altLang="tr-TR"/>
          </a:p>
        </p:txBody>
      </p:sp>
      <p:sp>
        <p:nvSpPr>
          <p:cNvPr id="5" name="Altbilgi Yer Tutucusu 7"/>
          <p:cNvSpPr>
            <a:spLocks noGrp="1"/>
          </p:cNvSpPr>
          <p:nvPr>
            <p:ph type="ftr" sz="quarter" idx="12"/>
          </p:nvPr>
        </p:nvSpPr>
        <p:spPr/>
        <p:txBody>
          <a:bodyPr rtlCol="0"/>
          <a:lstStyle>
            <a:lvl1pPr>
              <a:defRPr>
                <a:cs typeface="Arial" charset="0"/>
              </a:defRPr>
            </a:lvl1pPr>
          </a:lstStyle>
          <a:p>
            <a:pPr>
              <a:defRPr/>
            </a:pPr>
            <a:endParaRPr lang="tr-TR"/>
          </a:p>
        </p:txBody>
      </p:sp>
    </p:spTree>
    <p:extLst>
      <p:ext uri="{BB962C8B-B14F-4D97-AF65-F5344CB8AC3E}">
        <p14:creationId xmlns:p14="http://schemas.microsoft.com/office/powerpoint/2010/main" xmlns="" val="233481863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3"/>
          <p:cNvSpPr>
            <a:spLocks noGrp="1"/>
          </p:cNvSpPr>
          <p:nvPr>
            <p:ph type="dt" sz="half" idx="10"/>
          </p:nvPr>
        </p:nvSpPr>
        <p:spPr/>
        <p:txBody>
          <a:bodyPr/>
          <a:lstStyle>
            <a:lvl1pPr>
              <a:defRPr>
                <a:cs typeface="Arial" charset="0"/>
              </a:defRPr>
            </a:lvl1pPr>
          </a:lstStyle>
          <a:p>
            <a:pPr>
              <a:defRPr/>
            </a:pPr>
            <a:endParaRPr lang="tr-TR"/>
          </a:p>
        </p:txBody>
      </p:sp>
      <p:sp>
        <p:nvSpPr>
          <p:cNvPr id="3" name="Altbilgi Yer Tutucusu 2"/>
          <p:cNvSpPr>
            <a:spLocks noGrp="1"/>
          </p:cNvSpPr>
          <p:nvPr>
            <p:ph type="ftr" sz="quarter" idx="11"/>
          </p:nvPr>
        </p:nvSpPr>
        <p:spPr/>
        <p:txBody>
          <a:bodyPr/>
          <a:lstStyle>
            <a:lvl1pPr>
              <a:defRPr>
                <a:cs typeface="Arial" charset="0"/>
              </a:defRPr>
            </a:lvl1pPr>
          </a:lstStyle>
          <a:p>
            <a:pPr>
              <a:defRPr/>
            </a:pPr>
            <a:endParaRPr lang="tr-TR"/>
          </a:p>
        </p:txBody>
      </p:sp>
      <p:sp>
        <p:nvSpPr>
          <p:cNvPr id="4" name="Slayt Numarası Yer Tutucusu 22"/>
          <p:cNvSpPr>
            <a:spLocks noGrp="1"/>
          </p:cNvSpPr>
          <p:nvPr>
            <p:ph type="sldNum" sz="quarter" idx="12"/>
          </p:nvPr>
        </p:nvSpPr>
        <p:spPr/>
        <p:txBody>
          <a:bodyPr/>
          <a:lstStyle>
            <a:lvl1pPr>
              <a:defRPr/>
            </a:lvl1pPr>
          </a:lstStyle>
          <a:p>
            <a:pPr>
              <a:defRPr/>
            </a:pPr>
            <a:fld id="{1053FD5B-2FF2-44AF-A471-7C86E0CE3F58}" type="slidenum">
              <a:rPr lang="tr-TR" altLang="tr-TR"/>
              <a:pPr>
                <a:defRPr/>
              </a:pPr>
              <a:t>‹#›</a:t>
            </a:fld>
            <a:endParaRPr lang="tr-TR" altLang="tr-TR"/>
          </a:p>
        </p:txBody>
      </p:sp>
    </p:spTree>
    <p:extLst>
      <p:ext uri="{BB962C8B-B14F-4D97-AF65-F5344CB8AC3E}">
        <p14:creationId xmlns:p14="http://schemas.microsoft.com/office/powerpoint/2010/main" xmlns="" val="56838274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5" name="Düz Bağlayıcı 14"/>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dirty="0">
              <a:solidFill>
                <a:prstClr val="black"/>
              </a:solidFill>
              <a:latin typeface="Arial" charset="0"/>
              <a:cs typeface="Arial" pitchFamily="34" charset="0"/>
            </a:endParaRPr>
          </a:p>
        </p:txBody>
      </p:sp>
      <p:sp>
        <p:nvSpPr>
          <p:cNvPr id="6" name="Düz Bağlayıcı 16"/>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dirty="0">
              <a:solidFill>
                <a:prstClr val="black"/>
              </a:solidFill>
              <a:latin typeface="Arial" charset="0"/>
              <a:cs typeface="Arial" pitchFamily="34" charset="0"/>
            </a:endParaRPr>
          </a:p>
        </p:txBody>
      </p:sp>
      <p:sp>
        <p:nvSpPr>
          <p:cNvPr id="7" name="Düz Bağlayıcı 17"/>
          <p:cNvSpPr>
            <a:spLocks noChangeShapeType="1"/>
          </p:cNvSpPr>
          <p:nvPr/>
        </p:nvSpPr>
        <p:spPr bwMode="auto">
          <a:xfrm>
            <a:off x="8257117"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8" name="Düz Bağlayıcı 18"/>
          <p:cNvSpPr>
            <a:spLocks noChangeShapeType="1"/>
          </p:cNvSpPr>
          <p:nvPr/>
        </p:nvSpPr>
        <p:spPr bwMode="auto">
          <a:xfrm>
            <a:off x="119888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9" name="Dikdörtgen 1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10" name="Düz Bağlayıcı 20"/>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11" name="Oval 23"/>
          <p:cNvSpPr/>
          <p:nvPr/>
        </p:nvSpPr>
        <p:spPr>
          <a:xfrm>
            <a:off x="10875681" y="5715371"/>
            <a:ext cx="73236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2" name="Başlık 1"/>
          <p:cNvSpPr>
            <a:spLocks noGrp="1"/>
          </p:cNvSpPr>
          <p:nvPr>
            <p:ph type="title"/>
          </p:nvPr>
        </p:nvSpPr>
        <p:spPr>
          <a:xfrm rot="5400000">
            <a:off x="5547360" y="3124200"/>
            <a:ext cx="6309360" cy="609600"/>
          </a:xfrm>
        </p:spPr>
        <p:txBody>
          <a:bodyPr/>
          <a:lstStyle>
            <a:lvl1pPr algn="l">
              <a:buNone/>
              <a:defRPr sz="2000" b="1" cap="small" baseline="0"/>
            </a:lvl1pPr>
          </a:lstStyle>
          <a:p>
            <a:r>
              <a:rPr lang="tr-TR"/>
              <a:t>Asıl başlık stili için tıklatın</a:t>
            </a:r>
            <a:endParaRPr lang="en-US"/>
          </a:p>
        </p:txBody>
      </p:sp>
      <p:sp>
        <p:nvSpPr>
          <p:cNvPr id="3" name="Metin Yer Tutucusu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tr-TR"/>
              <a:t>Asıl metin stillerini düzenlemek için tıklatın</a:t>
            </a:r>
          </a:p>
        </p:txBody>
      </p:sp>
      <p:sp>
        <p:nvSpPr>
          <p:cNvPr id="18" name="İçerik Yer Tutucusu 17"/>
          <p:cNvSpPr>
            <a:spLocks noGrp="1"/>
          </p:cNvSpPr>
          <p:nvPr>
            <p:ph sz="quarter" idx="1"/>
          </p:nvPr>
        </p:nvSpPr>
        <p:spPr>
          <a:xfrm>
            <a:off x="406400" y="274320"/>
            <a:ext cx="7518400" cy="632764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2" name="Veri Yer Tutucusu 20"/>
          <p:cNvSpPr>
            <a:spLocks noGrp="1"/>
          </p:cNvSpPr>
          <p:nvPr>
            <p:ph type="dt" sz="half" idx="10"/>
          </p:nvPr>
        </p:nvSpPr>
        <p:spPr/>
        <p:txBody>
          <a:bodyPr rtlCol="0"/>
          <a:lstStyle>
            <a:lvl1pPr>
              <a:defRPr>
                <a:cs typeface="Arial" charset="0"/>
              </a:defRPr>
            </a:lvl1pPr>
          </a:lstStyle>
          <a:p>
            <a:pPr>
              <a:defRPr/>
            </a:pPr>
            <a:endParaRPr lang="tr-TR"/>
          </a:p>
        </p:txBody>
      </p:sp>
      <p:sp>
        <p:nvSpPr>
          <p:cNvPr id="13" name="Slayt Numarası Yer Tutucusu 21"/>
          <p:cNvSpPr>
            <a:spLocks noGrp="1"/>
          </p:cNvSpPr>
          <p:nvPr>
            <p:ph type="sldNum" sz="quarter" idx="11"/>
          </p:nvPr>
        </p:nvSpPr>
        <p:spPr/>
        <p:txBody>
          <a:bodyPr/>
          <a:lstStyle>
            <a:lvl1pPr>
              <a:defRPr/>
            </a:lvl1pPr>
          </a:lstStyle>
          <a:p>
            <a:pPr>
              <a:defRPr/>
            </a:pPr>
            <a:fld id="{5E6F955A-4193-4844-B191-799BA12B9C9F}" type="slidenum">
              <a:rPr lang="tr-TR" altLang="tr-TR"/>
              <a:pPr>
                <a:defRPr/>
              </a:pPr>
              <a:t>‹#›</a:t>
            </a:fld>
            <a:endParaRPr lang="tr-TR" altLang="tr-TR"/>
          </a:p>
        </p:txBody>
      </p:sp>
      <p:sp>
        <p:nvSpPr>
          <p:cNvPr id="14" name="Altbilgi Yer Tutucusu 22"/>
          <p:cNvSpPr>
            <a:spLocks noGrp="1"/>
          </p:cNvSpPr>
          <p:nvPr>
            <p:ph type="ftr" sz="quarter" idx="12"/>
          </p:nvPr>
        </p:nvSpPr>
        <p:spPr/>
        <p:txBody>
          <a:bodyPr rtlCol="0"/>
          <a:lstStyle>
            <a:lvl1pPr>
              <a:defRPr>
                <a:cs typeface="Arial" charset="0"/>
              </a:defRPr>
            </a:lvl1pPr>
          </a:lstStyle>
          <a:p>
            <a:pPr>
              <a:defRPr/>
            </a:pPr>
            <a:endParaRPr lang="tr-TR"/>
          </a:p>
        </p:txBody>
      </p:sp>
    </p:spTree>
    <p:extLst>
      <p:ext uri="{BB962C8B-B14F-4D97-AF65-F5344CB8AC3E}">
        <p14:creationId xmlns:p14="http://schemas.microsoft.com/office/powerpoint/2010/main" xmlns="" val="3720378886"/>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5" name="Düz Bağlayıcı 14"/>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latin typeface="Arial" charset="0"/>
              <a:cs typeface="Arial" pitchFamily="34" charset="0"/>
            </a:endParaRPr>
          </a:p>
        </p:txBody>
      </p:sp>
      <p:sp>
        <p:nvSpPr>
          <p:cNvPr id="6" name="Oval 16"/>
          <p:cNvSpPr/>
          <p:nvPr/>
        </p:nvSpPr>
        <p:spPr>
          <a:xfrm>
            <a:off x="10875681" y="5715371"/>
            <a:ext cx="73236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7" name="Düz Bağlayıcı 17"/>
          <p:cNvSpPr>
            <a:spLocks noChangeShapeType="1"/>
          </p:cNvSpPr>
          <p:nvPr/>
        </p:nvSpPr>
        <p:spPr bwMode="auto">
          <a:xfrm>
            <a:off x="11988800" y="0"/>
            <a:ext cx="0" cy="6858000"/>
          </a:xfrm>
          <a:prstGeom prst="line">
            <a:avLst/>
          </a:prstGeom>
          <a:noFill/>
          <a:ln w="9525" algn="ctr">
            <a:solidFill>
              <a:schemeClr val="tx1"/>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8" name="Dikdörtgen 18"/>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9" name="Düz Bağlayıcı 19"/>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10" name="Düz Bağlayıcı 20"/>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dirty="0">
              <a:solidFill>
                <a:prstClr val="black"/>
              </a:solidFill>
              <a:latin typeface="Arial" charset="0"/>
              <a:cs typeface="Arial" pitchFamily="34" charset="0"/>
            </a:endParaRPr>
          </a:p>
        </p:txBody>
      </p:sp>
      <p:sp>
        <p:nvSpPr>
          <p:cNvPr id="11" name="Düz Bağlayıcı 23"/>
          <p:cNvSpPr>
            <a:spLocks noChangeShapeType="1"/>
          </p:cNvSpPr>
          <p:nvPr/>
        </p:nvSpPr>
        <p:spPr bwMode="auto">
          <a:xfrm>
            <a:off x="8257117"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2" name="Başlık 1"/>
          <p:cNvSpPr>
            <a:spLocks noGrp="1"/>
          </p:cNvSpPr>
          <p:nvPr>
            <p:ph type="title"/>
          </p:nvPr>
        </p:nvSpPr>
        <p:spPr>
          <a:xfrm rot="5400000">
            <a:off x="5518404" y="3124200"/>
            <a:ext cx="6309360" cy="609600"/>
          </a:xfrm>
        </p:spPr>
        <p:txBody>
          <a:bodyPr/>
          <a:lstStyle>
            <a:lvl1pPr algn="l">
              <a:buNone/>
              <a:defRPr sz="2000" b="1"/>
            </a:lvl1pPr>
          </a:lstStyle>
          <a:p>
            <a:r>
              <a:rPr lang="tr-TR"/>
              <a:t>Asıl başlık stili için tıklatın</a:t>
            </a:r>
            <a:endParaRPr lang="en-US"/>
          </a:p>
        </p:txBody>
      </p:sp>
      <p:sp>
        <p:nvSpPr>
          <p:cNvPr id="3" name="Resim Yer Tutucusu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tr-TR" noProof="0"/>
              <a:t>Resim eklemek için simgeyi tıklatın</a:t>
            </a:r>
            <a:endParaRPr lang="en-US" noProof="0" dirty="0"/>
          </a:p>
        </p:txBody>
      </p:sp>
      <p:sp>
        <p:nvSpPr>
          <p:cNvPr id="4" name="Metin Yer Tutucusu 3"/>
          <p:cNvSpPr>
            <a:spLocks noGrp="1"/>
          </p:cNvSpPr>
          <p:nvPr>
            <p:ph type="body" sz="half" idx="2"/>
          </p:nvPr>
        </p:nvSpPr>
        <p:spPr>
          <a:xfrm>
            <a:off x="9021064" y="264795"/>
            <a:ext cx="2032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tr-TR"/>
              <a:t>Asıl metin stillerini düzenlemek için tıklatın</a:t>
            </a:r>
          </a:p>
        </p:txBody>
      </p:sp>
      <p:sp>
        <p:nvSpPr>
          <p:cNvPr id="12" name="Veri Yer Tutucusu 16"/>
          <p:cNvSpPr>
            <a:spLocks noGrp="1"/>
          </p:cNvSpPr>
          <p:nvPr>
            <p:ph type="dt" sz="half" idx="10"/>
          </p:nvPr>
        </p:nvSpPr>
        <p:spPr/>
        <p:txBody>
          <a:bodyPr rtlCol="0"/>
          <a:lstStyle>
            <a:lvl1pPr>
              <a:defRPr>
                <a:cs typeface="Arial" charset="0"/>
              </a:defRPr>
            </a:lvl1pPr>
          </a:lstStyle>
          <a:p>
            <a:pPr>
              <a:defRPr/>
            </a:pPr>
            <a:endParaRPr lang="tr-TR"/>
          </a:p>
        </p:txBody>
      </p:sp>
      <p:sp>
        <p:nvSpPr>
          <p:cNvPr id="13" name="Slayt Numarası Yer Tutucusu 17"/>
          <p:cNvSpPr>
            <a:spLocks noGrp="1"/>
          </p:cNvSpPr>
          <p:nvPr>
            <p:ph type="sldNum" sz="quarter" idx="11"/>
          </p:nvPr>
        </p:nvSpPr>
        <p:spPr/>
        <p:txBody>
          <a:bodyPr/>
          <a:lstStyle>
            <a:lvl1pPr>
              <a:defRPr/>
            </a:lvl1pPr>
          </a:lstStyle>
          <a:p>
            <a:pPr>
              <a:defRPr/>
            </a:pPr>
            <a:fld id="{F41906C9-71CD-48CF-8F39-3D6F125F9129}" type="slidenum">
              <a:rPr lang="tr-TR" altLang="tr-TR"/>
              <a:pPr>
                <a:defRPr/>
              </a:pPr>
              <a:t>‹#›</a:t>
            </a:fld>
            <a:endParaRPr lang="tr-TR" altLang="tr-TR"/>
          </a:p>
        </p:txBody>
      </p:sp>
      <p:sp>
        <p:nvSpPr>
          <p:cNvPr id="14" name="Altbilgi Yer Tutucusu 20"/>
          <p:cNvSpPr>
            <a:spLocks noGrp="1"/>
          </p:cNvSpPr>
          <p:nvPr>
            <p:ph type="ftr" sz="quarter" idx="12"/>
          </p:nvPr>
        </p:nvSpPr>
        <p:spPr/>
        <p:txBody>
          <a:bodyPr rtlCol="0"/>
          <a:lstStyle>
            <a:lvl1pPr>
              <a:defRPr>
                <a:cs typeface="Arial" charset="0"/>
              </a:defRPr>
            </a:lvl1pPr>
          </a:lstStyle>
          <a:p>
            <a:pPr>
              <a:defRPr/>
            </a:pPr>
            <a:endParaRPr lang="tr-TR"/>
          </a:p>
        </p:txBody>
      </p:sp>
    </p:spTree>
    <p:extLst>
      <p:ext uri="{BB962C8B-B14F-4D97-AF65-F5344CB8AC3E}">
        <p14:creationId xmlns:p14="http://schemas.microsoft.com/office/powerpoint/2010/main" xmlns="" val="341516577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13"/>
          <p:cNvSpPr>
            <a:spLocks noGrp="1"/>
          </p:cNvSpPr>
          <p:nvPr>
            <p:ph type="dt" sz="half" idx="10"/>
          </p:nvPr>
        </p:nvSpPr>
        <p:spPr/>
        <p:txBody>
          <a:bodyPr/>
          <a:lstStyle>
            <a:lvl1pPr>
              <a:defRPr>
                <a:cs typeface="Arial" charset="0"/>
              </a:defRPr>
            </a:lvl1pPr>
          </a:lstStyle>
          <a:p>
            <a:pPr>
              <a:defRPr/>
            </a:pPr>
            <a:endParaRPr lang="tr-TR"/>
          </a:p>
        </p:txBody>
      </p:sp>
      <p:sp>
        <p:nvSpPr>
          <p:cNvPr id="5" name="Altbilgi Yer Tutucusu 2"/>
          <p:cNvSpPr>
            <a:spLocks noGrp="1"/>
          </p:cNvSpPr>
          <p:nvPr>
            <p:ph type="ftr" sz="quarter" idx="11"/>
          </p:nvPr>
        </p:nvSpPr>
        <p:spPr/>
        <p:txBody>
          <a:bodyPr/>
          <a:lstStyle>
            <a:lvl1pPr>
              <a:defRPr>
                <a:cs typeface="Arial" charset="0"/>
              </a:defRPr>
            </a:lvl1pPr>
          </a:lstStyle>
          <a:p>
            <a:pPr>
              <a:defRPr/>
            </a:pPr>
            <a:endParaRPr lang="tr-TR"/>
          </a:p>
        </p:txBody>
      </p:sp>
      <p:sp>
        <p:nvSpPr>
          <p:cNvPr id="6" name="Slayt Numarası Yer Tutucusu 22"/>
          <p:cNvSpPr>
            <a:spLocks noGrp="1"/>
          </p:cNvSpPr>
          <p:nvPr>
            <p:ph type="sldNum" sz="quarter" idx="12"/>
          </p:nvPr>
        </p:nvSpPr>
        <p:spPr/>
        <p:txBody>
          <a:bodyPr/>
          <a:lstStyle>
            <a:lvl1pPr>
              <a:defRPr/>
            </a:lvl1pPr>
          </a:lstStyle>
          <a:p>
            <a:pPr>
              <a:defRPr/>
            </a:pPr>
            <a:fld id="{A1FE16B0-14B7-4A46-B071-6AD0FA208D5C}" type="slidenum">
              <a:rPr lang="tr-TR" altLang="tr-TR"/>
              <a:pPr>
                <a:defRPr/>
              </a:pPr>
              <a:t>‹#›</a:t>
            </a:fld>
            <a:endParaRPr lang="tr-TR" altLang="tr-TR"/>
          </a:p>
        </p:txBody>
      </p:sp>
    </p:spTree>
    <p:extLst>
      <p:ext uri="{BB962C8B-B14F-4D97-AF65-F5344CB8AC3E}">
        <p14:creationId xmlns:p14="http://schemas.microsoft.com/office/powerpoint/2010/main" xmlns="" val="25978421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839200" y="274639"/>
            <a:ext cx="2235200" cy="5851525"/>
          </a:xfrm>
        </p:spPr>
        <p:txBody>
          <a:bodyPr vert="eaVert"/>
          <a:lstStyle/>
          <a:p>
            <a:r>
              <a:rPr lang="tr-TR"/>
              <a:t>Asıl başlık stili için tıklatın</a:t>
            </a:r>
            <a:endParaRPr lang="en-US"/>
          </a:p>
        </p:txBody>
      </p:sp>
      <p:sp>
        <p:nvSpPr>
          <p:cNvPr id="3" name="Dikey Metin Yer Tutucusu 2"/>
          <p:cNvSpPr>
            <a:spLocks noGrp="1"/>
          </p:cNvSpPr>
          <p:nvPr>
            <p:ph type="body" orient="vert" idx="1"/>
          </p:nvPr>
        </p:nvSpPr>
        <p:spPr>
          <a:xfrm>
            <a:off x="609600" y="274639"/>
            <a:ext cx="80264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13"/>
          <p:cNvSpPr>
            <a:spLocks noGrp="1"/>
          </p:cNvSpPr>
          <p:nvPr>
            <p:ph type="dt" sz="half" idx="10"/>
          </p:nvPr>
        </p:nvSpPr>
        <p:spPr/>
        <p:txBody>
          <a:bodyPr/>
          <a:lstStyle>
            <a:lvl1pPr>
              <a:defRPr>
                <a:cs typeface="Arial" charset="0"/>
              </a:defRPr>
            </a:lvl1pPr>
          </a:lstStyle>
          <a:p>
            <a:pPr>
              <a:defRPr/>
            </a:pPr>
            <a:endParaRPr lang="tr-TR"/>
          </a:p>
        </p:txBody>
      </p:sp>
      <p:sp>
        <p:nvSpPr>
          <p:cNvPr id="5" name="Altbilgi Yer Tutucusu 2"/>
          <p:cNvSpPr>
            <a:spLocks noGrp="1"/>
          </p:cNvSpPr>
          <p:nvPr>
            <p:ph type="ftr" sz="quarter" idx="11"/>
          </p:nvPr>
        </p:nvSpPr>
        <p:spPr/>
        <p:txBody>
          <a:bodyPr/>
          <a:lstStyle>
            <a:lvl1pPr>
              <a:defRPr>
                <a:cs typeface="Arial" charset="0"/>
              </a:defRPr>
            </a:lvl1pPr>
          </a:lstStyle>
          <a:p>
            <a:pPr>
              <a:defRPr/>
            </a:pPr>
            <a:endParaRPr lang="tr-TR"/>
          </a:p>
        </p:txBody>
      </p:sp>
      <p:sp>
        <p:nvSpPr>
          <p:cNvPr id="6" name="Slayt Numarası Yer Tutucusu 22"/>
          <p:cNvSpPr>
            <a:spLocks noGrp="1"/>
          </p:cNvSpPr>
          <p:nvPr>
            <p:ph type="sldNum" sz="quarter" idx="12"/>
          </p:nvPr>
        </p:nvSpPr>
        <p:spPr/>
        <p:txBody>
          <a:bodyPr/>
          <a:lstStyle>
            <a:lvl1pPr>
              <a:defRPr/>
            </a:lvl1pPr>
          </a:lstStyle>
          <a:p>
            <a:pPr>
              <a:defRPr/>
            </a:pPr>
            <a:fld id="{108E4940-FE2F-4559-A8EA-212098928C75}" type="slidenum">
              <a:rPr lang="tr-TR" altLang="tr-TR"/>
              <a:pPr>
                <a:defRPr/>
              </a:pPr>
              <a:t>‹#›</a:t>
            </a:fld>
            <a:endParaRPr lang="tr-TR" altLang="tr-TR"/>
          </a:p>
        </p:txBody>
      </p:sp>
    </p:spTree>
    <p:extLst>
      <p:ext uri="{BB962C8B-B14F-4D97-AF65-F5344CB8AC3E}">
        <p14:creationId xmlns:p14="http://schemas.microsoft.com/office/powerpoint/2010/main" xmlns="" val="1039263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4" name="Dikdörtgen 14"/>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5" name="Dikdörtgen 16"/>
          <p:cNvSpPr/>
          <p:nvPr/>
        </p:nvSpPr>
        <p:spPr bwMode="auto">
          <a:xfrm>
            <a:off x="368303" y="0"/>
            <a:ext cx="139700"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6" name="Dikdörtgen 17"/>
          <p:cNvSpPr/>
          <p:nvPr/>
        </p:nvSpPr>
        <p:spPr bwMode="auto">
          <a:xfrm>
            <a:off x="1321042" y="0"/>
            <a:ext cx="243417"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7" name="Dikdörtgen 18"/>
          <p:cNvSpPr/>
          <p:nvPr/>
        </p:nvSpPr>
        <p:spPr bwMode="auto">
          <a:xfrm>
            <a:off x="1521887" y="0"/>
            <a:ext cx="306916"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10" name="Düz Bağlayıcı 19"/>
          <p:cNvSpPr>
            <a:spLocks noChangeShapeType="1"/>
          </p:cNvSpPr>
          <p:nvPr/>
        </p:nvSpPr>
        <p:spPr bwMode="auto">
          <a:xfrm>
            <a:off x="141817"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latin typeface="Arial" charset="0"/>
              <a:cs typeface="Arial" pitchFamily="34" charset="0"/>
            </a:endParaRPr>
          </a:p>
        </p:txBody>
      </p:sp>
      <p:sp>
        <p:nvSpPr>
          <p:cNvPr id="11" name="Düz Bağlayıcı 20"/>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latin typeface="Arial" charset="0"/>
              <a:cs typeface="Arial" pitchFamily="34" charset="0"/>
            </a:endParaRPr>
          </a:p>
        </p:txBody>
      </p:sp>
      <p:sp>
        <p:nvSpPr>
          <p:cNvPr id="12" name="Düz Bağlayıcı 23"/>
          <p:cNvSpPr>
            <a:spLocks noChangeShapeType="1"/>
          </p:cNvSpPr>
          <p:nvPr/>
        </p:nvSpPr>
        <p:spPr bwMode="auto">
          <a:xfrm>
            <a:off x="1138767"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latin typeface="Arial" charset="0"/>
              <a:cs typeface="Arial" pitchFamily="34" charset="0"/>
            </a:endParaRPr>
          </a:p>
        </p:txBody>
      </p:sp>
      <p:sp>
        <p:nvSpPr>
          <p:cNvPr id="13" name="Düz Bağlayıcı 24"/>
          <p:cNvSpPr>
            <a:spLocks noChangeShapeType="1"/>
          </p:cNvSpPr>
          <p:nvPr/>
        </p:nvSpPr>
        <p:spPr bwMode="auto">
          <a:xfrm>
            <a:off x="2302933"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latin typeface="Arial" charset="0"/>
              <a:cs typeface="Arial" pitchFamily="34" charset="0"/>
            </a:endParaRPr>
          </a:p>
        </p:txBody>
      </p:sp>
      <p:sp>
        <p:nvSpPr>
          <p:cNvPr id="14" name="Düz Bağlayıcı 25"/>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latin typeface="Arial" charset="0"/>
              <a:cs typeface="Arial" pitchFamily="34" charset="0"/>
            </a:endParaRPr>
          </a:p>
        </p:txBody>
      </p:sp>
      <p:sp>
        <p:nvSpPr>
          <p:cNvPr id="15" name="Düz Bağlayıcı 26"/>
          <p:cNvSpPr>
            <a:spLocks noChangeShapeType="1"/>
          </p:cNvSpPr>
          <p:nvPr/>
        </p:nvSpPr>
        <p:spPr bwMode="auto">
          <a:xfrm>
            <a:off x="1215178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latin typeface="Arial" charset="0"/>
              <a:cs typeface="Arial" pitchFamily="34" charset="0"/>
            </a:endParaRPr>
          </a:p>
        </p:txBody>
      </p:sp>
      <p:sp>
        <p:nvSpPr>
          <p:cNvPr id="16" name="Dikdörtgen 2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7" name="Oval 28"/>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8" name="Oval 29"/>
          <p:cNvSpPr/>
          <p:nvPr/>
        </p:nvSpPr>
        <p:spPr bwMode="auto">
          <a:xfrm>
            <a:off x="1746252" y="4867275"/>
            <a:ext cx="855133"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9" name="Oval 30"/>
          <p:cNvSpPr/>
          <p:nvPr/>
        </p:nvSpPr>
        <p:spPr bwMode="auto">
          <a:xfrm>
            <a:off x="1454151" y="5501051"/>
            <a:ext cx="184149"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20" name="Oval 31"/>
          <p:cNvSpPr/>
          <p:nvPr/>
        </p:nvSpPr>
        <p:spPr bwMode="auto">
          <a:xfrm>
            <a:off x="2218267" y="5788025"/>
            <a:ext cx="366184"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21" name="Oval 32"/>
          <p:cNvSpPr/>
          <p:nvPr/>
        </p:nvSpPr>
        <p:spPr>
          <a:xfrm>
            <a:off x="2540242" y="4496163"/>
            <a:ext cx="486833"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8" name="Başlık 7"/>
          <p:cNvSpPr>
            <a:spLocks noGrp="1"/>
          </p:cNvSpPr>
          <p:nvPr>
            <p:ph type="ctrTitle"/>
          </p:nvPr>
        </p:nvSpPr>
        <p:spPr>
          <a:xfrm>
            <a:off x="3048000" y="3124200"/>
            <a:ext cx="8229600" cy="1894362"/>
          </a:xfrm>
        </p:spPr>
        <p:txBody>
          <a:bodyPr/>
          <a:lstStyle>
            <a:lvl1pPr>
              <a:defRPr b="1"/>
            </a:lvl1pPr>
          </a:lstStyle>
          <a:p>
            <a:r>
              <a:rPr lang="tr-TR"/>
              <a:t>Asıl başlık stili için tıklatın</a:t>
            </a:r>
            <a:endParaRPr lang="en-US"/>
          </a:p>
        </p:txBody>
      </p:sp>
      <p:sp>
        <p:nvSpPr>
          <p:cNvPr id="9" name="Alt Başlık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a:t>Asıl alt başlık stilini düzenlemek için tıklatın</a:t>
            </a:r>
            <a:endParaRPr lang="en-US"/>
          </a:p>
        </p:txBody>
      </p:sp>
      <p:sp>
        <p:nvSpPr>
          <p:cNvPr id="22" name="Veri Yer Tutucusu 27"/>
          <p:cNvSpPr>
            <a:spLocks noGrp="1"/>
          </p:cNvSpPr>
          <p:nvPr>
            <p:ph type="dt" sz="half" idx="10"/>
          </p:nvPr>
        </p:nvSpPr>
        <p:spPr bwMode="auto">
          <a:xfrm rot="5400000">
            <a:off x="10733617" y="1111250"/>
            <a:ext cx="2286000" cy="508000"/>
          </a:xfrm>
        </p:spPr>
        <p:txBody>
          <a:bodyPr/>
          <a:lstStyle>
            <a:lvl1pPr>
              <a:defRPr>
                <a:cs typeface="Arial" charset="0"/>
              </a:defRPr>
            </a:lvl1pPr>
          </a:lstStyle>
          <a:p>
            <a:pPr>
              <a:defRPr/>
            </a:pPr>
            <a:endParaRPr lang="tr-TR"/>
          </a:p>
        </p:txBody>
      </p:sp>
      <p:sp>
        <p:nvSpPr>
          <p:cNvPr id="23" name="Altbilgi Yer Tutucusu 16"/>
          <p:cNvSpPr>
            <a:spLocks noGrp="1"/>
          </p:cNvSpPr>
          <p:nvPr>
            <p:ph type="ftr" sz="quarter" idx="11"/>
          </p:nvPr>
        </p:nvSpPr>
        <p:spPr bwMode="auto">
          <a:xfrm rot="5400000">
            <a:off x="10045701" y="4117452"/>
            <a:ext cx="3657600" cy="512233"/>
          </a:xfrm>
        </p:spPr>
        <p:txBody>
          <a:bodyPr/>
          <a:lstStyle>
            <a:lvl1pPr>
              <a:defRPr>
                <a:cs typeface="Arial" charset="0"/>
              </a:defRPr>
            </a:lvl1pPr>
          </a:lstStyle>
          <a:p>
            <a:pPr>
              <a:defRPr/>
            </a:pPr>
            <a:endParaRPr lang="tr-TR"/>
          </a:p>
        </p:txBody>
      </p:sp>
      <p:sp>
        <p:nvSpPr>
          <p:cNvPr id="24" name="Slayt Numarası Yer Tutucusu 28"/>
          <p:cNvSpPr>
            <a:spLocks noGrp="1"/>
          </p:cNvSpPr>
          <p:nvPr>
            <p:ph type="sldNum" sz="quarter" idx="12"/>
          </p:nvPr>
        </p:nvSpPr>
        <p:spPr bwMode="auto">
          <a:xfrm>
            <a:off x="1767417" y="4929551"/>
            <a:ext cx="812800" cy="517525"/>
          </a:xfrm>
        </p:spPr>
        <p:txBody>
          <a:bodyPr/>
          <a:lstStyle>
            <a:lvl1pPr>
              <a:defRPr/>
            </a:lvl1pPr>
          </a:lstStyle>
          <a:p>
            <a:pPr>
              <a:defRPr/>
            </a:pPr>
            <a:fld id="{A5F1EB5B-D1A6-4126-BE1B-6C6098087A2A}" type="slidenum">
              <a:rPr lang="tr-TR" altLang="tr-TR"/>
              <a:pPr>
                <a:defRPr/>
              </a:pPr>
              <a:t>‹#›</a:t>
            </a:fld>
            <a:endParaRPr lang="tr-TR" altLang="tr-TR"/>
          </a:p>
        </p:txBody>
      </p:sp>
    </p:spTree>
    <p:extLst>
      <p:ext uri="{BB962C8B-B14F-4D97-AF65-F5344CB8AC3E}">
        <p14:creationId xmlns:p14="http://schemas.microsoft.com/office/powerpoint/2010/main" xmlns="" val="3610088692"/>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823"/>
            <a:ext cx="2844800" cy="365125"/>
          </a:xfrm>
          <a:prstGeom prst="rect">
            <a:avLst/>
          </a:prstGeom>
        </p:spPr>
        <p:txBody>
          <a:bodyPr/>
          <a:lstStyle/>
          <a:p>
            <a:pPr defTabSz="914400" latinLnBrk="1"/>
            <a:fld id="{D2E587EC-4A3E-4030-BABC-5E0C0236501C}" type="datetimeFigureOut">
              <a:rPr lang="ko-KR" altLang="en-US" smtClean="0">
                <a:solidFill>
                  <a:prstClr val="black"/>
                </a:solidFill>
              </a:rPr>
              <a:pPr defTabSz="914400" latinLnBrk="1"/>
              <a:t>2023-10-02</a:t>
            </a:fld>
            <a:endParaRPr lang="ko-KR" altLang="en-US">
              <a:solidFill>
                <a:prstClr val="black"/>
              </a:solidFill>
            </a:endParaRPr>
          </a:p>
        </p:txBody>
      </p:sp>
      <p:sp>
        <p:nvSpPr>
          <p:cNvPr id="3" name="Footer Placeholder 2"/>
          <p:cNvSpPr>
            <a:spLocks noGrp="1"/>
          </p:cNvSpPr>
          <p:nvPr>
            <p:ph type="ftr" sz="quarter" idx="11"/>
          </p:nvPr>
        </p:nvSpPr>
        <p:spPr>
          <a:xfrm>
            <a:off x="4165600" y="6356823"/>
            <a:ext cx="3860800" cy="365125"/>
          </a:xfrm>
          <a:prstGeom prst="rect">
            <a:avLst/>
          </a:prstGeom>
        </p:spPr>
        <p:txBody>
          <a:bodyPr/>
          <a:lstStyle/>
          <a:p>
            <a:pPr defTabSz="914400" latinLnBrk="1"/>
            <a:endParaRPr lang="ko-KR" altLang="en-US">
              <a:solidFill>
                <a:prstClr val="black"/>
              </a:solidFill>
            </a:endParaRPr>
          </a:p>
        </p:txBody>
      </p:sp>
      <p:sp>
        <p:nvSpPr>
          <p:cNvPr id="4" name="Slide Number Placeholder 3"/>
          <p:cNvSpPr>
            <a:spLocks noGrp="1"/>
          </p:cNvSpPr>
          <p:nvPr>
            <p:ph type="sldNum" sz="quarter" idx="12"/>
          </p:nvPr>
        </p:nvSpPr>
        <p:spPr>
          <a:xfrm>
            <a:off x="8737600" y="6356823"/>
            <a:ext cx="2844800" cy="365125"/>
          </a:xfrm>
          <a:prstGeom prst="rect">
            <a:avLst/>
          </a:prstGeom>
        </p:spPr>
        <p:txBody>
          <a:bodyPr/>
          <a:lstStyle/>
          <a:p>
            <a:pPr defTabSz="914400" latinLnBrk="1"/>
            <a:fld id="{6F4B9519-C8B1-4E82-966F-744A36AA8BB2}" type="slidenum">
              <a:rPr lang="ko-KR" altLang="en-US" smtClean="0">
                <a:solidFill>
                  <a:prstClr val="black"/>
                </a:solidFill>
              </a:rPr>
              <a:pPr defTabSz="914400" latinLnBrk="1"/>
              <a:t>‹#›</a:t>
            </a:fld>
            <a:endParaRPr lang="ko-KR" altLang="en-US">
              <a:solidFill>
                <a:prstClr val="black"/>
              </a:solidFil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8" name="İçerik Yer Tutucusu 7"/>
          <p:cNvSpPr>
            <a:spLocks noGrp="1"/>
          </p:cNvSpPr>
          <p:nvPr>
            <p:ph sz="quarter" idx="1"/>
          </p:nvPr>
        </p:nvSpPr>
        <p:spPr>
          <a:xfrm>
            <a:off x="609600" y="1600200"/>
            <a:ext cx="9956800" cy="4873752"/>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6"/>
          <p:cNvSpPr>
            <a:spLocks noGrp="1"/>
          </p:cNvSpPr>
          <p:nvPr>
            <p:ph type="dt" sz="half" idx="10"/>
          </p:nvPr>
        </p:nvSpPr>
        <p:spPr/>
        <p:txBody>
          <a:bodyPr rtlCol="0"/>
          <a:lstStyle>
            <a:lvl1pPr>
              <a:defRPr>
                <a:cs typeface="Arial" charset="0"/>
              </a:defRPr>
            </a:lvl1pPr>
          </a:lstStyle>
          <a:p>
            <a:pPr>
              <a:defRPr/>
            </a:pPr>
            <a:endParaRPr lang="tr-TR"/>
          </a:p>
        </p:txBody>
      </p:sp>
      <p:sp>
        <p:nvSpPr>
          <p:cNvPr id="5" name="Slayt Numarası Yer Tutucusu 8"/>
          <p:cNvSpPr>
            <a:spLocks noGrp="1"/>
          </p:cNvSpPr>
          <p:nvPr>
            <p:ph type="sldNum" sz="quarter" idx="11"/>
          </p:nvPr>
        </p:nvSpPr>
        <p:spPr/>
        <p:txBody>
          <a:bodyPr/>
          <a:lstStyle>
            <a:lvl1pPr>
              <a:defRPr/>
            </a:lvl1pPr>
          </a:lstStyle>
          <a:p>
            <a:pPr>
              <a:defRPr/>
            </a:pPr>
            <a:fld id="{C6BFA273-7CE9-4383-AE14-EE48AF0FBD72}" type="slidenum">
              <a:rPr lang="tr-TR" altLang="tr-TR"/>
              <a:pPr>
                <a:defRPr/>
              </a:pPr>
              <a:t>‹#›</a:t>
            </a:fld>
            <a:endParaRPr lang="tr-TR" altLang="tr-TR"/>
          </a:p>
        </p:txBody>
      </p:sp>
      <p:sp>
        <p:nvSpPr>
          <p:cNvPr id="6" name="Altbilgi Yer Tutucusu 9"/>
          <p:cNvSpPr>
            <a:spLocks noGrp="1"/>
          </p:cNvSpPr>
          <p:nvPr>
            <p:ph type="ftr" sz="quarter" idx="12"/>
          </p:nvPr>
        </p:nvSpPr>
        <p:spPr/>
        <p:txBody>
          <a:bodyPr rtlCol="0"/>
          <a:lstStyle>
            <a:lvl1pPr>
              <a:defRPr>
                <a:cs typeface="Arial" charset="0"/>
              </a:defRPr>
            </a:lvl1pPr>
          </a:lstStyle>
          <a:p>
            <a:pPr>
              <a:defRPr/>
            </a:pPr>
            <a:endParaRPr lang="tr-TR"/>
          </a:p>
        </p:txBody>
      </p:sp>
    </p:spTree>
    <p:extLst>
      <p:ext uri="{BB962C8B-B14F-4D97-AF65-F5344CB8AC3E}">
        <p14:creationId xmlns:p14="http://schemas.microsoft.com/office/powerpoint/2010/main" xmlns="" val="81596753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2"/>
        </a:solidFill>
        <a:effectLst/>
      </p:bgPr>
    </p:bg>
    <p:spTree>
      <p:nvGrpSpPr>
        <p:cNvPr id="1" name=""/>
        <p:cNvGrpSpPr/>
        <p:nvPr/>
      </p:nvGrpSpPr>
      <p:grpSpPr>
        <a:xfrm>
          <a:off x="0" y="0"/>
          <a:ext cx="0" cy="0"/>
          <a:chOff x="0" y="0"/>
          <a:chExt cx="0" cy="0"/>
        </a:xfrm>
      </p:grpSpPr>
      <p:sp>
        <p:nvSpPr>
          <p:cNvPr id="4" name="Dikdörtgen 14"/>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5" name="Dikdörtgen 16"/>
          <p:cNvSpPr/>
          <p:nvPr/>
        </p:nvSpPr>
        <p:spPr bwMode="auto">
          <a:xfrm>
            <a:off x="368303" y="0"/>
            <a:ext cx="139700"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6" name="Dikdörtgen 17"/>
          <p:cNvSpPr/>
          <p:nvPr/>
        </p:nvSpPr>
        <p:spPr bwMode="auto">
          <a:xfrm>
            <a:off x="1321042" y="0"/>
            <a:ext cx="243417"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7" name="Dikdörtgen 18"/>
          <p:cNvSpPr/>
          <p:nvPr/>
        </p:nvSpPr>
        <p:spPr bwMode="auto">
          <a:xfrm>
            <a:off x="1521887" y="0"/>
            <a:ext cx="306916"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8" name="Düz Bağlayıcı 19"/>
          <p:cNvSpPr>
            <a:spLocks noChangeShapeType="1"/>
          </p:cNvSpPr>
          <p:nvPr/>
        </p:nvSpPr>
        <p:spPr bwMode="auto">
          <a:xfrm>
            <a:off x="141817"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white"/>
              </a:solidFill>
              <a:latin typeface="Arial" charset="0"/>
              <a:cs typeface="Arial" pitchFamily="34" charset="0"/>
            </a:endParaRPr>
          </a:p>
        </p:txBody>
      </p:sp>
      <p:sp>
        <p:nvSpPr>
          <p:cNvPr id="9" name="Düz Bağlayıcı 20"/>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white"/>
              </a:solidFill>
              <a:latin typeface="Arial" charset="0"/>
              <a:cs typeface="Arial" pitchFamily="34" charset="0"/>
            </a:endParaRPr>
          </a:p>
        </p:txBody>
      </p:sp>
      <p:sp>
        <p:nvSpPr>
          <p:cNvPr id="10" name="Düz Bağlayıcı 23"/>
          <p:cNvSpPr>
            <a:spLocks noChangeShapeType="1"/>
          </p:cNvSpPr>
          <p:nvPr/>
        </p:nvSpPr>
        <p:spPr bwMode="auto">
          <a:xfrm>
            <a:off x="1138767"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white"/>
              </a:solidFill>
              <a:latin typeface="Arial" charset="0"/>
              <a:cs typeface="Arial" pitchFamily="34" charset="0"/>
            </a:endParaRPr>
          </a:p>
        </p:txBody>
      </p:sp>
      <p:sp>
        <p:nvSpPr>
          <p:cNvPr id="11" name="Düz Bağlayıcı 24"/>
          <p:cNvSpPr>
            <a:spLocks noChangeShapeType="1"/>
          </p:cNvSpPr>
          <p:nvPr/>
        </p:nvSpPr>
        <p:spPr bwMode="auto">
          <a:xfrm>
            <a:off x="2302933"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white"/>
              </a:solidFill>
              <a:latin typeface="Arial" charset="0"/>
              <a:cs typeface="Arial" pitchFamily="34" charset="0"/>
            </a:endParaRPr>
          </a:p>
        </p:txBody>
      </p:sp>
      <p:sp>
        <p:nvSpPr>
          <p:cNvPr id="12" name="Düz Bağlayıcı 25"/>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white"/>
              </a:solidFill>
              <a:latin typeface="Arial" charset="0"/>
              <a:cs typeface="Arial" pitchFamily="34" charset="0"/>
            </a:endParaRPr>
          </a:p>
        </p:txBody>
      </p:sp>
      <p:sp>
        <p:nvSpPr>
          <p:cNvPr id="13" name="Dikdörtgen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4" name="Oval 27"/>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5" name="Oval 28"/>
          <p:cNvSpPr/>
          <p:nvPr/>
        </p:nvSpPr>
        <p:spPr bwMode="auto">
          <a:xfrm>
            <a:off x="1765301" y="4867275"/>
            <a:ext cx="857251"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6" name="Oval 29"/>
          <p:cNvSpPr/>
          <p:nvPr/>
        </p:nvSpPr>
        <p:spPr bwMode="auto">
          <a:xfrm>
            <a:off x="1454151" y="5501051"/>
            <a:ext cx="184149"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7" name="Oval 30"/>
          <p:cNvSpPr/>
          <p:nvPr/>
        </p:nvSpPr>
        <p:spPr bwMode="auto">
          <a:xfrm>
            <a:off x="2218267" y="5791200"/>
            <a:ext cx="366184"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8" name="Oval 31"/>
          <p:cNvSpPr/>
          <p:nvPr/>
        </p:nvSpPr>
        <p:spPr bwMode="auto">
          <a:xfrm>
            <a:off x="2506376" y="4480288"/>
            <a:ext cx="486833"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9" name="Düz Bağlayıcı 32"/>
          <p:cNvSpPr>
            <a:spLocks noChangeShapeType="1"/>
          </p:cNvSpPr>
          <p:nvPr/>
        </p:nvSpPr>
        <p:spPr bwMode="auto">
          <a:xfrm>
            <a:off x="12130617"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white"/>
              </a:solidFill>
              <a:latin typeface="Arial" charset="0"/>
              <a:cs typeface="Arial" pitchFamily="34" charset="0"/>
            </a:endParaRPr>
          </a:p>
        </p:txBody>
      </p:sp>
      <p:sp>
        <p:nvSpPr>
          <p:cNvPr id="2" name="Başlık 1"/>
          <p:cNvSpPr>
            <a:spLocks noGrp="1"/>
          </p:cNvSpPr>
          <p:nvPr>
            <p:ph type="title"/>
          </p:nvPr>
        </p:nvSpPr>
        <p:spPr>
          <a:xfrm>
            <a:off x="3048000" y="2895600"/>
            <a:ext cx="8229600" cy="2053590"/>
          </a:xfrm>
        </p:spPr>
        <p:txBody>
          <a:bodyPr/>
          <a:lstStyle>
            <a:lvl1pPr algn="l">
              <a:buNone/>
              <a:defRPr sz="3000" b="1" cap="small" baseline="0"/>
            </a:lvl1pPr>
          </a:lstStyle>
          <a:p>
            <a:r>
              <a:rPr lang="tr-TR"/>
              <a:t>Asıl başlık stili için tıklatın</a:t>
            </a:r>
            <a:endParaRPr lang="en-US"/>
          </a:p>
        </p:txBody>
      </p:sp>
      <p:sp>
        <p:nvSpPr>
          <p:cNvPr id="3" name="Metin Yer Tutucusu 2"/>
          <p:cNvSpPr>
            <a:spLocks noGrp="1"/>
          </p:cNvSpPr>
          <p:nvPr>
            <p:ph type="body" idx="1"/>
          </p:nvPr>
        </p:nvSpPr>
        <p:spPr>
          <a:xfrm>
            <a:off x="3048000" y="5010150"/>
            <a:ext cx="82296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a:t>Asıl metin stillerini düzenlemek için tıklatın</a:t>
            </a:r>
          </a:p>
        </p:txBody>
      </p:sp>
      <p:sp>
        <p:nvSpPr>
          <p:cNvPr id="20" name="Veri Yer Tutucusu 3"/>
          <p:cNvSpPr>
            <a:spLocks noGrp="1"/>
          </p:cNvSpPr>
          <p:nvPr>
            <p:ph type="dt" sz="half" idx="10"/>
          </p:nvPr>
        </p:nvSpPr>
        <p:spPr bwMode="auto">
          <a:xfrm rot="5400000">
            <a:off x="10731500" y="1106488"/>
            <a:ext cx="2286000" cy="508000"/>
          </a:xfrm>
        </p:spPr>
        <p:txBody>
          <a:bodyPr/>
          <a:lstStyle>
            <a:lvl1pPr>
              <a:defRPr>
                <a:solidFill>
                  <a:srgbClr val="FFF39D"/>
                </a:solidFill>
                <a:cs typeface="Arial" charset="0"/>
              </a:defRPr>
            </a:lvl1pPr>
          </a:lstStyle>
          <a:p>
            <a:pPr>
              <a:defRPr/>
            </a:pPr>
            <a:endParaRPr lang="tr-TR"/>
          </a:p>
        </p:txBody>
      </p:sp>
      <p:sp>
        <p:nvSpPr>
          <p:cNvPr id="21" name="Altbilgi Yer Tutucusu 4"/>
          <p:cNvSpPr>
            <a:spLocks noGrp="1"/>
          </p:cNvSpPr>
          <p:nvPr>
            <p:ph type="ftr" sz="quarter" idx="11"/>
          </p:nvPr>
        </p:nvSpPr>
        <p:spPr bwMode="auto">
          <a:xfrm rot="5400000">
            <a:off x="10045701" y="4114273"/>
            <a:ext cx="3657600" cy="512233"/>
          </a:xfrm>
        </p:spPr>
        <p:txBody>
          <a:bodyPr/>
          <a:lstStyle>
            <a:lvl1pPr>
              <a:defRPr>
                <a:solidFill>
                  <a:srgbClr val="FFF39D"/>
                </a:solidFill>
                <a:cs typeface="Arial" charset="0"/>
              </a:defRPr>
            </a:lvl1pPr>
          </a:lstStyle>
          <a:p>
            <a:pPr>
              <a:defRPr/>
            </a:pPr>
            <a:endParaRPr lang="tr-TR"/>
          </a:p>
        </p:txBody>
      </p:sp>
      <p:sp>
        <p:nvSpPr>
          <p:cNvPr id="22" name="Slayt Numarası Yer Tutucusu 5"/>
          <p:cNvSpPr>
            <a:spLocks noGrp="1"/>
          </p:cNvSpPr>
          <p:nvPr>
            <p:ph type="sldNum" sz="quarter" idx="12"/>
          </p:nvPr>
        </p:nvSpPr>
        <p:spPr bwMode="auto">
          <a:xfrm>
            <a:off x="1786467" y="4929551"/>
            <a:ext cx="812800" cy="517525"/>
          </a:xfrm>
        </p:spPr>
        <p:txBody>
          <a:bodyPr/>
          <a:lstStyle>
            <a:lvl1pPr>
              <a:defRPr/>
            </a:lvl1pPr>
          </a:lstStyle>
          <a:p>
            <a:pPr>
              <a:defRPr/>
            </a:pPr>
            <a:fld id="{2A631DEA-C59D-49DE-8909-711E49EF2572}" type="slidenum">
              <a:rPr lang="tr-TR" altLang="tr-TR"/>
              <a:pPr>
                <a:defRPr/>
              </a:pPr>
              <a:t>‹#›</a:t>
            </a:fld>
            <a:endParaRPr lang="tr-TR" altLang="tr-TR"/>
          </a:p>
        </p:txBody>
      </p:sp>
    </p:spTree>
    <p:extLst>
      <p:ext uri="{BB962C8B-B14F-4D97-AF65-F5344CB8AC3E}">
        <p14:creationId xmlns:p14="http://schemas.microsoft.com/office/powerpoint/2010/main" xmlns="" val="3938546691"/>
      </p:ext>
    </p:extLst>
  </p:cSld>
  <p:clrMapOvr>
    <a:overrideClrMapping bg1="dk1" tx1="lt1" bg2="dk2" tx2="lt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9" name="İçerik Yer Tutucusu 8"/>
          <p:cNvSpPr>
            <a:spLocks noGrp="1"/>
          </p:cNvSpPr>
          <p:nvPr>
            <p:ph sz="quarter" idx="1"/>
          </p:nvPr>
        </p:nvSpPr>
        <p:spPr>
          <a:xfrm>
            <a:off x="609600" y="1600200"/>
            <a:ext cx="4876800" cy="45720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1" name="İçerik Yer Tutucusu 10"/>
          <p:cNvSpPr>
            <a:spLocks noGrp="1"/>
          </p:cNvSpPr>
          <p:nvPr>
            <p:ph sz="quarter" idx="2"/>
          </p:nvPr>
        </p:nvSpPr>
        <p:spPr>
          <a:xfrm>
            <a:off x="5693664" y="1600200"/>
            <a:ext cx="4876800" cy="45720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Veri Yer Tutucusu 13"/>
          <p:cNvSpPr>
            <a:spLocks noGrp="1"/>
          </p:cNvSpPr>
          <p:nvPr>
            <p:ph type="dt" sz="half" idx="10"/>
          </p:nvPr>
        </p:nvSpPr>
        <p:spPr/>
        <p:txBody>
          <a:bodyPr/>
          <a:lstStyle>
            <a:lvl1pPr>
              <a:defRPr>
                <a:cs typeface="Arial" charset="0"/>
              </a:defRPr>
            </a:lvl1pPr>
          </a:lstStyle>
          <a:p>
            <a:pPr>
              <a:defRPr/>
            </a:pPr>
            <a:endParaRPr lang="tr-TR"/>
          </a:p>
        </p:txBody>
      </p:sp>
      <p:sp>
        <p:nvSpPr>
          <p:cNvPr id="6" name="Altbilgi Yer Tutucusu 2"/>
          <p:cNvSpPr>
            <a:spLocks noGrp="1"/>
          </p:cNvSpPr>
          <p:nvPr>
            <p:ph type="ftr" sz="quarter" idx="11"/>
          </p:nvPr>
        </p:nvSpPr>
        <p:spPr/>
        <p:txBody>
          <a:bodyPr/>
          <a:lstStyle>
            <a:lvl1pPr>
              <a:defRPr>
                <a:cs typeface="Arial" charset="0"/>
              </a:defRPr>
            </a:lvl1pPr>
          </a:lstStyle>
          <a:p>
            <a:pPr>
              <a:defRPr/>
            </a:pPr>
            <a:endParaRPr lang="tr-TR"/>
          </a:p>
        </p:txBody>
      </p:sp>
      <p:sp>
        <p:nvSpPr>
          <p:cNvPr id="7" name="Slayt Numarası Yer Tutucusu 22"/>
          <p:cNvSpPr>
            <a:spLocks noGrp="1"/>
          </p:cNvSpPr>
          <p:nvPr>
            <p:ph type="sldNum" sz="quarter" idx="12"/>
          </p:nvPr>
        </p:nvSpPr>
        <p:spPr/>
        <p:txBody>
          <a:bodyPr/>
          <a:lstStyle>
            <a:lvl1pPr>
              <a:defRPr/>
            </a:lvl1pPr>
          </a:lstStyle>
          <a:p>
            <a:pPr>
              <a:defRPr/>
            </a:pPr>
            <a:fld id="{4CEF8251-B2ED-4D40-BC50-37DF3B8F7DAF}" type="slidenum">
              <a:rPr lang="tr-TR" altLang="tr-TR"/>
              <a:pPr>
                <a:defRPr/>
              </a:pPr>
              <a:t>‹#›</a:t>
            </a:fld>
            <a:endParaRPr lang="tr-TR" altLang="tr-TR"/>
          </a:p>
        </p:txBody>
      </p:sp>
    </p:spTree>
    <p:extLst>
      <p:ext uri="{BB962C8B-B14F-4D97-AF65-F5344CB8AC3E}">
        <p14:creationId xmlns:p14="http://schemas.microsoft.com/office/powerpoint/2010/main" xmlns="" val="251862582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3050"/>
            <a:ext cx="10058400" cy="1143000"/>
          </a:xfrm>
        </p:spPr>
        <p:txBody>
          <a:bodyPr/>
          <a:lstStyle>
            <a:lvl1pPr>
              <a:defRPr/>
            </a:lvl1pPr>
          </a:lstStyle>
          <a:p>
            <a:r>
              <a:rPr lang="tr-TR"/>
              <a:t>Asıl başlık stili için tıklatın</a:t>
            </a:r>
            <a:endParaRPr lang="en-US"/>
          </a:p>
        </p:txBody>
      </p:sp>
      <p:sp>
        <p:nvSpPr>
          <p:cNvPr id="11" name="İçerik Yer Tutucusu 10"/>
          <p:cNvSpPr>
            <a:spLocks noGrp="1"/>
          </p:cNvSpPr>
          <p:nvPr>
            <p:ph sz="quarter" idx="2"/>
          </p:nvPr>
        </p:nvSpPr>
        <p:spPr>
          <a:xfrm>
            <a:off x="609600" y="2362200"/>
            <a:ext cx="4876800" cy="3886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3" name="İçerik Yer Tutucusu 12"/>
          <p:cNvSpPr>
            <a:spLocks noGrp="1"/>
          </p:cNvSpPr>
          <p:nvPr>
            <p:ph sz="quarter" idx="4"/>
          </p:nvPr>
        </p:nvSpPr>
        <p:spPr>
          <a:xfrm>
            <a:off x="5829300" y="2362200"/>
            <a:ext cx="4876800" cy="3886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2" name="Metin Yer Tutucusu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tr-TR"/>
              <a:t>Asıl metin stillerini düzenlemek için tıklatın</a:t>
            </a:r>
          </a:p>
        </p:txBody>
      </p:sp>
      <p:sp>
        <p:nvSpPr>
          <p:cNvPr id="14" name="Metin Yer Tutucusu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tr-TR"/>
              <a:t>Asıl metin stillerini düzenlemek için tıklatın</a:t>
            </a:r>
          </a:p>
        </p:txBody>
      </p:sp>
      <p:sp>
        <p:nvSpPr>
          <p:cNvPr id="7" name="Veri Yer Tutucusu 13"/>
          <p:cNvSpPr>
            <a:spLocks noGrp="1"/>
          </p:cNvSpPr>
          <p:nvPr>
            <p:ph type="dt" sz="half" idx="10"/>
          </p:nvPr>
        </p:nvSpPr>
        <p:spPr/>
        <p:txBody>
          <a:bodyPr/>
          <a:lstStyle>
            <a:lvl1pPr>
              <a:defRPr>
                <a:cs typeface="Arial" charset="0"/>
              </a:defRPr>
            </a:lvl1pPr>
          </a:lstStyle>
          <a:p>
            <a:pPr>
              <a:defRPr/>
            </a:pPr>
            <a:endParaRPr lang="tr-TR"/>
          </a:p>
        </p:txBody>
      </p:sp>
      <p:sp>
        <p:nvSpPr>
          <p:cNvPr id="8" name="Altbilgi Yer Tutucusu 2"/>
          <p:cNvSpPr>
            <a:spLocks noGrp="1"/>
          </p:cNvSpPr>
          <p:nvPr>
            <p:ph type="ftr" sz="quarter" idx="11"/>
          </p:nvPr>
        </p:nvSpPr>
        <p:spPr/>
        <p:txBody>
          <a:bodyPr/>
          <a:lstStyle>
            <a:lvl1pPr>
              <a:defRPr>
                <a:cs typeface="Arial" charset="0"/>
              </a:defRPr>
            </a:lvl1pPr>
          </a:lstStyle>
          <a:p>
            <a:pPr>
              <a:defRPr/>
            </a:pPr>
            <a:endParaRPr lang="tr-TR"/>
          </a:p>
        </p:txBody>
      </p:sp>
      <p:sp>
        <p:nvSpPr>
          <p:cNvPr id="9" name="Slayt Numarası Yer Tutucusu 22"/>
          <p:cNvSpPr>
            <a:spLocks noGrp="1"/>
          </p:cNvSpPr>
          <p:nvPr>
            <p:ph type="sldNum" sz="quarter" idx="12"/>
          </p:nvPr>
        </p:nvSpPr>
        <p:spPr/>
        <p:txBody>
          <a:bodyPr/>
          <a:lstStyle>
            <a:lvl1pPr>
              <a:defRPr/>
            </a:lvl1pPr>
          </a:lstStyle>
          <a:p>
            <a:pPr>
              <a:defRPr/>
            </a:pPr>
            <a:fld id="{3C9B2F31-9730-49FF-9D65-F6F8CB20CBD4}" type="slidenum">
              <a:rPr lang="tr-TR" altLang="tr-TR"/>
              <a:pPr>
                <a:defRPr/>
              </a:pPr>
              <a:t>‹#›</a:t>
            </a:fld>
            <a:endParaRPr lang="tr-TR" altLang="tr-TR"/>
          </a:p>
        </p:txBody>
      </p:sp>
    </p:spTree>
    <p:extLst>
      <p:ext uri="{BB962C8B-B14F-4D97-AF65-F5344CB8AC3E}">
        <p14:creationId xmlns:p14="http://schemas.microsoft.com/office/powerpoint/2010/main" xmlns="" val="3520213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Veri Yer Tutucusu 5"/>
          <p:cNvSpPr>
            <a:spLocks noGrp="1"/>
          </p:cNvSpPr>
          <p:nvPr>
            <p:ph type="dt" sz="half" idx="10"/>
          </p:nvPr>
        </p:nvSpPr>
        <p:spPr/>
        <p:txBody>
          <a:bodyPr rtlCol="0"/>
          <a:lstStyle>
            <a:lvl1pPr>
              <a:defRPr>
                <a:cs typeface="Arial" charset="0"/>
              </a:defRPr>
            </a:lvl1pPr>
          </a:lstStyle>
          <a:p>
            <a:pPr>
              <a:defRPr/>
            </a:pPr>
            <a:endParaRPr lang="tr-TR"/>
          </a:p>
        </p:txBody>
      </p:sp>
      <p:sp>
        <p:nvSpPr>
          <p:cNvPr id="4" name="Slayt Numarası Yer Tutucusu 6"/>
          <p:cNvSpPr>
            <a:spLocks noGrp="1"/>
          </p:cNvSpPr>
          <p:nvPr>
            <p:ph type="sldNum" sz="quarter" idx="11"/>
          </p:nvPr>
        </p:nvSpPr>
        <p:spPr/>
        <p:txBody>
          <a:bodyPr/>
          <a:lstStyle>
            <a:lvl1pPr>
              <a:defRPr/>
            </a:lvl1pPr>
          </a:lstStyle>
          <a:p>
            <a:pPr>
              <a:defRPr/>
            </a:pPr>
            <a:fld id="{59736E14-1B3D-4A19-8609-55EC6EF33BF6}" type="slidenum">
              <a:rPr lang="tr-TR" altLang="tr-TR"/>
              <a:pPr>
                <a:defRPr/>
              </a:pPr>
              <a:t>‹#›</a:t>
            </a:fld>
            <a:endParaRPr lang="tr-TR" altLang="tr-TR"/>
          </a:p>
        </p:txBody>
      </p:sp>
      <p:sp>
        <p:nvSpPr>
          <p:cNvPr id="5" name="Altbilgi Yer Tutucusu 7"/>
          <p:cNvSpPr>
            <a:spLocks noGrp="1"/>
          </p:cNvSpPr>
          <p:nvPr>
            <p:ph type="ftr" sz="quarter" idx="12"/>
          </p:nvPr>
        </p:nvSpPr>
        <p:spPr/>
        <p:txBody>
          <a:bodyPr rtlCol="0"/>
          <a:lstStyle>
            <a:lvl1pPr>
              <a:defRPr>
                <a:cs typeface="Arial" charset="0"/>
              </a:defRPr>
            </a:lvl1pPr>
          </a:lstStyle>
          <a:p>
            <a:pPr>
              <a:defRPr/>
            </a:pPr>
            <a:endParaRPr lang="tr-TR"/>
          </a:p>
        </p:txBody>
      </p:sp>
    </p:spTree>
    <p:extLst>
      <p:ext uri="{BB962C8B-B14F-4D97-AF65-F5344CB8AC3E}">
        <p14:creationId xmlns:p14="http://schemas.microsoft.com/office/powerpoint/2010/main" xmlns="" val="383520734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3"/>
          <p:cNvSpPr>
            <a:spLocks noGrp="1"/>
          </p:cNvSpPr>
          <p:nvPr>
            <p:ph type="dt" sz="half" idx="10"/>
          </p:nvPr>
        </p:nvSpPr>
        <p:spPr/>
        <p:txBody>
          <a:bodyPr/>
          <a:lstStyle>
            <a:lvl1pPr>
              <a:defRPr>
                <a:cs typeface="Arial" charset="0"/>
              </a:defRPr>
            </a:lvl1pPr>
          </a:lstStyle>
          <a:p>
            <a:pPr>
              <a:defRPr/>
            </a:pPr>
            <a:endParaRPr lang="tr-TR"/>
          </a:p>
        </p:txBody>
      </p:sp>
      <p:sp>
        <p:nvSpPr>
          <p:cNvPr id="3" name="Altbilgi Yer Tutucusu 2"/>
          <p:cNvSpPr>
            <a:spLocks noGrp="1"/>
          </p:cNvSpPr>
          <p:nvPr>
            <p:ph type="ftr" sz="quarter" idx="11"/>
          </p:nvPr>
        </p:nvSpPr>
        <p:spPr/>
        <p:txBody>
          <a:bodyPr/>
          <a:lstStyle>
            <a:lvl1pPr>
              <a:defRPr>
                <a:cs typeface="Arial" charset="0"/>
              </a:defRPr>
            </a:lvl1pPr>
          </a:lstStyle>
          <a:p>
            <a:pPr>
              <a:defRPr/>
            </a:pPr>
            <a:endParaRPr lang="tr-TR"/>
          </a:p>
        </p:txBody>
      </p:sp>
      <p:sp>
        <p:nvSpPr>
          <p:cNvPr id="4" name="Slayt Numarası Yer Tutucusu 22"/>
          <p:cNvSpPr>
            <a:spLocks noGrp="1"/>
          </p:cNvSpPr>
          <p:nvPr>
            <p:ph type="sldNum" sz="quarter" idx="12"/>
          </p:nvPr>
        </p:nvSpPr>
        <p:spPr/>
        <p:txBody>
          <a:bodyPr/>
          <a:lstStyle>
            <a:lvl1pPr>
              <a:defRPr/>
            </a:lvl1pPr>
          </a:lstStyle>
          <a:p>
            <a:pPr>
              <a:defRPr/>
            </a:pPr>
            <a:fld id="{1053FD5B-2FF2-44AF-A471-7C86E0CE3F58}" type="slidenum">
              <a:rPr lang="tr-TR" altLang="tr-TR"/>
              <a:pPr>
                <a:defRPr/>
              </a:pPr>
              <a:t>‹#›</a:t>
            </a:fld>
            <a:endParaRPr lang="tr-TR" altLang="tr-TR"/>
          </a:p>
        </p:txBody>
      </p:sp>
    </p:spTree>
    <p:extLst>
      <p:ext uri="{BB962C8B-B14F-4D97-AF65-F5344CB8AC3E}">
        <p14:creationId xmlns:p14="http://schemas.microsoft.com/office/powerpoint/2010/main" xmlns="" val="282270156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5" name="Düz Bağlayıcı 14"/>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dirty="0">
              <a:solidFill>
                <a:prstClr val="black"/>
              </a:solidFill>
              <a:latin typeface="Arial" charset="0"/>
              <a:cs typeface="Arial" pitchFamily="34" charset="0"/>
            </a:endParaRPr>
          </a:p>
        </p:txBody>
      </p:sp>
      <p:sp>
        <p:nvSpPr>
          <p:cNvPr id="6" name="Düz Bağlayıcı 16"/>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dirty="0">
              <a:solidFill>
                <a:prstClr val="black"/>
              </a:solidFill>
              <a:latin typeface="Arial" charset="0"/>
              <a:cs typeface="Arial" pitchFamily="34" charset="0"/>
            </a:endParaRPr>
          </a:p>
        </p:txBody>
      </p:sp>
      <p:sp>
        <p:nvSpPr>
          <p:cNvPr id="7" name="Düz Bağlayıcı 17"/>
          <p:cNvSpPr>
            <a:spLocks noChangeShapeType="1"/>
          </p:cNvSpPr>
          <p:nvPr/>
        </p:nvSpPr>
        <p:spPr bwMode="auto">
          <a:xfrm>
            <a:off x="8257117"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8" name="Düz Bağlayıcı 18"/>
          <p:cNvSpPr>
            <a:spLocks noChangeShapeType="1"/>
          </p:cNvSpPr>
          <p:nvPr/>
        </p:nvSpPr>
        <p:spPr bwMode="auto">
          <a:xfrm>
            <a:off x="119888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9" name="Dikdörtgen 1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10" name="Düz Bağlayıcı 20"/>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11" name="Oval 23"/>
          <p:cNvSpPr/>
          <p:nvPr/>
        </p:nvSpPr>
        <p:spPr>
          <a:xfrm>
            <a:off x="10875675" y="5715363"/>
            <a:ext cx="73236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2" name="Başlık 1"/>
          <p:cNvSpPr>
            <a:spLocks noGrp="1"/>
          </p:cNvSpPr>
          <p:nvPr>
            <p:ph type="title"/>
          </p:nvPr>
        </p:nvSpPr>
        <p:spPr>
          <a:xfrm rot="5400000">
            <a:off x="5547360" y="3124200"/>
            <a:ext cx="6309360" cy="609600"/>
          </a:xfrm>
        </p:spPr>
        <p:txBody>
          <a:bodyPr/>
          <a:lstStyle>
            <a:lvl1pPr algn="l">
              <a:buNone/>
              <a:defRPr sz="2000" b="1" cap="small" baseline="0"/>
            </a:lvl1pPr>
          </a:lstStyle>
          <a:p>
            <a:r>
              <a:rPr lang="tr-TR"/>
              <a:t>Asıl başlık stili için tıklatın</a:t>
            </a:r>
            <a:endParaRPr lang="en-US"/>
          </a:p>
        </p:txBody>
      </p:sp>
      <p:sp>
        <p:nvSpPr>
          <p:cNvPr id="3" name="Metin Yer Tutucusu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tr-TR"/>
              <a:t>Asıl metin stillerini düzenlemek için tıklatın</a:t>
            </a:r>
          </a:p>
        </p:txBody>
      </p:sp>
      <p:sp>
        <p:nvSpPr>
          <p:cNvPr id="18" name="İçerik Yer Tutucusu 17"/>
          <p:cNvSpPr>
            <a:spLocks noGrp="1"/>
          </p:cNvSpPr>
          <p:nvPr>
            <p:ph sz="quarter" idx="1"/>
          </p:nvPr>
        </p:nvSpPr>
        <p:spPr>
          <a:xfrm>
            <a:off x="406400" y="274320"/>
            <a:ext cx="7518400" cy="632764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2" name="Veri Yer Tutucusu 20"/>
          <p:cNvSpPr>
            <a:spLocks noGrp="1"/>
          </p:cNvSpPr>
          <p:nvPr>
            <p:ph type="dt" sz="half" idx="10"/>
          </p:nvPr>
        </p:nvSpPr>
        <p:spPr/>
        <p:txBody>
          <a:bodyPr rtlCol="0"/>
          <a:lstStyle>
            <a:lvl1pPr>
              <a:defRPr>
                <a:cs typeface="Arial" charset="0"/>
              </a:defRPr>
            </a:lvl1pPr>
          </a:lstStyle>
          <a:p>
            <a:pPr>
              <a:defRPr/>
            </a:pPr>
            <a:endParaRPr lang="tr-TR"/>
          </a:p>
        </p:txBody>
      </p:sp>
      <p:sp>
        <p:nvSpPr>
          <p:cNvPr id="13" name="Slayt Numarası Yer Tutucusu 21"/>
          <p:cNvSpPr>
            <a:spLocks noGrp="1"/>
          </p:cNvSpPr>
          <p:nvPr>
            <p:ph type="sldNum" sz="quarter" idx="11"/>
          </p:nvPr>
        </p:nvSpPr>
        <p:spPr/>
        <p:txBody>
          <a:bodyPr/>
          <a:lstStyle>
            <a:lvl1pPr>
              <a:defRPr/>
            </a:lvl1pPr>
          </a:lstStyle>
          <a:p>
            <a:pPr>
              <a:defRPr/>
            </a:pPr>
            <a:fld id="{5E6F955A-4193-4844-B191-799BA12B9C9F}" type="slidenum">
              <a:rPr lang="tr-TR" altLang="tr-TR"/>
              <a:pPr>
                <a:defRPr/>
              </a:pPr>
              <a:t>‹#›</a:t>
            </a:fld>
            <a:endParaRPr lang="tr-TR" altLang="tr-TR"/>
          </a:p>
        </p:txBody>
      </p:sp>
      <p:sp>
        <p:nvSpPr>
          <p:cNvPr id="14" name="Altbilgi Yer Tutucusu 22"/>
          <p:cNvSpPr>
            <a:spLocks noGrp="1"/>
          </p:cNvSpPr>
          <p:nvPr>
            <p:ph type="ftr" sz="quarter" idx="12"/>
          </p:nvPr>
        </p:nvSpPr>
        <p:spPr/>
        <p:txBody>
          <a:bodyPr rtlCol="0"/>
          <a:lstStyle>
            <a:lvl1pPr>
              <a:defRPr>
                <a:cs typeface="Arial" charset="0"/>
              </a:defRPr>
            </a:lvl1pPr>
          </a:lstStyle>
          <a:p>
            <a:pPr>
              <a:defRPr/>
            </a:pPr>
            <a:endParaRPr lang="tr-TR"/>
          </a:p>
        </p:txBody>
      </p:sp>
    </p:spTree>
    <p:extLst>
      <p:ext uri="{BB962C8B-B14F-4D97-AF65-F5344CB8AC3E}">
        <p14:creationId xmlns:p14="http://schemas.microsoft.com/office/powerpoint/2010/main" xmlns="" val="813932125"/>
      </p:ext>
    </p:extLst>
  </p:cSld>
  <p:clrMapOvr>
    <a:overrideClrMapping bg1="lt1" tx1="dk1" bg2="lt2" tx2="dk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5" name="Düz Bağlayıcı 14"/>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latin typeface="Arial" charset="0"/>
              <a:cs typeface="Arial" pitchFamily="34" charset="0"/>
            </a:endParaRPr>
          </a:p>
        </p:txBody>
      </p:sp>
      <p:sp>
        <p:nvSpPr>
          <p:cNvPr id="6" name="Oval 16"/>
          <p:cNvSpPr/>
          <p:nvPr/>
        </p:nvSpPr>
        <p:spPr>
          <a:xfrm>
            <a:off x="10875675" y="5715363"/>
            <a:ext cx="73236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7" name="Düz Bağlayıcı 17"/>
          <p:cNvSpPr>
            <a:spLocks noChangeShapeType="1"/>
          </p:cNvSpPr>
          <p:nvPr/>
        </p:nvSpPr>
        <p:spPr bwMode="auto">
          <a:xfrm>
            <a:off x="11988800" y="0"/>
            <a:ext cx="0" cy="6858000"/>
          </a:xfrm>
          <a:prstGeom prst="line">
            <a:avLst/>
          </a:prstGeom>
          <a:noFill/>
          <a:ln w="9525" algn="ctr">
            <a:solidFill>
              <a:schemeClr val="tx1"/>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8" name="Dikdörtgen 18"/>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9" name="Düz Bağlayıcı 19"/>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10" name="Düz Bağlayıcı 20"/>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dirty="0">
              <a:solidFill>
                <a:prstClr val="black"/>
              </a:solidFill>
              <a:latin typeface="Arial" charset="0"/>
              <a:cs typeface="Arial" pitchFamily="34" charset="0"/>
            </a:endParaRPr>
          </a:p>
        </p:txBody>
      </p:sp>
      <p:sp>
        <p:nvSpPr>
          <p:cNvPr id="11" name="Düz Bağlayıcı 23"/>
          <p:cNvSpPr>
            <a:spLocks noChangeShapeType="1"/>
          </p:cNvSpPr>
          <p:nvPr/>
        </p:nvSpPr>
        <p:spPr bwMode="auto">
          <a:xfrm>
            <a:off x="8257117"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2" name="Başlık 1"/>
          <p:cNvSpPr>
            <a:spLocks noGrp="1"/>
          </p:cNvSpPr>
          <p:nvPr>
            <p:ph type="title"/>
          </p:nvPr>
        </p:nvSpPr>
        <p:spPr>
          <a:xfrm rot="5400000">
            <a:off x="5518404" y="3124200"/>
            <a:ext cx="6309360" cy="609600"/>
          </a:xfrm>
        </p:spPr>
        <p:txBody>
          <a:bodyPr/>
          <a:lstStyle>
            <a:lvl1pPr algn="l">
              <a:buNone/>
              <a:defRPr sz="2000" b="1"/>
            </a:lvl1pPr>
          </a:lstStyle>
          <a:p>
            <a:r>
              <a:rPr lang="tr-TR"/>
              <a:t>Asıl başlık stili için tıklatın</a:t>
            </a:r>
            <a:endParaRPr lang="en-US"/>
          </a:p>
        </p:txBody>
      </p:sp>
      <p:sp>
        <p:nvSpPr>
          <p:cNvPr id="3" name="Resim Yer Tutucusu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tr-TR" noProof="0"/>
              <a:t>Resim eklemek için simgeyi tıklatın</a:t>
            </a:r>
            <a:endParaRPr lang="en-US" noProof="0" dirty="0"/>
          </a:p>
        </p:txBody>
      </p:sp>
      <p:sp>
        <p:nvSpPr>
          <p:cNvPr id="4" name="Metin Yer Tutucusu 3"/>
          <p:cNvSpPr>
            <a:spLocks noGrp="1"/>
          </p:cNvSpPr>
          <p:nvPr>
            <p:ph type="body" sz="half" idx="2"/>
          </p:nvPr>
        </p:nvSpPr>
        <p:spPr>
          <a:xfrm>
            <a:off x="9021064" y="264795"/>
            <a:ext cx="2032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tr-TR"/>
              <a:t>Asıl metin stillerini düzenlemek için tıklatın</a:t>
            </a:r>
          </a:p>
        </p:txBody>
      </p:sp>
      <p:sp>
        <p:nvSpPr>
          <p:cNvPr id="12" name="Veri Yer Tutucusu 16"/>
          <p:cNvSpPr>
            <a:spLocks noGrp="1"/>
          </p:cNvSpPr>
          <p:nvPr>
            <p:ph type="dt" sz="half" idx="10"/>
          </p:nvPr>
        </p:nvSpPr>
        <p:spPr/>
        <p:txBody>
          <a:bodyPr rtlCol="0"/>
          <a:lstStyle>
            <a:lvl1pPr>
              <a:defRPr>
                <a:cs typeface="Arial" charset="0"/>
              </a:defRPr>
            </a:lvl1pPr>
          </a:lstStyle>
          <a:p>
            <a:pPr>
              <a:defRPr/>
            </a:pPr>
            <a:endParaRPr lang="tr-TR"/>
          </a:p>
        </p:txBody>
      </p:sp>
      <p:sp>
        <p:nvSpPr>
          <p:cNvPr id="13" name="Slayt Numarası Yer Tutucusu 17"/>
          <p:cNvSpPr>
            <a:spLocks noGrp="1"/>
          </p:cNvSpPr>
          <p:nvPr>
            <p:ph type="sldNum" sz="quarter" idx="11"/>
          </p:nvPr>
        </p:nvSpPr>
        <p:spPr/>
        <p:txBody>
          <a:bodyPr/>
          <a:lstStyle>
            <a:lvl1pPr>
              <a:defRPr/>
            </a:lvl1pPr>
          </a:lstStyle>
          <a:p>
            <a:pPr>
              <a:defRPr/>
            </a:pPr>
            <a:fld id="{F41906C9-71CD-48CF-8F39-3D6F125F9129}" type="slidenum">
              <a:rPr lang="tr-TR" altLang="tr-TR"/>
              <a:pPr>
                <a:defRPr/>
              </a:pPr>
              <a:t>‹#›</a:t>
            </a:fld>
            <a:endParaRPr lang="tr-TR" altLang="tr-TR"/>
          </a:p>
        </p:txBody>
      </p:sp>
      <p:sp>
        <p:nvSpPr>
          <p:cNvPr id="14" name="Altbilgi Yer Tutucusu 20"/>
          <p:cNvSpPr>
            <a:spLocks noGrp="1"/>
          </p:cNvSpPr>
          <p:nvPr>
            <p:ph type="ftr" sz="quarter" idx="12"/>
          </p:nvPr>
        </p:nvSpPr>
        <p:spPr/>
        <p:txBody>
          <a:bodyPr rtlCol="0"/>
          <a:lstStyle>
            <a:lvl1pPr>
              <a:defRPr>
                <a:cs typeface="Arial" charset="0"/>
              </a:defRPr>
            </a:lvl1pPr>
          </a:lstStyle>
          <a:p>
            <a:pPr>
              <a:defRPr/>
            </a:pPr>
            <a:endParaRPr lang="tr-TR"/>
          </a:p>
        </p:txBody>
      </p:sp>
    </p:spTree>
    <p:extLst>
      <p:ext uri="{BB962C8B-B14F-4D97-AF65-F5344CB8AC3E}">
        <p14:creationId xmlns:p14="http://schemas.microsoft.com/office/powerpoint/2010/main" xmlns="" val="317293373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13"/>
          <p:cNvSpPr>
            <a:spLocks noGrp="1"/>
          </p:cNvSpPr>
          <p:nvPr>
            <p:ph type="dt" sz="half" idx="10"/>
          </p:nvPr>
        </p:nvSpPr>
        <p:spPr/>
        <p:txBody>
          <a:bodyPr/>
          <a:lstStyle>
            <a:lvl1pPr>
              <a:defRPr>
                <a:cs typeface="Arial" charset="0"/>
              </a:defRPr>
            </a:lvl1pPr>
          </a:lstStyle>
          <a:p>
            <a:pPr>
              <a:defRPr/>
            </a:pPr>
            <a:endParaRPr lang="tr-TR"/>
          </a:p>
        </p:txBody>
      </p:sp>
      <p:sp>
        <p:nvSpPr>
          <p:cNvPr id="5" name="Altbilgi Yer Tutucusu 2"/>
          <p:cNvSpPr>
            <a:spLocks noGrp="1"/>
          </p:cNvSpPr>
          <p:nvPr>
            <p:ph type="ftr" sz="quarter" idx="11"/>
          </p:nvPr>
        </p:nvSpPr>
        <p:spPr/>
        <p:txBody>
          <a:bodyPr/>
          <a:lstStyle>
            <a:lvl1pPr>
              <a:defRPr>
                <a:cs typeface="Arial" charset="0"/>
              </a:defRPr>
            </a:lvl1pPr>
          </a:lstStyle>
          <a:p>
            <a:pPr>
              <a:defRPr/>
            </a:pPr>
            <a:endParaRPr lang="tr-TR"/>
          </a:p>
        </p:txBody>
      </p:sp>
      <p:sp>
        <p:nvSpPr>
          <p:cNvPr id="6" name="Slayt Numarası Yer Tutucusu 22"/>
          <p:cNvSpPr>
            <a:spLocks noGrp="1"/>
          </p:cNvSpPr>
          <p:nvPr>
            <p:ph type="sldNum" sz="quarter" idx="12"/>
          </p:nvPr>
        </p:nvSpPr>
        <p:spPr/>
        <p:txBody>
          <a:bodyPr/>
          <a:lstStyle>
            <a:lvl1pPr>
              <a:defRPr/>
            </a:lvl1pPr>
          </a:lstStyle>
          <a:p>
            <a:pPr>
              <a:defRPr/>
            </a:pPr>
            <a:fld id="{A1FE16B0-14B7-4A46-B071-6AD0FA208D5C}" type="slidenum">
              <a:rPr lang="tr-TR" altLang="tr-TR"/>
              <a:pPr>
                <a:defRPr/>
              </a:pPr>
              <a:t>‹#›</a:t>
            </a:fld>
            <a:endParaRPr lang="tr-TR" altLang="tr-TR"/>
          </a:p>
        </p:txBody>
      </p:sp>
    </p:spTree>
    <p:extLst>
      <p:ext uri="{BB962C8B-B14F-4D97-AF65-F5344CB8AC3E}">
        <p14:creationId xmlns:p14="http://schemas.microsoft.com/office/powerpoint/2010/main" xmlns="" val="249161048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839200" y="274639"/>
            <a:ext cx="2235200" cy="5851525"/>
          </a:xfrm>
        </p:spPr>
        <p:txBody>
          <a:bodyPr vert="eaVert"/>
          <a:lstStyle/>
          <a:p>
            <a:r>
              <a:rPr lang="tr-TR"/>
              <a:t>Asıl başlık stili için tıklatın</a:t>
            </a:r>
            <a:endParaRPr lang="en-US"/>
          </a:p>
        </p:txBody>
      </p:sp>
      <p:sp>
        <p:nvSpPr>
          <p:cNvPr id="3" name="Dikey Metin Yer Tutucusu 2"/>
          <p:cNvSpPr>
            <a:spLocks noGrp="1"/>
          </p:cNvSpPr>
          <p:nvPr>
            <p:ph type="body" orient="vert" idx="1"/>
          </p:nvPr>
        </p:nvSpPr>
        <p:spPr>
          <a:xfrm>
            <a:off x="609600" y="274639"/>
            <a:ext cx="80264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13"/>
          <p:cNvSpPr>
            <a:spLocks noGrp="1"/>
          </p:cNvSpPr>
          <p:nvPr>
            <p:ph type="dt" sz="half" idx="10"/>
          </p:nvPr>
        </p:nvSpPr>
        <p:spPr/>
        <p:txBody>
          <a:bodyPr/>
          <a:lstStyle>
            <a:lvl1pPr>
              <a:defRPr>
                <a:cs typeface="Arial" charset="0"/>
              </a:defRPr>
            </a:lvl1pPr>
          </a:lstStyle>
          <a:p>
            <a:pPr>
              <a:defRPr/>
            </a:pPr>
            <a:endParaRPr lang="tr-TR"/>
          </a:p>
        </p:txBody>
      </p:sp>
      <p:sp>
        <p:nvSpPr>
          <p:cNvPr id="5" name="Altbilgi Yer Tutucusu 2"/>
          <p:cNvSpPr>
            <a:spLocks noGrp="1"/>
          </p:cNvSpPr>
          <p:nvPr>
            <p:ph type="ftr" sz="quarter" idx="11"/>
          </p:nvPr>
        </p:nvSpPr>
        <p:spPr/>
        <p:txBody>
          <a:bodyPr/>
          <a:lstStyle>
            <a:lvl1pPr>
              <a:defRPr>
                <a:cs typeface="Arial" charset="0"/>
              </a:defRPr>
            </a:lvl1pPr>
          </a:lstStyle>
          <a:p>
            <a:pPr>
              <a:defRPr/>
            </a:pPr>
            <a:endParaRPr lang="tr-TR"/>
          </a:p>
        </p:txBody>
      </p:sp>
      <p:sp>
        <p:nvSpPr>
          <p:cNvPr id="6" name="Slayt Numarası Yer Tutucusu 22"/>
          <p:cNvSpPr>
            <a:spLocks noGrp="1"/>
          </p:cNvSpPr>
          <p:nvPr>
            <p:ph type="sldNum" sz="quarter" idx="12"/>
          </p:nvPr>
        </p:nvSpPr>
        <p:spPr/>
        <p:txBody>
          <a:bodyPr/>
          <a:lstStyle>
            <a:lvl1pPr>
              <a:defRPr/>
            </a:lvl1pPr>
          </a:lstStyle>
          <a:p>
            <a:pPr>
              <a:defRPr/>
            </a:pPr>
            <a:fld id="{108E4940-FE2F-4559-A8EA-212098928C75}" type="slidenum">
              <a:rPr lang="tr-TR" altLang="tr-TR"/>
              <a:pPr>
                <a:defRPr/>
              </a:pPr>
              <a:t>‹#›</a:t>
            </a:fld>
            <a:endParaRPr lang="tr-TR" altLang="tr-TR"/>
          </a:p>
        </p:txBody>
      </p:sp>
    </p:spTree>
    <p:extLst>
      <p:ext uri="{BB962C8B-B14F-4D97-AF65-F5344CB8AC3E}">
        <p14:creationId xmlns:p14="http://schemas.microsoft.com/office/powerpoint/2010/main" xmlns="" val="1310254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a:prstGeom prst="rect">
            <a:avLst/>
          </a:prstGeom>
        </p:spPr>
        <p:txBody>
          <a:bodyPr anchor="b"/>
          <a:lstStyle>
            <a:lvl1pPr algn="l">
              <a:defRPr sz="2000" b="1"/>
            </a:lvl1pPr>
          </a:lstStyle>
          <a:p>
            <a:r>
              <a:rPr lang="en-US" altLang="ko-KR" smtClean="0"/>
              <a:t>Click to edit Master title style</a:t>
            </a:r>
            <a:endParaRPr lang="ko-KR" altLang="en-US"/>
          </a:p>
        </p:txBody>
      </p:sp>
      <p:sp>
        <p:nvSpPr>
          <p:cNvPr id="3" name="Content Placeholder 2"/>
          <p:cNvSpPr>
            <a:spLocks noGrp="1"/>
          </p:cNvSpPr>
          <p:nvPr>
            <p:ph idx="1"/>
          </p:nvPr>
        </p:nvSpPr>
        <p:spPr>
          <a:xfrm>
            <a:off x="4766733" y="27314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4" name="Text Placeholder 3"/>
          <p:cNvSpPr>
            <a:spLocks noGrp="1"/>
          </p:cNvSpPr>
          <p:nvPr>
            <p:ph type="body" sz="half" idx="2"/>
          </p:nvPr>
        </p:nvSpPr>
        <p:spPr>
          <a:xfrm>
            <a:off x="609603" y="1435103"/>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ko-KR" smtClean="0"/>
              <a:t>Click to edit Master text styles</a:t>
            </a:r>
          </a:p>
        </p:txBody>
      </p:sp>
      <p:sp>
        <p:nvSpPr>
          <p:cNvPr id="5" name="Date Placeholder 4"/>
          <p:cNvSpPr>
            <a:spLocks noGrp="1"/>
          </p:cNvSpPr>
          <p:nvPr>
            <p:ph type="dt" sz="half" idx="10"/>
          </p:nvPr>
        </p:nvSpPr>
        <p:spPr>
          <a:xfrm>
            <a:off x="609600" y="6356823"/>
            <a:ext cx="2844800" cy="365125"/>
          </a:xfrm>
          <a:prstGeom prst="rect">
            <a:avLst/>
          </a:prstGeom>
        </p:spPr>
        <p:txBody>
          <a:bodyPr/>
          <a:lstStyle/>
          <a:p>
            <a:pPr defTabSz="914400" latinLnBrk="1"/>
            <a:fld id="{D2E587EC-4A3E-4030-BABC-5E0C0236501C}" type="datetimeFigureOut">
              <a:rPr lang="ko-KR" altLang="en-US" smtClean="0">
                <a:solidFill>
                  <a:prstClr val="black"/>
                </a:solidFill>
              </a:rPr>
              <a:pPr defTabSz="914400" latinLnBrk="1"/>
              <a:t>2023-10-02</a:t>
            </a:fld>
            <a:endParaRPr lang="ko-KR" altLang="en-US">
              <a:solidFill>
                <a:prstClr val="black"/>
              </a:solidFill>
            </a:endParaRPr>
          </a:p>
        </p:txBody>
      </p:sp>
      <p:sp>
        <p:nvSpPr>
          <p:cNvPr id="6" name="Footer Placeholder 5"/>
          <p:cNvSpPr>
            <a:spLocks noGrp="1"/>
          </p:cNvSpPr>
          <p:nvPr>
            <p:ph type="ftr" sz="quarter" idx="11"/>
          </p:nvPr>
        </p:nvSpPr>
        <p:spPr>
          <a:xfrm>
            <a:off x="4165600" y="6356823"/>
            <a:ext cx="3860800" cy="365125"/>
          </a:xfrm>
          <a:prstGeom prst="rect">
            <a:avLst/>
          </a:prstGeom>
        </p:spPr>
        <p:txBody>
          <a:bodyPr/>
          <a:lstStyle/>
          <a:p>
            <a:pPr defTabSz="914400" latinLnBrk="1"/>
            <a:endParaRPr lang="ko-KR" altLang="en-US">
              <a:solidFill>
                <a:prstClr val="black"/>
              </a:solidFill>
            </a:endParaRPr>
          </a:p>
        </p:txBody>
      </p:sp>
      <p:sp>
        <p:nvSpPr>
          <p:cNvPr id="7" name="Slide Number Placeholder 6"/>
          <p:cNvSpPr>
            <a:spLocks noGrp="1"/>
          </p:cNvSpPr>
          <p:nvPr>
            <p:ph type="sldNum" sz="quarter" idx="12"/>
          </p:nvPr>
        </p:nvSpPr>
        <p:spPr>
          <a:xfrm>
            <a:off x="8737600" y="6356823"/>
            <a:ext cx="2844800" cy="365125"/>
          </a:xfrm>
          <a:prstGeom prst="rect">
            <a:avLst/>
          </a:prstGeom>
        </p:spPr>
        <p:txBody>
          <a:bodyPr/>
          <a:lstStyle/>
          <a:p>
            <a:pPr defTabSz="914400" latinLnBrk="1"/>
            <a:fld id="{6F4B9519-C8B1-4E82-966F-744A36AA8BB2}" type="slidenum">
              <a:rPr lang="ko-KR" altLang="en-US" smtClean="0">
                <a:solidFill>
                  <a:prstClr val="black"/>
                </a:solidFill>
              </a:rPr>
              <a:pPr defTabSz="914400" latinLnBrk="1"/>
              <a:t>‹#›</a:t>
            </a:fld>
            <a:endParaRPr lang="ko-KR" altLang="en-US">
              <a:solidFill>
                <a:prstClr val="black"/>
              </a:solidFill>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4" name="Dikdörtgen 14"/>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5" name="Dikdörtgen 16"/>
          <p:cNvSpPr/>
          <p:nvPr/>
        </p:nvSpPr>
        <p:spPr bwMode="auto">
          <a:xfrm>
            <a:off x="368303" y="0"/>
            <a:ext cx="139700"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6" name="Dikdörtgen 17"/>
          <p:cNvSpPr/>
          <p:nvPr/>
        </p:nvSpPr>
        <p:spPr bwMode="auto">
          <a:xfrm>
            <a:off x="1321036" y="0"/>
            <a:ext cx="243417"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7" name="Dikdörtgen 18"/>
          <p:cNvSpPr/>
          <p:nvPr/>
        </p:nvSpPr>
        <p:spPr bwMode="auto">
          <a:xfrm>
            <a:off x="1521887" y="0"/>
            <a:ext cx="306916"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10" name="Düz Bağlayıcı 19"/>
          <p:cNvSpPr>
            <a:spLocks noChangeShapeType="1"/>
          </p:cNvSpPr>
          <p:nvPr/>
        </p:nvSpPr>
        <p:spPr bwMode="auto">
          <a:xfrm>
            <a:off x="141817"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latin typeface="Arial" charset="0"/>
              <a:cs typeface="Arial" pitchFamily="34" charset="0"/>
            </a:endParaRPr>
          </a:p>
        </p:txBody>
      </p:sp>
      <p:sp>
        <p:nvSpPr>
          <p:cNvPr id="11" name="Düz Bağlayıcı 20"/>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latin typeface="Arial" charset="0"/>
              <a:cs typeface="Arial" pitchFamily="34" charset="0"/>
            </a:endParaRPr>
          </a:p>
        </p:txBody>
      </p:sp>
      <p:sp>
        <p:nvSpPr>
          <p:cNvPr id="12" name="Düz Bağlayıcı 23"/>
          <p:cNvSpPr>
            <a:spLocks noChangeShapeType="1"/>
          </p:cNvSpPr>
          <p:nvPr/>
        </p:nvSpPr>
        <p:spPr bwMode="auto">
          <a:xfrm>
            <a:off x="1138767"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latin typeface="Arial" charset="0"/>
              <a:cs typeface="Arial" pitchFamily="34" charset="0"/>
            </a:endParaRPr>
          </a:p>
        </p:txBody>
      </p:sp>
      <p:sp>
        <p:nvSpPr>
          <p:cNvPr id="13" name="Düz Bağlayıcı 24"/>
          <p:cNvSpPr>
            <a:spLocks noChangeShapeType="1"/>
          </p:cNvSpPr>
          <p:nvPr/>
        </p:nvSpPr>
        <p:spPr bwMode="auto">
          <a:xfrm>
            <a:off x="2302933"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latin typeface="Arial" charset="0"/>
              <a:cs typeface="Arial" pitchFamily="34" charset="0"/>
            </a:endParaRPr>
          </a:p>
        </p:txBody>
      </p:sp>
      <p:sp>
        <p:nvSpPr>
          <p:cNvPr id="14" name="Düz Bağlayıcı 25"/>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latin typeface="Arial" charset="0"/>
              <a:cs typeface="Arial" pitchFamily="34" charset="0"/>
            </a:endParaRPr>
          </a:p>
        </p:txBody>
      </p:sp>
      <p:sp>
        <p:nvSpPr>
          <p:cNvPr id="15" name="Düz Bağlayıcı 26"/>
          <p:cNvSpPr>
            <a:spLocks noChangeShapeType="1"/>
          </p:cNvSpPr>
          <p:nvPr/>
        </p:nvSpPr>
        <p:spPr bwMode="auto">
          <a:xfrm>
            <a:off x="1215178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latin typeface="Arial" charset="0"/>
              <a:cs typeface="Arial" pitchFamily="34" charset="0"/>
            </a:endParaRPr>
          </a:p>
        </p:txBody>
      </p:sp>
      <p:sp>
        <p:nvSpPr>
          <p:cNvPr id="16" name="Dikdörtgen 2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7" name="Oval 28"/>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8" name="Oval 29"/>
          <p:cNvSpPr/>
          <p:nvPr/>
        </p:nvSpPr>
        <p:spPr bwMode="auto">
          <a:xfrm>
            <a:off x="1746252" y="4867275"/>
            <a:ext cx="855133"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9" name="Oval 30"/>
          <p:cNvSpPr/>
          <p:nvPr/>
        </p:nvSpPr>
        <p:spPr bwMode="auto">
          <a:xfrm>
            <a:off x="1454151" y="5501041"/>
            <a:ext cx="184149"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20" name="Oval 31"/>
          <p:cNvSpPr/>
          <p:nvPr/>
        </p:nvSpPr>
        <p:spPr bwMode="auto">
          <a:xfrm>
            <a:off x="2218267" y="5788025"/>
            <a:ext cx="366184"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21" name="Oval 32"/>
          <p:cNvSpPr/>
          <p:nvPr/>
        </p:nvSpPr>
        <p:spPr>
          <a:xfrm>
            <a:off x="2540236" y="4496153"/>
            <a:ext cx="486833"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8" name="Başlık 7"/>
          <p:cNvSpPr>
            <a:spLocks noGrp="1"/>
          </p:cNvSpPr>
          <p:nvPr>
            <p:ph type="ctrTitle"/>
          </p:nvPr>
        </p:nvSpPr>
        <p:spPr>
          <a:xfrm>
            <a:off x="3048000" y="3124200"/>
            <a:ext cx="8229600" cy="1894362"/>
          </a:xfrm>
        </p:spPr>
        <p:txBody>
          <a:bodyPr/>
          <a:lstStyle>
            <a:lvl1pPr>
              <a:defRPr b="1"/>
            </a:lvl1pPr>
          </a:lstStyle>
          <a:p>
            <a:r>
              <a:rPr lang="tr-TR"/>
              <a:t>Asıl başlık stili için tıklatın</a:t>
            </a:r>
            <a:endParaRPr lang="en-US"/>
          </a:p>
        </p:txBody>
      </p:sp>
      <p:sp>
        <p:nvSpPr>
          <p:cNvPr id="9" name="Alt Başlık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a:t>Asıl alt başlık stilini düzenlemek için tıklatın</a:t>
            </a:r>
            <a:endParaRPr lang="en-US"/>
          </a:p>
        </p:txBody>
      </p:sp>
      <p:sp>
        <p:nvSpPr>
          <p:cNvPr id="22" name="Veri Yer Tutucusu 27"/>
          <p:cNvSpPr>
            <a:spLocks noGrp="1"/>
          </p:cNvSpPr>
          <p:nvPr>
            <p:ph type="dt" sz="half" idx="10"/>
          </p:nvPr>
        </p:nvSpPr>
        <p:spPr bwMode="auto">
          <a:xfrm rot="5400000">
            <a:off x="10733617" y="1111250"/>
            <a:ext cx="2286000" cy="508000"/>
          </a:xfrm>
        </p:spPr>
        <p:txBody>
          <a:bodyPr/>
          <a:lstStyle>
            <a:lvl1pPr>
              <a:defRPr>
                <a:cs typeface="Arial" charset="0"/>
              </a:defRPr>
            </a:lvl1pPr>
          </a:lstStyle>
          <a:p>
            <a:pPr>
              <a:defRPr/>
            </a:pPr>
            <a:endParaRPr lang="tr-TR"/>
          </a:p>
        </p:txBody>
      </p:sp>
      <p:sp>
        <p:nvSpPr>
          <p:cNvPr id="23" name="Altbilgi Yer Tutucusu 16"/>
          <p:cNvSpPr>
            <a:spLocks noGrp="1"/>
          </p:cNvSpPr>
          <p:nvPr>
            <p:ph type="ftr" sz="quarter" idx="11"/>
          </p:nvPr>
        </p:nvSpPr>
        <p:spPr bwMode="auto">
          <a:xfrm rot="5400000">
            <a:off x="10045701" y="4117452"/>
            <a:ext cx="3657600" cy="512233"/>
          </a:xfrm>
        </p:spPr>
        <p:txBody>
          <a:bodyPr/>
          <a:lstStyle>
            <a:lvl1pPr>
              <a:defRPr>
                <a:cs typeface="Arial" charset="0"/>
              </a:defRPr>
            </a:lvl1pPr>
          </a:lstStyle>
          <a:p>
            <a:pPr>
              <a:defRPr/>
            </a:pPr>
            <a:endParaRPr lang="tr-TR"/>
          </a:p>
        </p:txBody>
      </p:sp>
      <p:sp>
        <p:nvSpPr>
          <p:cNvPr id="24" name="Slayt Numarası Yer Tutucusu 28"/>
          <p:cNvSpPr>
            <a:spLocks noGrp="1"/>
          </p:cNvSpPr>
          <p:nvPr>
            <p:ph type="sldNum" sz="quarter" idx="12"/>
          </p:nvPr>
        </p:nvSpPr>
        <p:spPr bwMode="auto">
          <a:xfrm>
            <a:off x="1767417" y="4929541"/>
            <a:ext cx="812800" cy="517525"/>
          </a:xfrm>
        </p:spPr>
        <p:txBody>
          <a:bodyPr/>
          <a:lstStyle>
            <a:lvl1pPr>
              <a:defRPr/>
            </a:lvl1pPr>
          </a:lstStyle>
          <a:p>
            <a:pPr>
              <a:defRPr/>
            </a:pPr>
            <a:fld id="{A5F1EB5B-D1A6-4126-BE1B-6C6098087A2A}" type="slidenum">
              <a:rPr lang="tr-TR" altLang="tr-TR"/>
              <a:pPr>
                <a:defRPr/>
              </a:pPr>
              <a:t>‹#›</a:t>
            </a:fld>
            <a:endParaRPr lang="tr-TR" altLang="tr-TR"/>
          </a:p>
        </p:txBody>
      </p:sp>
    </p:spTree>
    <p:extLst>
      <p:ext uri="{BB962C8B-B14F-4D97-AF65-F5344CB8AC3E}">
        <p14:creationId xmlns:p14="http://schemas.microsoft.com/office/powerpoint/2010/main" xmlns="" val="1053302408"/>
      </p:ext>
    </p:extLst>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8" name="İçerik Yer Tutucusu 7"/>
          <p:cNvSpPr>
            <a:spLocks noGrp="1"/>
          </p:cNvSpPr>
          <p:nvPr>
            <p:ph sz="quarter" idx="1"/>
          </p:nvPr>
        </p:nvSpPr>
        <p:spPr>
          <a:xfrm>
            <a:off x="609600" y="1600200"/>
            <a:ext cx="9956800" cy="4873752"/>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6"/>
          <p:cNvSpPr>
            <a:spLocks noGrp="1"/>
          </p:cNvSpPr>
          <p:nvPr>
            <p:ph type="dt" sz="half" idx="10"/>
          </p:nvPr>
        </p:nvSpPr>
        <p:spPr/>
        <p:txBody>
          <a:bodyPr rtlCol="0"/>
          <a:lstStyle>
            <a:lvl1pPr>
              <a:defRPr>
                <a:cs typeface="Arial" charset="0"/>
              </a:defRPr>
            </a:lvl1pPr>
          </a:lstStyle>
          <a:p>
            <a:pPr>
              <a:defRPr/>
            </a:pPr>
            <a:endParaRPr lang="tr-TR"/>
          </a:p>
        </p:txBody>
      </p:sp>
      <p:sp>
        <p:nvSpPr>
          <p:cNvPr id="5" name="Slayt Numarası Yer Tutucusu 8"/>
          <p:cNvSpPr>
            <a:spLocks noGrp="1"/>
          </p:cNvSpPr>
          <p:nvPr>
            <p:ph type="sldNum" sz="quarter" idx="11"/>
          </p:nvPr>
        </p:nvSpPr>
        <p:spPr/>
        <p:txBody>
          <a:bodyPr/>
          <a:lstStyle>
            <a:lvl1pPr>
              <a:defRPr/>
            </a:lvl1pPr>
          </a:lstStyle>
          <a:p>
            <a:pPr>
              <a:defRPr/>
            </a:pPr>
            <a:fld id="{C6BFA273-7CE9-4383-AE14-EE48AF0FBD72}" type="slidenum">
              <a:rPr lang="tr-TR" altLang="tr-TR"/>
              <a:pPr>
                <a:defRPr/>
              </a:pPr>
              <a:t>‹#›</a:t>
            </a:fld>
            <a:endParaRPr lang="tr-TR" altLang="tr-TR"/>
          </a:p>
        </p:txBody>
      </p:sp>
      <p:sp>
        <p:nvSpPr>
          <p:cNvPr id="6" name="Altbilgi Yer Tutucusu 9"/>
          <p:cNvSpPr>
            <a:spLocks noGrp="1"/>
          </p:cNvSpPr>
          <p:nvPr>
            <p:ph type="ftr" sz="quarter" idx="12"/>
          </p:nvPr>
        </p:nvSpPr>
        <p:spPr/>
        <p:txBody>
          <a:bodyPr rtlCol="0"/>
          <a:lstStyle>
            <a:lvl1pPr>
              <a:defRPr>
                <a:cs typeface="Arial" charset="0"/>
              </a:defRPr>
            </a:lvl1pPr>
          </a:lstStyle>
          <a:p>
            <a:pPr>
              <a:defRPr/>
            </a:pPr>
            <a:endParaRPr lang="tr-TR"/>
          </a:p>
        </p:txBody>
      </p:sp>
    </p:spTree>
    <p:extLst>
      <p:ext uri="{BB962C8B-B14F-4D97-AF65-F5344CB8AC3E}">
        <p14:creationId xmlns:p14="http://schemas.microsoft.com/office/powerpoint/2010/main" xmlns="" val="233674112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2"/>
        </a:solidFill>
        <a:effectLst/>
      </p:bgPr>
    </p:bg>
    <p:spTree>
      <p:nvGrpSpPr>
        <p:cNvPr id="1" name=""/>
        <p:cNvGrpSpPr/>
        <p:nvPr/>
      </p:nvGrpSpPr>
      <p:grpSpPr>
        <a:xfrm>
          <a:off x="0" y="0"/>
          <a:ext cx="0" cy="0"/>
          <a:chOff x="0" y="0"/>
          <a:chExt cx="0" cy="0"/>
        </a:xfrm>
      </p:grpSpPr>
      <p:sp>
        <p:nvSpPr>
          <p:cNvPr id="4" name="Dikdörtgen 14"/>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5" name="Dikdörtgen 16"/>
          <p:cNvSpPr/>
          <p:nvPr/>
        </p:nvSpPr>
        <p:spPr bwMode="auto">
          <a:xfrm>
            <a:off x="368303" y="0"/>
            <a:ext cx="139700"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6" name="Dikdörtgen 17"/>
          <p:cNvSpPr/>
          <p:nvPr/>
        </p:nvSpPr>
        <p:spPr bwMode="auto">
          <a:xfrm>
            <a:off x="1321036" y="0"/>
            <a:ext cx="243417"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7" name="Dikdörtgen 18"/>
          <p:cNvSpPr/>
          <p:nvPr/>
        </p:nvSpPr>
        <p:spPr bwMode="auto">
          <a:xfrm>
            <a:off x="1521887" y="0"/>
            <a:ext cx="306916"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8" name="Düz Bağlayıcı 19"/>
          <p:cNvSpPr>
            <a:spLocks noChangeShapeType="1"/>
          </p:cNvSpPr>
          <p:nvPr/>
        </p:nvSpPr>
        <p:spPr bwMode="auto">
          <a:xfrm>
            <a:off x="141817"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white"/>
              </a:solidFill>
              <a:latin typeface="Arial" charset="0"/>
              <a:cs typeface="Arial" pitchFamily="34" charset="0"/>
            </a:endParaRPr>
          </a:p>
        </p:txBody>
      </p:sp>
      <p:sp>
        <p:nvSpPr>
          <p:cNvPr id="9" name="Düz Bağlayıcı 20"/>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white"/>
              </a:solidFill>
              <a:latin typeface="Arial" charset="0"/>
              <a:cs typeface="Arial" pitchFamily="34" charset="0"/>
            </a:endParaRPr>
          </a:p>
        </p:txBody>
      </p:sp>
      <p:sp>
        <p:nvSpPr>
          <p:cNvPr id="10" name="Düz Bağlayıcı 23"/>
          <p:cNvSpPr>
            <a:spLocks noChangeShapeType="1"/>
          </p:cNvSpPr>
          <p:nvPr/>
        </p:nvSpPr>
        <p:spPr bwMode="auto">
          <a:xfrm>
            <a:off x="1138767"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white"/>
              </a:solidFill>
              <a:latin typeface="Arial" charset="0"/>
              <a:cs typeface="Arial" pitchFamily="34" charset="0"/>
            </a:endParaRPr>
          </a:p>
        </p:txBody>
      </p:sp>
      <p:sp>
        <p:nvSpPr>
          <p:cNvPr id="11" name="Düz Bağlayıcı 24"/>
          <p:cNvSpPr>
            <a:spLocks noChangeShapeType="1"/>
          </p:cNvSpPr>
          <p:nvPr/>
        </p:nvSpPr>
        <p:spPr bwMode="auto">
          <a:xfrm>
            <a:off x="2302933"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white"/>
              </a:solidFill>
              <a:latin typeface="Arial" charset="0"/>
              <a:cs typeface="Arial" pitchFamily="34" charset="0"/>
            </a:endParaRPr>
          </a:p>
        </p:txBody>
      </p:sp>
      <p:sp>
        <p:nvSpPr>
          <p:cNvPr id="12" name="Düz Bağlayıcı 25"/>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white"/>
              </a:solidFill>
              <a:latin typeface="Arial" charset="0"/>
              <a:cs typeface="Arial" pitchFamily="34" charset="0"/>
            </a:endParaRPr>
          </a:p>
        </p:txBody>
      </p:sp>
      <p:sp>
        <p:nvSpPr>
          <p:cNvPr id="13" name="Dikdörtgen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4" name="Oval 27"/>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5" name="Oval 28"/>
          <p:cNvSpPr/>
          <p:nvPr/>
        </p:nvSpPr>
        <p:spPr bwMode="auto">
          <a:xfrm>
            <a:off x="1765301" y="4867275"/>
            <a:ext cx="857251"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6" name="Oval 29"/>
          <p:cNvSpPr/>
          <p:nvPr/>
        </p:nvSpPr>
        <p:spPr bwMode="auto">
          <a:xfrm>
            <a:off x="1454151" y="5501041"/>
            <a:ext cx="184149"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7" name="Oval 30"/>
          <p:cNvSpPr/>
          <p:nvPr/>
        </p:nvSpPr>
        <p:spPr bwMode="auto">
          <a:xfrm>
            <a:off x="2218267" y="5791200"/>
            <a:ext cx="366184"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8" name="Oval 31"/>
          <p:cNvSpPr/>
          <p:nvPr/>
        </p:nvSpPr>
        <p:spPr bwMode="auto">
          <a:xfrm>
            <a:off x="2506369" y="4480278"/>
            <a:ext cx="486833"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9" name="Düz Bağlayıcı 32"/>
          <p:cNvSpPr>
            <a:spLocks noChangeShapeType="1"/>
          </p:cNvSpPr>
          <p:nvPr/>
        </p:nvSpPr>
        <p:spPr bwMode="auto">
          <a:xfrm>
            <a:off x="12130617"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white"/>
              </a:solidFill>
              <a:latin typeface="Arial" charset="0"/>
              <a:cs typeface="Arial" pitchFamily="34" charset="0"/>
            </a:endParaRPr>
          </a:p>
        </p:txBody>
      </p:sp>
      <p:sp>
        <p:nvSpPr>
          <p:cNvPr id="2" name="Başlık 1"/>
          <p:cNvSpPr>
            <a:spLocks noGrp="1"/>
          </p:cNvSpPr>
          <p:nvPr>
            <p:ph type="title"/>
          </p:nvPr>
        </p:nvSpPr>
        <p:spPr>
          <a:xfrm>
            <a:off x="3048000" y="2895600"/>
            <a:ext cx="8229600" cy="2053590"/>
          </a:xfrm>
        </p:spPr>
        <p:txBody>
          <a:bodyPr/>
          <a:lstStyle>
            <a:lvl1pPr algn="l">
              <a:buNone/>
              <a:defRPr sz="3000" b="1" cap="small" baseline="0"/>
            </a:lvl1pPr>
          </a:lstStyle>
          <a:p>
            <a:r>
              <a:rPr lang="tr-TR"/>
              <a:t>Asıl başlık stili için tıklatın</a:t>
            </a:r>
            <a:endParaRPr lang="en-US"/>
          </a:p>
        </p:txBody>
      </p:sp>
      <p:sp>
        <p:nvSpPr>
          <p:cNvPr id="3" name="Metin Yer Tutucusu 2"/>
          <p:cNvSpPr>
            <a:spLocks noGrp="1"/>
          </p:cNvSpPr>
          <p:nvPr>
            <p:ph type="body" idx="1"/>
          </p:nvPr>
        </p:nvSpPr>
        <p:spPr>
          <a:xfrm>
            <a:off x="3048000" y="5010150"/>
            <a:ext cx="82296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a:t>Asıl metin stillerini düzenlemek için tıklatın</a:t>
            </a:r>
          </a:p>
        </p:txBody>
      </p:sp>
      <p:sp>
        <p:nvSpPr>
          <p:cNvPr id="20" name="Veri Yer Tutucusu 3"/>
          <p:cNvSpPr>
            <a:spLocks noGrp="1"/>
          </p:cNvSpPr>
          <p:nvPr>
            <p:ph type="dt" sz="half" idx="10"/>
          </p:nvPr>
        </p:nvSpPr>
        <p:spPr bwMode="auto">
          <a:xfrm rot="5400000">
            <a:off x="10731500" y="1106488"/>
            <a:ext cx="2286000" cy="508000"/>
          </a:xfrm>
        </p:spPr>
        <p:txBody>
          <a:bodyPr/>
          <a:lstStyle>
            <a:lvl1pPr>
              <a:defRPr>
                <a:solidFill>
                  <a:srgbClr val="FFF39D"/>
                </a:solidFill>
                <a:cs typeface="Arial" charset="0"/>
              </a:defRPr>
            </a:lvl1pPr>
          </a:lstStyle>
          <a:p>
            <a:pPr>
              <a:defRPr/>
            </a:pPr>
            <a:endParaRPr lang="tr-TR"/>
          </a:p>
        </p:txBody>
      </p:sp>
      <p:sp>
        <p:nvSpPr>
          <p:cNvPr id="21" name="Altbilgi Yer Tutucusu 4"/>
          <p:cNvSpPr>
            <a:spLocks noGrp="1"/>
          </p:cNvSpPr>
          <p:nvPr>
            <p:ph type="ftr" sz="quarter" idx="11"/>
          </p:nvPr>
        </p:nvSpPr>
        <p:spPr bwMode="auto">
          <a:xfrm rot="5400000">
            <a:off x="10045701" y="4114273"/>
            <a:ext cx="3657600" cy="512233"/>
          </a:xfrm>
        </p:spPr>
        <p:txBody>
          <a:bodyPr/>
          <a:lstStyle>
            <a:lvl1pPr>
              <a:defRPr>
                <a:solidFill>
                  <a:srgbClr val="FFF39D"/>
                </a:solidFill>
                <a:cs typeface="Arial" charset="0"/>
              </a:defRPr>
            </a:lvl1pPr>
          </a:lstStyle>
          <a:p>
            <a:pPr>
              <a:defRPr/>
            </a:pPr>
            <a:endParaRPr lang="tr-TR"/>
          </a:p>
        </p:txBody>
      </p:sp>
      <p:sp>
        <p:nvSpPr>
          <p:cNvPr id="22" name="Slayt Numarası Yer Tutucusu 5"/>
          <p:cNvSpPr>
            <a:spLocks noGrp="1"/>
          </p:cNvSpPr>
          <p:nvPr>
            <p:ph type="sldNum" sz="quarter" idx="12"/>
          </p:nvPr>
        </p:nvSpPr>
        <p:spPr bwMode="auto">
          <a:xfrm>
            <a:off x="1786467" y="4929541"/>
            <a:ext cx="812800" cy="517525"/>
          </a:xfrm>
        </p:spPr>
        <p:txBody>
          <a:bodyPr/>
          <a:lstStyle>
            <a:lvl1pPr>
              <a:defRPr/>
            </a:lvl1pPr>
          </a:lstStyle>
          <a:p>
            <a:pPr>
              <a:defRPr/>
            </a:pPr>
            <a:fld id="{2A631DEA-C59D-49DE-8909-711E49EF2572}" type="slidenum">
              <a:rPr lang="tr-TR" altLang="tr-TR"/>
              <a:pPr>
                <a:defRPr/>
              </a:pPr>
              <a:t>‹#›</a:t>
            </a:fld>
            <a:endParaRPr lang="tr-TR" altLang="tr-TR"/>
          </a:p>
        </p:txBody>
      </p:sp>
    </p:spTree>
    <p:extLst>
      <p:ext uri="{BB962C8B-B14F-4D97-AF65-F5344CB8AC3E}">
        <p14:creationId xmlns:p14="http://schemas.microsoft.com/office/powerpoint/2010/main" xmlns="" val="725520664"/>
      </p:ext>
    </p:extLst>
  </p:cSld>
  <p:clrMapOvr>
    <a:overrideClrMapping bg1="dk1" tx1="lt1" bg2="dk2" tx2="lt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9" name="İçerik Yer Tutucusu 8"/>
          <p:cNvSpPr>
            <a:spLocks noGrp="1"/>
          </p:cNvSpPr>
          <p:nvPr>
            <p:ph sz="quarter" idx="1"/>
          </p:nvPr>
        </p:nvSpPr>
        <p:spPr>
          <a:xfrm>
            <a:off x="609600" y="1600200"/>
            <a:ext cx="4876800" cy="45720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1" name="İçerik Yer Tutucusu 10"/>
          <p:cNvSpPr>
            <a:spLocks noGrp="1"/>
          </p:cNvSpPr>
          <p:nvPr>
            <p:ph sz="quarter" idx="2"/>
          </p:nvPr>
        </p:nvSpPr>
        <p:spPr>
          <a:xfrm>
            <a:off x="5693664" y="1600200"/>
            <a:ext cx="4876800" cy="45720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Veri Yer Tutucusu 13"/>
          <p:cNvSpPr>
            <a:spLocks noGrp="1"/>
          </p:cNvSpPr>
          <p:nvPr>
            <p:ph type="dt" sz="half" idx="10"/>
          </p:nvPr>
        </p:nvSpPr>
        <p:spPr/>
        <p:txBody>
          <a:bodyPr/>
          <a:lstStyle>
            <a:lvl1pPr>
              <a:defRPr>
                <a:cs typeface="Arial" charset="0"/>
              </a:defRPr>
            </a:lvl1pPr>
          </a:lstStyle>
          <a:p>
            <a:pPr>
              <a:defRPr/>
            </a:pPr>
            <a:endParaRPr lang="tr-TR"/>
          </a:p>
        </p:txBody>
      </p:sp>
      <p:sp>
        <p:nvSpPr>
          <p:cNvPr id="6" name="Altbilgi Yer Tutucusu 2"/>
          <p:cNvSpPr>
            <a:spLocks noGrp="1"/>
          </p:cNvSpPr>
          <p:nvPr>
            <p:ph type="ftr" sz="quarter" idx="11"/>
          </p:nvPr>
        </p:nvSpPr>
        <p:spPr/>
        <p:txBody>
          <a:bodyPr/>
          <a:lstStyle>
            <a:lvl1pPr>
              <a:defRPr>
                <a:cs typeface="Arial" charset="0"/>
              </a:defRPr>
            </a:lvl1pPr>
          </a:lstStyle>
          <a:p>
            <a:pPr>
              <a:defRPr/>
            </a:pPr>
            <a:endParaRPr lang="tr-TR"/>
          </a:p>
        </p:txBody>
      </p:sp>
      <p:sp>
        <p:nvSpPr>
          <p:cNvPr id="7" name="Slayt Numarası Yer Tutucusu 22"/>
          <p:cNvSpPr>
            <a:spLocks noGrp="1"/>
          </p:cNvSpPr>
          <p:nvPr>
            <p:ph type="sldNum" sz="quarter" idx="12"/>
          </p:nvPr>
        </p:nvSpPr>
        <p:spPr/>
        <p:txBody>
          <a:bodyPr/>
          <a:lstStyle>
            <a:lvl1pPr>
              <a:defRPr/>
            </a:lvl1pPr>
          </a:lstStyle>
          <a:p>
            <a:pPr>
              <a:defRPr/>
            </a:pPr>
            <a:fld id="{4CEF8251-B2ED-4D40-BC50-37DF3B8F7DAF}" type="slidenum">
              <a:rPr lang="tr-TR" altLang="tr-TR"/>
              <a:pPr>
                <a:defRPr/>
              </a:pPr>
              <a:t>‹#›</a:t>
            </a:fld>
            <a:endParaRPr lang="tr-TR" altLang="tr-TR"/>
          </a:p>
        </p:txBody>
      </p:sp>
    </p:spTree>
    <p:extLst>
      <p:ext uri="{BB962C8B-B14F-4D97-AF65-F5344CB8AC3E}">
        <p14:creationId xmlns:p14="http://schemas.microsoft.com/office/powerpoint/2010/main" xmlns="" val="406276739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3050"/>
            <a:ext cx="10058400" cy="1143000"/>
          </a:xfrm>
        </p:spPr>
        <p:txBody>
          <a:bodyPr/>
          <a:lstStyle>
            <a:lvl1pPr>
              <a:defRPr/>
            </a:lvl1pPr>
          </a:lstStyle>
          <a:p>
            <a:r>
              <a:rPr lang="tr-TR"/>
              <a:t>Asıl başlık stili için tıklatın</a:t>
            </a:r>
            <a:endParaRPr lang="en-US"/>
          </a:p>
        </p:txBody>
      </p:sp>
      <p:sp>
        <p:nvSpPr>
          <p:cNvPr id="11" name="İçerik Yer Tutucusu 10"/>
          <p:cNvSpPr>
            <a:spLocks noGrp="1"/>
          </p:cNvSpPr>
          <p:nvPr>
            <p:ph sz="quarter" idx="2"/>
          </p:nvPr>
        </p:nvSpPr>
        <p:spPr>
          <a:xfrm>
            <a:off x="609600" y="2362200"/>
            <a:ext cx="4876800" cy="3886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3" name="İçerik Yer Tutucusu 12"/>
          <p:cNvSpPr>
            <a:spLocks noGrp="1"/>
          </p:cNvSpPr>
          <p:nvPr>
            <p:ph sz="quarter" idx="4"/>
          </p:nvPr>
        </p:nvSpPr>
        <p:spPr>
          <a:xfrm>
            <a:off x="5829300" y="2362200"/>
            <a:ext cx="4876800" cy="3886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2" name="Metin Yer Tutucusu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tr-TR"/>
              <a:t>Asıl metin stillerini düzenlemek için tıklatın</a:t>
            </a:r>
          </a:p>
        </p:txBody>
      </p:sp>
      <p:sp>
        <p:nvSpPr>
          <p:cNvPr id="14" name="Metin Yer Tutucusu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tr-TR"/>
              <a:t>Asıl metin stillerini düzenlemek için tıklatın</a:t>
            </a:r>
          </a:p>
        </p:txBody>
      </p:sp>
      <p:sp>
        <p:nvSpPr>
          <p:cNvPr id="7" name="Veri Yer Tutucusu 13"/>
          <p:cNvSpPr>
            <a:spLocks noGrp="1"/>
          </p:cNvSpPr>
          <p:nvPr>
            <p:ph type="dt" sz="half" idx="10"/>
          </p:nvPr>
        </p:nvSpPr>
        <p:spPr/>
        <p:txBody>
          <a:bodyPr/>
          <a:lstStyle>
            <a:lvl1pPr>
              <a:defRPr>
                <a:cs typeface="Arial" charset="0"/>
              </a:defRPr>
            </a:lvl1pPr>
          </a:lstStyle>
          <a:p>
            <a:pPr>
              <a:defRPr/>
            </a:pPr>
            <a:endParaRPr lang="tr-TR"/>
          </a:p>
        </p:txBody>
      </p:sp>
      <p:sp>
        <p:nvSpPr>
          <p:cNvPr id="8" name="Altbilgi Yer Tutucusu 2"/>
          <p:cNvSpPr>
            <a:spLocks noGrp="1"/>
          </p:cNvSpPr>
          <p:nvPr>
            <p:ph type="ftr" sz="quarter" idx="11"/>
          </p:nvPr>
        </p:nvSpPr>
        <p:spPr/>
        <p:txBody>
          <a:bodyPr/>
          <a:lstStyle>
            <a:lvl1pPr>
              <a:defRPr>
                <a:cs typeface="Arial" charset="0"/>
              </a:defRPr>
            </a:lvl1pPr>
          </a:lstStyle>
          <a:p>
            <a:pPr>
              <a:defRPr/>
            </a:pPr>
            <a:endParaRPr lang="tr-TR"/>
          </a:p>
        </p:txBody>
      </p:sp>
      <p:sp>
        <p:nvSpPr>
          <p:cNvPr id="9" name="Slayt Numarası Yer Tutucusu 22"/>
          <p:cNvSpPr>
            <a:spLocks noGrp="1"/>
          </p:cNvSpPr>
          <p:nvPr>
            <p:ph type="sldNum" sz="quarter" idx="12"/>
          </p:nvPr>
        </p:nvSpPr>
        <p:spPr/>
        <p:txBody>
          <a:bodyPr/>
          <a:lstStyle>
            <a:lvl1pPr>
              <a:defRPr/>
            </a:lvl1pPr>
          </a:lstStyle>
          <a:p>
            <a:pPr>
              <a:defRPr/>
            </a:pPr>
            <a:fld id="{3C9B2F31-9730-49FF-9D65-F6F8CB20CBD4}" type="slidenum">
              <a:rPr lang="tr-TR" altLang="tr-TR"/>
              <a:pPr>
                <a:defRPr/>
              </a:pPr>
              <a:t>‹#›</a:t>
            </a:fld>
            <a:endParaRPr lang="tr-TR" altLang="tr-TR"/>
          </a:p>
        </p:txBody>
      </p:sp>
    </p:spTree>
    <p:extLst>
      <p:ext uri="{BB962C8B-B14F-4D97-AF65-F5344CB8AC3E}">
        <p14:creationId xmlns:p14="http://schemas.microsoft.com/office/powerpoint/2010/main" xmlns="" val="352642891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Veri Yer Tutucusu 5"/>
          <p:cNvSpPr>
            <a:spLocks noGrp="1"/>
          </p:cNvSpPr>
          <p:nvPr>
            <p:ph type="dt" sz="half" idx="10"/>
          </p:nvPr>
        </p:nvSpPr>
        <p:spPr/>
        <p:txBody>
          <a:bodyPr rtlCol="0"/>
          <a:lstStyle>
            <a:lvl1pPr>
              <a:defRPr>
                <a:cs typeface="Arial" charset="0"/>
              </a:defRPr>
            </a:lvl1pPr>
          </a:lstStyle>
          <a:p>
            <a:pPr>
              <a:defRPr/>
            </a:pPr>
            <a:endParaRPr lang="tr-TR"/>
          </a:p>
        </p:txBody>
      </p:sp>
      <p:sp>
        <p:nvSpPr>
          <p:cNvPr id="4" name="Slayt Numarası Yer Tutucusu 6"/>
          <p:cNvSpPr>
            <a:spLocks noGrp="1"/>
          </p:cNvSpPr>
          <p:nvPr>
            <p:ph type="sldNum" sz="quarter" idx="11"/>
          </p:nvPr>
        </p:nvSpPr>
        <p:spPr/>
        <p:txBody>
          <a:bodyPr/>
          <a:lstStyle>
            <a:lvl1pPr>
              <a:defRPr/>
            </a:lvl1pPr>
          </a:lstStyle>
          <a:p>
            <a:pPr>
              <a:defRPr/>
            </a:pPr>
            <a:fld id="{59736E14-1B3D-4A19-8609-55EC6EF33BF6}" type="slidenum">
              <a:rPr lang="tr-TR" altLang="tr-TR"/>
              <a:pPr>
                <a:defRPr/>
              </a:pPr>
              <a:t>‹#›</a:t>
            </a:fld>
            <a:endParaRPr lang="tr-TR" altLang="tr-TR"/>
          </a:p>
        </p:txBody>
      </p:sp>
      <p:sp>
        <p:nvSpPr>
          <p:cNvPr id="5" name="Altbilgi Yer Tutucusu 7"/>
          <p:cNvSpPr>
            <a:spLocks noGrp="1"/>
          </p:cNvSpPr>
          <p:nvPr>
            <p:ph type="ftr" sz="quarter" idx="12"/>
          </p:nvPr>
        </p:nvSpPr>
        <p:spPr/>
        <p:txBody>
          <a:bodyPr rtlCol="0"/>
          <a:lstStyle>
            <a:lvl1pPr>
              <a:defRPr>
                <a:cs typeface="Arial" charset="0"/>
              </a:defRPr>
            </a:lvl1pPr>
          </a:lstStyle>
          <a:p>
            <a:pPr>
              <a:defRPr/>
            </a:pPr>
            <a:endParaRPr lang="tr-TR"/>
          </a:p>
        </p:txBody>
      </p:sp>
    </p:spTree>
    <p:extLst>
      <p:ext uri="{BB962C8B-B14F-4D97-AF65-F5344CB8AC3E}">
        <p14:creationId xmlns:p14="http://schemas.microsoft.com/office/powerpoint/2010/main" xmlns="" val="345025877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3"/>
          <p:cNvSpPr>
            <a:spLocks noGrp="1"/>
          </p:cNvSpPr>
          <p:nvPr>
            <p:ph type="dt" sz="half" idx="10"/>
          </p:nvPr>
        </p:nvSpPr>
        <p:spPr/>
        <p:txBody>
          <a:bodyPr/>
          <a:lstStyle>
            <a:lvl1pPr>
              <a:defRPr>
                <a:cs typeface="Arial" charset="0"/>
              </a:defRPr>
            </a:lvl1pPr>
          </a:lstStyle>
          <a:p>
            <a:pPr>
              <a:defRPr/>
            </a:pPr>
            <a:endParaRPr lang="tr-TR"/>
          </a:p>
        </p:txBody>
      </p:sp>
      <p:sp>
        <p:nvSpPr>
          <p:cNvPr id="3" name="Altbilgi Yer Tutucusu 2"/>
          <p:cNvSpPr>
            <a:spLocks noGrp="1"/>
          </p:cNvSpPr>
          <p:nvPr>
            <p:ph type="ftr" sz="quarter" idx="11"/>
          </p:nvPr>
        </p:nvSpPr>
        <p:spPr/>
        <p:txBody>
          <a:bodyPr/>
          <a:lstStyle>
            <a:lvl1pPr>
              <a:defRPr>
                <a:cs typeface="Arial" charset="0"/>
              </a:defRPr>
            </a:lvl1pPr>
          </a:lstStyle>
          <a:p>
            <a:pPr>
              <a:defRPr/>
            </a:pPr>
            <a:endParaRPr lang="tr-TR"/>
          </a:p>
        </p:txBody>
      </p:sp>
      <p:sp>
        <p:nvSpPr>
          <p:cNvPr id="4" name="Slayt Numarası Yer Tutucusu 22"/>
          <p:cNvSpPr>
            <a:spLocks noGrp="1"/>
          </p:cNvSpPr>
          <p:nvPr>
            <p:ph type="sldNum" sz="quarter" idx="12"/>
          </p:nvPr>
        </p:nvSpPr>
        <p:spPr/>
        <p:txBody>
          <a:bodyPr/>
          <a:lstStyle>
            <a:lvl1pPr>
              <a:defRPr/>
            </a:lvl1pPr>
          </a:lstStyle>
          <a:p>
            <a:pPr>
              <a:defRPr/>
            </a:pPr>
            <a:fld id="{1053FD5B-2FF2-44AF-A471-7C86E0CE3F58}" type="slidenum">
              <a:rPr lang="tr-TR" altLang="tr-TR"/>
              <a:pPr>
                <a:defRPr/>
              </a:pPr>
              <a:t>‹#›</a:t>
            </a:fld>
            <a:endParaRPr lang="tr-TR" altLang="tr-TR"/>
          </a:p>
        </p:txBody>
      </p:sp>
    </p:spTree>
    <p:extLst>
      <p:ext uri="{BB962C8B-B14F-4D97-AF65-F5344CB8AC3E}">
        <p14:creationId xmlns:p14="http://schemas.microsoft.com/office/powerpoint/2010/main" xmlns="" val="165785425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5" name="Düz Bağlayıcı 14"/>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dirty="0">
              <a:solidFill>
                <a:prstClr val="black"/>
              </a:solidFill>
              <a:latin typeface="Arial" charset="0"/>
              <a:cs typeface="Arial" pitchFamily="34" charset="0"/>
            </a:endParaRPr>
          </a:p>
        </p:txBody>
      </p:sp>
      <p:sp>
        <p:nvSpPr>
          <p:cNvPr id="6" name="Düz Bağlayıcı 16"/>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dirty="0">
              <a:solidFill>
                <a:prstClr val="black"/>
              </a:solidFill>
              <a:latin typeface="Arial" charset="0"/>
              <a:cs typeface="Arial" pitchFamily="34" charset="0"/>
            </a:endParaRPr>
          </a:p>
        </p:txBody>
      </p:sp>
      <p:sp>
        <p:nvSpPr>
          <p:cNvPr id="7" name="Düz Bağlayıcı 17"/>
          <p:cNvSpPr>
            <a:spLocks noChangeShapeType="1"/>
          </p:cNvSpPr>
          <p:nvPr/>
        </p:nvSpPr>
        <p:spPr bwMode="auto">
          <a:xfrm>
            <a:off x="8257117"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8" name="Düz Bağlayıcı 18"/>
          <p:cNvSpPr>
            <a:spLocks noChangeShapeType="1"/>
          </p:cNvSpPr>
          <p:nvPr/>
        </p:nvSpPr>
        <p:spPr bwMode="auto">
          <a:xfrm>
            <a:off x="119888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9" name="Dikdörtgen 1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10" name="Düz Bağlayıcı 20"/>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11" name="Oval 23"/>
          <p:cNvSpPr/>
          <p:nvPr/>
        </p:nvSpPr>
        <p:spPr>
          <a:xfrm>
            <a:off x="10875669" y="5715353"/>
            <a:ext cx="73236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2" name="Başlık 1"/>
          <p:cNvSpPr>
            <a:spLocks noGrp="1"/>
          </p:cNvSpPr>
          <p:nvPr>
            <p:ph type="title"/>
          </p:nvPr>
        </p:nvSpPr>
        <p:spPr>
          <a:xfrm rot="5400000">
            <a:off x="5547360" y="3124200"/>
            <a:ext cx="6309360" cy="609600"/>
          </a:xfrm>
        </p:spPr>
        <p:txBody>
          <a:bodyPr/>
          <a:lstStyle>
            <a:lvl1pPr algn="l">
              <a:buNone/>
              <a:defRPr sz="2000" b="1" cap="small" baseline="0"/>
            </a:lvl1pPr>
          </a:lstStyle>
          <a:p>
            <a:r>
              <a:rPr lang="tr-TR"/>
              <a:t>Asıl başlık stili için tıklatın</a:t>
            </a:r>
            <a:endParaRPr lang="en-US"/>
          </a:p>
        </p:txBody>
      </p:sp>
      <p:sp>
        <p:nvSpPr>
          <p:cNvPr id="3" name="Metin Yer Tutucusu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tr-TR"/>
              <a:t>Asıl metin stillerini düzenlemek için tıklatın</a:t>
            </a:r>
          </a:p>
        </p:txBody>
      </p:sp>
      <p:sp>
        <p:nvSpPr>
          <p:cNvPr id="18" name="İçerik Yer Tutucusu 17"/>
          <p:cNvSpPr>
            <a:spLocks noGrp="1"/>
          </p:cNvSpPr>
          <p:nvPr>
            <p:ph sz="quarter" idx="1"/>
          </p:nvPr>
        </p:nvSpPr>
        <p:spPr>
          <a:xfrm>
            <a:off x="406400" y="274320"/>
            <a:ext cx="7518400" cy="632764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2" name="Veri Yer Tutucusu 20"/>
          <p:cNvSpPr>
            <a:spLocks noGrp="1"/>
          </p:cNvSpPr>
          <p:nvPr>
            <p:ph type="dt" sz="half" idx="10"/>
          </p:nvPr>
        </p:nvSpPr>
        <p:spPr/>
        <p:txBody>
          <a:bodyPr rtlCol="0"/>
          <a:lstStyle>
            <a:lvl1pPr>
              <a:defRPr>
                <a:cs typeface="Arial" charset="0"/>
              </a:defRPr>
            </a:lvl1pPr>
          </a:lstStyle>
          <a:p>
            <a:pPr>
              <a:defRPr/>
            </a:pPr>
            <a:endParaRPr lang="tr-TR"/>
          </a:p>
        </p:txBody>
      </p:sp>
      <p:sp>
        <p:nvSpPr>
          <p:cNvPr id="13" name="Slayt Numarası Yer Tutucusu 21"/>
          <p:cNvSpPr>
            <a:spLocks noGrp="1"/>
          </p:cNvSpPr>
          <p:nvPr>
            <p:ph type="sldNum" sz="quarter" idx="11"/>
          </p:nvPr>
        </p:nvSpPr>
        <p:spPr/>
        <p:txBody>
          <a:bodyPr/>
          <a:lstStyle>
            <a:lvl1pPr>
              <a:defRPr/>
            </a:lvl1pPr>
          </a:lstStyle>
          <a:p>
            <a:pPr>
              <a:defRPr/>
            </a:pPr>
            <a:fld id="{5E6F955A-4193-4844-B191-799BA12B9C9F}" type="slidenum">
              <a:rPr lang="tr-TR" altLang="tr-TR"/>
              <a:pPr>
                <a:defRPr/>
              </a:pPr>
              <a:t>‹#›</a:t>
            </a:fld>
            <a:endParaRPr lang="tr-TR" altLang="tr-TR"/>
          </a:p>
        </p:txBody>
      </p:sp>
      <p:sp>
        <p:nvSpPr>
          <p:cNvPr id="14" name="Altbilgi Yer Tutucusu 22"/>
          <p:cNvSpPr>
            <a:spLocks noGrp="1"/>
          </p:cNvSpPr>
          <p:nvPr>
            <p:ph type="ftr" sz="quarter" idx="12"/>
          </p:nvPr>
        </p:nvSpPr>
        <p:spPr/>
        <p:txBody>
          <a:bodyPr rtlCol="0"/>
          <a:lstStyle>
            <a:lvl1pPr>
              <a:defRPr>
                <a:cs typeface="Arial" charset="0"/>
              </a:defRPr>
            </a:lvl1pPr>
          </a:lstStyle>
          <a:p>
            <a:pPr>
              <a:defRPr/>
            </a:pPr>
            <a:endParaRPr lang="tr-TR"/>
          </a:p>
        </p:txBody>
      </p:sp>
    </p:spTree>
    <p:extLst>
      <p:ext uri="{BB962C8B-B14F-4D97-AF65-F5344CB8AC3E}">
        <p14:creationId xmlns:p14="http://schemas.microsoft.com/office/powerpoint/2010/main" xmlns="" val="3702302581"/>
      </p:ext>
    </p:extLst>
  </p:cSld>
  <p:clrMapOvr>
    <a:overrideClrMapping bg1="lt1" tx1="dk1" bg2="lt2" tx2="dk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5" name="Düz Bağlayıcı 14"/>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latin typeface="Arial" charset="0"/>
              <a:cs typeface="Arial" pitchFamily="34" charset="0"/>
            </a:endParaRPr>
          </a:p>
        </p:txBody>
      </p:sp>
      <p:sp>
        <p:nvSpPr>
          <p:cNvPr id="6" name="Oval 16"/>
          <p:cNvSpPr/>
          <p:nvPr/>
        </p:nvSpPr>
        <p:spPr>
          <a:xfrm>
            <a:off x="10875669" y="5715353"/>
            <a:ext cx="73236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7" name="Düz Bağlayıcı 17"/>
          <p:cNvSpPr>
            <a:spLocks noChangeShapeType="1"/>
          </p:cNvSpPr>
          <p:nvPr/>
        </p:nvSpPr>
        <p:spPr bwMode="auto">
          <a:xfrm>
            <a:off x="11988800" y="0"/>
            <a:ext cx="0" cy="6858000"/>
          </a:xfrm>
          <a:prstGeom prst="line">
            <a:avLst/>
          </a:prstGeom>
          <a:noFill/>
          <a:ln w="9525" algn="ctr">
            <a:solidFill>
              <a:schemeClr val="tx1"/>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8" name="Dikdörtgen 18"/>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9" name="Düz Bağlayıcı 19"/>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10" name="Düz Bağlayıcı 20"/>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dirty="0">
              <a:solidFill>
                <a:prstClr val="black"/>
              </a:solidFill>
              <a:latin typeface="Arial" charset="0"/>
              <a:cs typeface="Arial" pitchFamily="34" charset="0"/>
            </a:endParaRPr>
          </a:p>
        </p:txBody>
      </p:sp>
      <p:sp>
        <p:nvSpPr>
          <p:cNvPr id="11" name="Düz Bağlayıcı 23"/>
          <p:cNvSpPr>
            <a:spLocks noChangeShapeType="1"/>
          </p:cNvSpPr>
          <p:nvPr/>
        </p:nvSpPr>
        <p:spPr bwMode="auto">
          <a:xfrm>
            <a:off x="8257117"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2" name="Başlık 1"/>
          <p:cNvSpPr>
            <a:spLocks noGrp="1"/>
          </p:cNvSpPr>
          <p:nvPr>
            <p:ph type="title"/>
          </p:nvPr>
        </p:nvSpPr>
        <p:spPr>
          <a:xfrm rot="5400000">
            <a:off x="5518404" y="3124200"/>
            <a:ext cx="6309360" cy="609600"/>
          </a:xfrm>
        </p:spPr>
        <p:txBody>
          <a:bodyPr/>
          <a:lstStyle>
            <a:lvl1pPr algn="l">
              <a:buNone/>
              <a:defRPr sz="2000" b="1"/>
            </a:lvl1pPr>
          </a:lstStyle>
          <a:p>
            <a:r>
              <a:rPr lang="tr-TR"/>
              <a:t>Asıl başlık stili için tıklatın</a:t>
            </a:r>
            <a:endParaRPr lang="en-US"/>
          </a:p>
        </p:txBody>
      </p:sp>
      <p:sp>
        <p:nvSpPr>
          <p:cNvPr id="3" name="Resim Yer Tutucusu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tr-TR" noProof="0"/>
              <a:t>Resim eklemek için simgeyi tıklatın</a:t>
            </a:r>
            <a:endParaRPr lang="en-US" noProof="0" dirty="0"/>
          </a:p>
        </p:txBody>
      </p:sp>
      <p:sp>
        <p:nvSpPr>
          <p:cNvPr id="4" name="Metin Yer Tutucusu 3"/>
          <p:cNvSpPr>
            <a:spLocks noGrp="1"/>
          </p:cNvSpPr>
          <p:nvPr>
            <p:ph type="body" sz="half" idx="2"/>
          </p:nvPr>
        </p:nvSpPr>
        <p:spPr>
          <a:xfrm>
            <a:off x="9021064" y="264795"/>
            <a:ext cx="2032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tr-TR"/>
              <a:t>Asıl metin stillerini düzenlemek için tıklatın</a:t>
            </a:r>
          </a:p>
        </p:txBody>
      </p:sp>
      <p:sp>
        <p:nvSpPr>
          <p:cNvPr id="12" name="Veri Yer Tutucusu 16"/>
          <p:cNvSpPr>
            <a:spLocks noGrp="1"/>
          </p:cNvSpPr>
          <p:nvPr>
            <p:ph type="dt" sz="half" idx="10"/>
          </p:nvPr>
        </p:nvSpPr>
        <p:spPr/>
        <p:txBody>
          <a:bodyPr rtlCol="0"/>
          <a:lstStyle>
            <a:lvl1pPr>
              <a:defRPr>
                <a:cs typeface="Arial" charset="0"/>
              </a:defRPr>
            </a:lvl1pPr>
          </a:lstStyle>
          <a:p>
            <a:pPr>
              <a:defRPr/>
            </a:pPr>
            <a:endParaRPr lang="tr-TR"/>
          </a:p>
        </p:txBody>
      </p:sp>
      <p:sp>
        <p:nvSpPr>
          <p:cNvPr id="13" name="Slayt Numarası Yer Tutucusu 17"/>
          <p:cNvSpPr>
            <a:spLocks noGrp="1"/>
          </p:cNvSpPr>
          <p:nvPr>
            <p:ph type="sldNum" sz="quarter" idx="11"/>
          </p:nvPr>
        </p:nvSpPr>
        <p:spPr/>
        <p:txBody>
          <a:bodyPr/>
          <a:lstStyle>
            <a:lvl1pPr>
              <a:defRPr/>
            </a:lvl1pPr>
          </a:lstStyle>
          <a:p>
            <a:pPr>
              <a:defRPr/>
            </a:pPr>
            <a:fld id="{F41906C9-71CD-48CF-8F39-3D6F125F9129}" type="slidenum">
              <a:rPr lang="tr-TR" altLang="tr-TR"/>
              <a:pPr>
                <a:defRPr/>
              </a:pPr>
              <a:t>‹#›</a:t>
            </a:fld>
            <a:endParaRPr lang="tr-TR" altLang="tr-TR"/>
          </a:p>
        </p:txBody>
      </p:sp>
      <p:sp>
        <p:nvSpPr>
          <p:cNvPr id="14" name="Altbilgi Yer Tutucusu 20"/>
          <p:cNvSpPr>
            <a:spLocks noGrp="1"/>
          </p:cNvSpPr>
          <p:nvPr>
            <p:ph type="ftr" sz="quarter" idx="12"/>
          </p:nvPr>
        </p:nvSpPr>
        <p:spPr/>
        <p:txBody>
          <a:bodyPr rtlCol="0"/>
          <a:lstStyle>
            <a:lvl1pPr>
              <a:defRPr>
                <a:cs typeface="Arial" charset="0"/>
              </a:defRPr>
            </a:lvl1pPr>
          </a:lstStyle>
          <a:p>
            <a:pPr>
              <a:defRPr/>
            </a:pPr>
            <a:endParaRPr lang="tr-TR"/>
          </a:p>
        </p:txBody>
      </p:sp>
    </p:spTree>
    <p:extLst>
      <p:ext uri="{BB962C8B-B14F-4D97-AF65-F5344CB8AC3E}">
        <p14:creationId xmlns:p14="http://schemas.microsoft.com/office/powerpoint/2010/main" xmlns="" val="386657003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13"/>
          <p:cNvSpPr>
            <a:spLocks noGrp="1"/>
          </p:cNvSpPr>
          <p:nvPr>
            <p:ph type="dt" sz="half" idx="10"/>
          </p:nvPr>
        </p:nvSpPr>
        <p:spPr/>
        <p:txBody>
          <a:bodyPr/>
          <a:lstStyle>
            <a:lvl1pPr>
              <a:defRPr>
                <a:cs typeface="Arial" charset="0"/>
              </a:defRPr>
            </a:lvl1pPr>
          </a:lstStyle>
          <a:p>
            <a:pPr>
              <a:defRPr/>
            </a:pPr>
            <a:endParaRPr lang="tr-TR"/>
          </a:p>
        </p:txBody>
      </p:sp>
      <p:sp>
        <p:nvSpPr>
          <p:cNvPr id="5" name="Altbilgi Yer Tutucusu 2"/>
          <p:cNvSpPr>
            <a:spLocks noGrp="1"/>
          </p:cNvSpPr>
          <p:nvPr>
            <p:ph type="ftr" sz="quarter" idx="11"/>
          </p:nvPr>
        </p:nvSpPr>
        <p:spPr/>
        <p:txBody>
          <a:bodyPr/>
          <a:lstStyle>
            <a:lvl1pPr>
              <a:defRPr>
                <a:cs typeface="Arial" charset="0"/>
              </a:defRPr>
            </a:lvl1pPr>
          </a:lstStyle>
          <a:p>
            <a:pPr>
              <a:defRPr/>
            </a:pPr>
            <a:endParaRPr lang="tr-TR"/>
          </a:p>
        </p:txBody>
      </p:sp>
      <p:sp>
        <p:nvSpPr>
          <p:cNvPr id="6" name="Slayt Numarası Yer Tutucusu 22"/>
          <p:cNvSpPr>
            <a:spLocks noGrp="1"/>
          </p:cNvSpPr>
          <p:nvPr>
            <p:ph type="sldNum" sz="quarter" idx="12"/>
          </p:nvPr>
        </p:nvSpPr>
        <p:spPr/>
        <p:txBody>
          <a:bodyPr/>
          <a:lstStyle>
            <a:lvl1pPr>
              <a:defRPr/>
            </a:lvl1pPr>
          </a:lstStyle>
          <a:p>
            <a:pPr>
              <a:defRPr/>
            </a:pPr>
            <a:fld id="{A1FE16B0-14B7-4A46-B071-6AD0FA208D5C}" type="slidenum">
              <a:rPr lang="tr-TR" altLang="tr-TR"/>
              <a:pPr>
                <a:defRPr/>
              </a:pPr>
              <a:t>‹#›</a:t>
            </a:fld>
            <a:endParaRPr lang="tr-TR" altLang="tr-TR"/>
          </a:p>
        </p:txBody>
      </p:sp>
    </p:spTree>
    <p:extLst>
      <p:ext uri="{BB962C8B-B14F-4D97-AF65-F5344CB8AC3E}">
        <p14:creationId xmlns:p14="http://schemas.microsoft.com/office/powerpoint/2010/main" xmlns="" val="3103484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ltLang="ko-KR" smtClean="0"/>
              <a:t>Click to edit Master title style</a:t>
            </a:r>
            <a:endParaRPr lang="ko-KR" altLang="en-US"/>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ko-KR" smtClean="0"/>
              <a:t>Click to edit Master text styles</a:t>
            </a:r>
          </a:p>
        </p:txBody>
      </p:sp>
      <p:sp>
        <p:nvSpPr>
          <p:cNvPr id="5" name="Date Placeholder 4"/>
          <p:cNvSpPr>
            <a:spLocks noGrp="1"/>
          </p:cNvSpPr>
          <p:nvPr>
            <p:ph type="dt" sz="half" idx="10"/>
          </p:nvPr>
        </p:nvSpPr>
        <p:spPr>
          <a:xfrm>
            <a:off x="609600" y="6356823"/>
            <a:ext cx="2844800" cy="365125"/>
          </a:xfrm>
          <a:prstGeom prst="rect">
            <a:avLst/>
          </a:prstGeom>
        </p:spPr>
        <p:txBody>
          <a:bodyPr/>
          <a:lstStyle/>
          <a:p>
            <a:pPr defTabSz="914400" latinLnBrk="1"/>
            <a:fld id="{D2E587EC-4A3E-4030-BABC-5E0C0236501C}" type="datetimeFigureOut">
              <a:rPr lang="ko-KR" altLang="en-US" smtClean="0">
                <a:solidFill>
                  <a:prstClr val="black"/>
                </a:solidFill>
              </a:rPr>
              <a:pPr defTabSz="914400" latinLnBrk="1"/>
              <a:t>2023-10-02</a:t>
            </a:fld>
            <a:endParaRPr lang="ko-KR" altLang="en-US">
              <a:solidFill>
                <a:prstClr val="black"/>
              </a:solidFill>
            </a:endParaRPr>
          </a:p>
        </p:txBody>
      </p:sp>
      <p:sp>
        <p:nvSpPr>
          <p:cNvPr id="6" name="Footer Placeholder 5"/>
          <p:cNvSpPr>
            <a:spLocks noGrp="1"/>
          </p:cNvSpPr>
          <p:nvPr>
            <p:ph type="ftr" sz="quarter" idx="11"/>
          </p:nvPr>
        </p:nvSpPr>
        <p:spPr>
          <a:xfrm>
            <a:off x="4165600" y="6356823"/>
            <a:ext cx="3860800" cy="365125"/>
          </a:xfrm>
          <a:prstGeom prst="rect">
            <a:avLst/>
          </a:prstGeom>
        </p:spPr>
        <p:txBody>
          <a:bodyPr/>
          <a:lstStyle/>
          <a:p>
            <a:pPr defTabSz="914400" latinLnBrk="1"/>
            <a:endParaRPr lang="ko-KR" altLang="en-US">
              <a:solidFill>
                <a:prstClr val="black"/>
              </a:solidFill>
            </a:endParaRPr>
          </a:p>
        </p:txBody>
      </p:sp>
      <p:sp>
        <p:nvSpPr>
          <p:cNvPr id="7" name="Slide Number Placeholder 6"/>
          <p:cNvSpPr>
            <a:spLocks noGrp="1"/>
          </p:cNvSpPr>
          <p:nvPr>
            <p:ph type="sldNum" sz="quarter" idx="12"/>
          </p:nvPr>
        </p:nvSpPr>
        <p:spPr>
          <a:xfrm>
            <a:off x="8737600" y="6356823"/>
            <a:ext cx="2844800" cy="365125"/>
          </a:xfrm>
          <a:prstGeom prst="rect">
            <a:avLst/>
          </a:prstGeom>
        </p:spPr>
        <p:txBody>
          <a:bodyPr/>
          <a:lstStyle/>
          <a:p>
            <a:pPr defTabSz="914400" latinLnBrk="1"/>
            <a:fld id="{6F4B9519-C8B1-4E82-966F-744A36AA8BB2}" type="slidenum">
              <a:rPr lang="ko-KR" altLang="en-US" smtClean="0">
                <a:solidFill>
                  <a:prstClr val="black"/>
                </a:solidFill>
              </a:rPr>
              <a:pPr defTabSz="914400" latinLnBrk="1"/>
              <a:t>‹#›</a:t>
            </a:fld>
            <a:endParaRPr lang="ko-KR" altLang="en-US">
              <a:solidFill>
                <a:prstClr val="black"/>
              </a:solidFill>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839200" y="274639"/>
            <a:ext cx="2235200" cy="5851525"/>
          </a:xfrm>
        </p:spPr>
        <p:txBody>
          <a:bodyPr vert="eaVert"/>
          <a:lstStyle/>
          <a:p>
            <a:r>
              <a:rPr lang="tr-TR"/>
              <a:t>Asıl başlık stili için tıklatın</a:t>
            </a:r>
            <a:endParaRPr lang="en-US"/>
          </a:p>
        </p:txBody>
      </p:sp>
      <p:sp>
        <p:nvSpPr>
          <p:cNvPr id="3" name="Dikey Metin Yer Tutucusu 2"/>
          <p:cNvSpPr>
            <a:spLocks noGrp="1"/>
          </p:cNvSpPr>
          <p:nvPr>
            <p:ph type="body" orient="vert" idx="1"/>
          </p:nvPr>
        </p:nvSpPr>
        <p:spPr>
          <a:xfrm>
            <a:off x="609600" y="274639"/>
            <a:ext cx="80264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13"/>
          <p:cNvSpPr>
            <a:spLocks noGrp="1"/>
          </p:cNvSpPr>
          <p:nvPr>
            <p:ph type="dt" sz="half" idx="10"/>
          </p:nvPr>
        </p:nvSpPr>
        <p:spPr/>
        <p:txBody>
          <a:bodyPr/>
          <a:lstStyle>
            <a:lvl1pPr>
              <a:defRPr>
                <a:cs typeface="Arial" charset="0"/>
              </a:defRPr>
            </a:lvl1pPr>
          </a:lstStyle>
          <a:p>
            <a:pPr>
              <a:defRPr/>
            </a:pPr>
            <a:endParaRPr lang="tr-TR"/>
          </a:p>
        </p:txBody>
      </p:sp>
      <p:sp>
        <p:nvSpPr>
          <p:cNvPr id="5" name="Altbilgi Yer Tutucusu 2"/>
          <p:cNvSpPr>
            <a:spLocks noGrp="1"/>
          </p:cNvSpPr>
          <p:nvPr>
            <p:ph type="ftr" sz="quarter" idx="11"/>
          </p:nvPr>
        </p:nvSpPr>
        <p:spPr/>
        <p:txBody>
          <a:bodyPr/>
          <a:lstStyle>
            <a:lvl1pPr>
              <a:defRPr>
                <a:cs typeface="Arial" charset="0"/>
              </a:defRPr>
            </a:lvl1pPr>
          </a:lstStyle>
          <a:p>
            <a:pPr>
              <a:defRPr/>
            </a:pPr>
            <a:endParaRPr lang="tr-TR"/>
          </a:p>
        </p:txBody>
      </p:sp>
      <p:sp>
        <p:nvSpPr>
          <p:cNvPr id="6" name="Slayt Numarası Yer Tutucusu 22"/>
          <p:cNvSpPr>
            <a:spLocks noGrp="1"/>
          </p:cNvSpPr>
          <p:nvPr>
            <p:ph type="sldNum" sz="quarter" idx="12"/>
          </p:nvPr>
        </p:nvSpPr>
        <p:spPr/>
        <p:txBody>
          <a:bodyPr/>
          <a:lstStyle>
            <a:lvl1pPr>
              <a:defRPr/>
            </a:lvl1pPr>
          </a:lstStyle>
          <a:p>
            <a:pPr>
              <a:defRPr/>
            </a:pPr>
            <a:fld id="{108E4940-FE2F-4559-A8EA-212098928C75}" type="slidenum">
              <a:rPr lang="tr-TR" altLang="tr-TR"/>
              <a:pPr>
                <a:defRPr/>
              </a:pPr>
              <a:t>‹#›</a:t>
            </a:fld>
            <a:endParaRPr lang="tr-TR" altLang="tr-TR"/>
          </a:p>
        </p:txBody>
      </p:sp>
    </p:spTree>
    <p:extLst>
      <p:ext uri="{BB962C8B-B14F-4D97-AF65-F5344CB8AC3E}">
        <p14:creationId xmlns:p14="http://schemas.microsoft.com/office/powerpoint/2010/main" xmlns="" val="876227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4" name="Dikdörtgen 14"/>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5" name="Dikdörtgen 16"/>
          <p:cNvSpPr/>
          <p:nvPr/>
        </p:nvSpPr>
        <p:spPr bwMode="auto">
          <a:xfrm>
            <a:off x="368303" y="0"/>
            <a:ext cx="139700"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6" name="Dikdörtgen 17"/>
          <p:cNvSpPr/>
          <p:nvPr/>
        </p:nvSpPr>
        <p:spPr bwMode="auto">
          <a:xfrm>
            <a:off x="1321028" y="0"/>
            <a:ext cx="243417"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7" name="Dikdörtgen 18"/>
          <p:cNvSpPr/>
          <p:nvPr/>
        </p:nvSpPr>
        <p:spPr bwMode="auto">
          <a:xfrm>
            <a:off x="1521887" y="0"/>
            <a:ext cx="306916"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10" name="Düz Bağlayıcı 19"/>
          <p:cNvSpPr>
            <a:spLocks noChangeShapeType="1"/>
          </p:cNvSpPr>
          <p:nvPr/>
        </p:nvSpPr>
        <p:spPr bwMode="auto">
          <a:xfrm>
            <a:off x="141817"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latin typeface="Arial" charset="0"/>
              <a:cs typeface="Arial" pitchFamily="34" charset="0"/>
            </a:endParaRPr>
          </a:p>
        </p:txBody>
      </p:sp>
      <p:sp>
        <p:nvSpPr>
          <p:cNvPr id="11" name="Düz Bağlayıcı 20"/>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latin typeface="Arial" charset="0"/>
              <a:cs typeface="Arial" pitchFamily="34" charset="0"/>
            </a:endParaRPr>
          </a:p>
        </p:txBody>
      </p:sp>
      <p:sp>
        <p:nvSpPr>
          <p:cNvPr id="12" name="Düz Bağlayıcı 23"/>
          <p:cNvSpPr>
            <a:spLocks noChangeShapeType="1"/>
          </p:cNvSpPr>
          <p:nvPr/>
        </p:nvSpPr>
        <p:spPr bwMode="auto">
          <a:xfrm>
            <a:off x="1138767"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latin typeface="Arial" charset="0"/>
              <a:cs typeface="Arial" pitchFamily="34" charset="0"/>
            </a:endParaRPr>
          </a:p>
        </p:txBody>
      </p:sp>
      <p:sp>
        <p:nvSpPr>
          <p:cNvPr id="13" name="Düz Bağlayıcı 24"/>
          <p:cNvSpPr>
            <a:spLocks noChangeShapeType="1"/>
          </p:cNvSpPr>
          <p:nvPr/>
        </p:nvSpPr>
        <p:spPr bwMode="auto">
          <a:xfrm>
            <a:off x="2302933"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latin typeface="Arial" charset="0"/>
              <a:cs typeface="Arial" pitchFamily="34" charset="0"/>
            </a:endParaRPr>
          </a:p>
        </p:txBody>
      </p:sp>
      <p:sp>
        <p:nvSpPr>
          <p:cNvPr id="14" name="Düz Bağlayıcı 25"/>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latin typeface="Arial" charset="0"/>
              <a:cs typeface="Arial" pitchFamily="34" charset="0"/>
            </a:endParaRPr>
          </a:p>
        </p:txBody>
      </p:sp>
      <p:sp>
        <p:nvSpPr>
          <p:cNvPr id="15" name="Düz Bağlayıcı 26"/>
          <p:cNvSpPr>
            <a:spLocks noChangeShapeType="1"/>
          </p:cNvSpPr>
          <p:nvPr/>
        </p:nvSpPr>
        <p:spPr bwMode="auto">
          <a:xfrm>
            <a:off x="1215178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latin typeface="Arial" charset="0"/>
              <a:cs typeface="Arial" pitchFamily="34" charset="0"/>
            </a:endParaRPr>
          </a:p>
        </p:txBody>
      </p:sp>
      <p:sp>
        <p:nvSpPr>
          <p:cNvPr id="16" name="Dikdörtgen 2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7" name="Oval 28"/>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8" name="Oval 29"/>
          <p:cNvSpPr/>
          <p:nvPr/>
        </p:nvSpPr>
        <p:spPr bwMode="auto">
          <a:xfrm>
            <a:off x="1746252" y="4867275"/>
            <a:ext cx="855133"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9" name="Oval 30"/>
          <p:cNvSpPr/>
          <p:nvPr/>
        </p:nvSpPr>
        <p:spPr bwMode="auto">
          <a:xfrm>
            <a:off x="1454151" y="5501029"/>
            <a:ext cx="184149"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20" name="Oval 31"/>
          <p:cNvSpPr/>
          <p:nvPr/>
        </p:nvSpPr>
        <p:spPr bwMode="auto">
          <a:xfrm>
            <a:off x="2218267" y="5788025"/>
            <a:ext cx="366184"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21" name="Oval 32"/>
          <p:cNvSpPr/>
          <p:nvPr/>
        </p:nvSpPr>
        <p:spPr>
          <a:xfrm>
            <a:off x="2540228" y="4496141"/>
            <a:ext cx="486833"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8" name="Başlık 7"/>
          <p:cNvSpPr>
            <a:spLocks noGrp="1"/>
          </p:cNvSpPr>
          <p:nvPr>
            <p:ph type="ctrTitle"/>
          </p:nvPr>
        </p:nvSpPr>
        <p:spPr>
          <a:xfrm>
            <a:off x="3048000" y="3124200"/>
            <a:ext cx="8229600" cy="1894362"/>
          </a:xfrm>
        </p:spPr>
        <p:txBody>
          <a:bodyPr/>
          <a:lstStyle>
            <a:lvl1pPr>
              <a:defRPr b="1"/>
            </a:lvl1pPr>
          </a:lstStyle>
          <a:p>
            <a:r>
              <a:rPr lang="tr-TR"/>
              <a:t>Asıl başlık stili için tıklatın</a:t>
            </a:r>
            <a:endParaRPr lang="en-US"/>
          </a:p>
        </p:txBody>
      </p:sp>
      <p:sp>
        <p:nvSpPr>
          <p:cNvPr id="9" name="Alt Başlık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a:t>Asıl alt başlık stilini düzenlemek için tıklatın</a:t>
            </a:r>
            <a:endParaRPr lang="en-US"/>
          </a:p>
        </p:txBody>
      </p:sp>
      <p:sp>
        <p:nvSpPr>
          <p:cNvPr id="22" name="Veri Yer Tutucusu 27"/>
          <p:cNvSpPr>
            <a:spLocks noGrp="1"/>
          </p:cNvSpPr>
          <p:nvPr>
            <p:ph type="dt" sz="half" idx="10"/>
          </p:nvPr>
        </p:nvSpPr>
        <p:spPr bwMode="auto">
          <a:xfrm rot="5400000">
            <a:off x="10733617" y="1111250"/>
            <a:ext cx="2286000" cy="508000"/>
          </a:xfrm>
        </p:spPr>
        <p:txBody>
          <a:bodyPr/>
          <a:lstStyle>
            <a:lvl1pPr>
              <a:defRPr>
                <a:cs typeface="Arial" charset="0"/>
              </a:defRPr>
            </a:lvl1pPr>
          </a:lstStyle>
          <a:p>
            <a:pPr>
              <a:defRPr/>
            </a:pPr>
            <a:endParaRPr lang="tr-TR"/>
          </a:p>
        </p:txBody>
      </p:sp>
      <p:sp>
        <p:nvSpPr>
          <p:cNvPr id="23" name="Altbilgi Yer Tutucusu 16"/>
          <p:cNvSpPr>
            <a:spLocks noGrp="1"/>
          </p:cNvSpPr>
          <p:nvPr>
            <p:ph type="ftr" sz="quarter" idx="11"/>
          </p:nvPr>
        </p:nvSpPr>
        <p:spPr bwMode="auto">
          <a:xfrm rot="5400000">
            <a:off x="10045701" y="4117452"/>
            <a:ext cx="3657600" cy="512233"/>
          </a:xfrm>
        </p:spPr>
        <p:txBody>
          <a:bodyPr/>
          <a:lstStyle>
            <a:lvl1pPr>
              <a:defRPr>
                <a:cs typeface="Arial" charset="0"/>
              </a:defRPr>
            </a:lvl1pPr>
          </a:lstStyle>
          <a:p>
            <a:pPr>
              <a:defRPr/>
            </a:pPr>
            <a:endParaRPr lang="tr-TR"/>
          </a:p>
        </p:txBody>
      </p:sp>
      <p:sp>
        <p:nvSpPr>
          <p:cNvPr id="24" name="Slayt Numarası Yer Tutucusu 28"/>
          <p:cNvSpPr>
            <a:spLocks noGrp="1"/>
          </p:cNvSpPr>
          <p:nvPr>
            <p:ph type="sldNum" sz="quarter" idx="12"/>
          </p:nvPr>
        </p:nvSpPr>
        <p:spPr bwMode="auto">
          <a:xfrm>
            <a:off x="1767417" y="4929529"/>
            <a:ext cx="812800" cy="517525"/>
          </a:xfrm>
        </p:spPr>
        <p:txBody>
          <a:bodyPr/>
          <a:lstStyle>
            <a:lvl1pPr>
              <a:defRPr/>
            </a:lvl1pPr>
          </a:lstStyle>
          <a:p>
            <a:pPr>
              <a:defRPr/>
            </a:pPr>
            <a:fld id="{A5F1EB5B-D1A6-4126-BE1B-6C6098087A2A}" type="slidenum">
              <a:rPr lang="tr-TR" altLang="tr-TR"/>
              <a:pPr>
                <a:defRPr/>
              </a:pPr>
              <a:t>‹#›</a:t>
            </a:fld>
            <a:endParaRPr lang="tr-TR" altLang="tr-TR"/>
          </a:p>
        </p:txBody>
      </p:sp>
    </p:spTree>
    <p:extLst>
      <p:ext uri="{BB962C8B-B14F-4D97-AF65-F5344CB8AC3E}">
        <p14:creationId xmlns:p14="http://schemas.microsoft.com/office/powerpoint/2010/main" xmlns="" val="4138092054"/>
      </p:ext>
    </p:extLst>
  </p:cSld>
  <p:clrMapOvr>
    <a:overrideClrMapping bg1="lt1" tx1="dk1" bg2="lt2" tx2="dk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8" name="İçerik Yer Tutucusu 7"/>
          <p:cNvSpPr>
            <a:spLocks noGrp="1"/>
          </p:cNvSpPr>
          <p:nvPr>
            <p:ph sz="quarter" idx="1"/>
          </p:nvPr>
        </p:nvSpPr>
        <p:spPr>
          <a:xfrm>
            <a:off x="609600" y="1600200"/>
            <a:ext cx="9956800" cy="4873752"/>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6"/>
          <p:cNvSpPr>
            <a:spLocks noGrp="1"/>
          </p:cNvSpPr>
          <p:nvPr>
            <p:ph type="dt" sz="half" idx="10"/>
          </p:nvPr>
        </p:nvSpPr>
        <p:spPr/>
        <p:txBody>
          <a:bodyPr rtlCol="0"/>
          <a:lstStyle>
            <a:lvl1pPr>
              <a:defRPr>
                <a:cs typeface="Arial" charset="0"/>
              </a:defRPr>
            </a:lvl1pPr>
          </a:lstStyle>
          <a:p>
            <a:pPr>
              <a:defRPr/>
            </a:pPr>
            <a:endParaRPr lang="tr-TR"/>
          </a:p>
        </p:txBody>
      </p:sp>
      <p:sp>
        <p:nvSpPr>
          <p:cNvPr id="5" name="Slayt Numarası Yer Tutucusu 8"/>
          <p:cNvSpPr>
            <a:spLocks noGrp="1"/>
          </p:cNvSpPr>
          <p:nvPr>
            <p:ph type="sldNum" sz="quarter" idx="11"/>
          </p:nvPr>
        </p:nvSpPr>
        <p:spPr/>
        <p:txBody>
          <a:bodyPr/>
          <a:lstStyle>
            <a:lvl1pPr>
              <a:defRPr/>
            </a:lvl1pPr>
          </a:lstStyle>
          <a:p>
            <a:pPr>
              <a:defRPr/>
            </a:pPr>
            <a:fld id="{C6BFA273-7CE9-4383-AE14-EE48AF0FBD72}" type="slidenum">
              <a:rPr lang="tr-TR" altLang="tr-TR"/>
              <a:pPr>
                <a:defRPr/>
              </a:pPr>
              <a:t>‹#›</a:t>
            </a:fld>
            <a:endParaRPr lang="tr-TR" altLang="tr-TR"/>
          </a:p>
        </p:txBody>
      </p:sp>
      <p:sp>
        <p:nvSpPr>
          <p:cNvPr id="6" name="Altbilgi Yer Tutucusu 9"/>
          <p:cNvSpPr>
            <a:spLocks noGrp="1"/>
          </p:cNvSpPr>
          <p:nvPr>
            <p:ph type="ftr" sz="quarter" idx="12"/>
          </p:nvPr>
        </p:nvSpPr>
        <p:spPr/>
        <p:txBody>
          <a:bodyPr rtlCol="0"/>
          <a:lstStyle>
            <a:lvl1pPr>
              <a:defRPr>
                <a:cs typeface="Arial" charset="0"/>
              </a:defRPr>
            </a:lvl1pPr>
          </a:lstStyle>
          <a:p>
            <a:pPr>
              <a:defRPr/>
            </a:pPr>
            <a:endParaRPr lang="tr-TR"/>
          </a:p>
        </p:txBody>
      </p:sp>
    </p:spTree>
    <p:extLst>
      <p:ext uri="{BB962C8B-B14F-4D97-AF65-F5344CB8AC3E}">
        <p14:creationId xmlns:p14="http://schemas.microsoft.com/office/powerpoint/2010/main" xmlns="" val="114612006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2"/>
        </a:solidFill>
        <a:effectLst/>
      </p:bgPr>
    </p:bg>
    <p:spTree>
      <p:nvGrpSpPr>
        <p:cNvPr id="1" name=""/>
        <p:cNvGrpSpPr/>
        <p:nvPr/>
      </p:nvGrpSpPr>
      <p:grpSpPr>
        <a:xfrm>
          <a:off x="0" y="0"/>
          <a:ext cx="0" cy="0"/>
          <a:chOff x="0" y="0"/>
          <a:chExt cx="0" cy="0"/>
        </a:xfrm>
      </p:grpSpPr>
      <p:sp>
        <p:nvSpPr>
          <p:cNvPr id="4" name="Dikdörtgen 14"/>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5" name="Dikdörtgen 16"/>
          <p:cNvSpPr/>
          <p:nvPr/>
        </p:nvSpPr>
        <p:spPr bwMode="auto">
          <a:xfrm>
            <a:off x="368303" y="0"/>
            <a:ext cx="139700"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6" name="Dikdörtgen 17"/>
          <p:cNvSpPr/>
          <p:nvPr/>
        </p:nvSpPr>
        <p:spPr bwMode="auto">
          <a:xfrm>
            <a:off x="1321028" y="0"/>
            <a:ext cx="243417"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7" name="Dikdörtgen 18"/>
          <p:cNvSpPr/>
          <p:nvPr/>
        </p:nvSpPr>
        <p:spPr bwMode="auto">
          <a:xfrm>
            <a:off x="1521887" y="0"/>
            <a:ext cx="306916"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8" name="Düz Bağlayıcı 19"/>
          <p:cNvSpPr>
            <a:spLocks noChangeShapeType="1"/>
          </p:cNvSpPr>
          <p:nvPr/>
        </p:nvSpPr>
        <p:spPr bwMode="auto">
          <a:xfrm>
            <a:off x="141817"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white"/>
              </a:solidFill>
              <a:latin typeface="Arial" charset="0"/>
              <a:cs typeface="Arial" pitchFamily="34" charset="0"/>
            </a:endParaRPr>
          </a:p>
        </p:txBody>
      </p:sp>
      <p:sp>
        <p:nvSpPr>
          <p:cNvPr id="9" name="Düz Bağlayıcı 20"/>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white"/>
              </a:solidFill>
              <a:latin typeface="Arial" charset="0"/>
              <a:cs typeface="Arial" pitchFamily="34" charset="0"/>
            </a:endParaRPr>
          </a:p>
        </p:txBody>
      </p:sp>
      <p:sp>
        <p:nvSpPr>
          <p:cNvPr id="10" name="Düz Bağlayıcı 23"/>
          <p:cNvSpPr>
            <a:spLocks noChangeShapeType="1"/>
          </p:cNvSpPr>
          <p:nvPr/>
        </p:nvSpPr>
        <p:spPr bwMode="auto">
          <a:xfrm>
            <a:off x="1138767"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white"/>
              </a:solidFill>
              <a:latin typeface="Arial" charset="0"/>
              <a:cs typeface="Arial" pitchFamily="34" charset="0"/>
            </a:endParaRPr>
          </a:p>
        </p:txBody>
      </p:sp>
      <p:sp>
        <p:nvSpPr>
          <p:cNvPr id="11" name="Düz Bağlayıcı 24"/>
          <p:cNvSpPr>
            <a:spLocks noChangeShapeType="1"/>
          </p:cNvSpPr>
          <p:nvPr/>
        </p:nvSpPr>
        <p:spPr bwMode="auto">
          <a:xfrm>
            <a:off x="2302933"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white"/>
              </a:solidFill>
              <a:latin typeface="Arial" charset="0"/>
              <a:cs typeface="Arial" pitchFamily="34" charset="0"/>
            </a:endParaRPr>
          </a:p>
        </p:txBody>
      </p:sp>
      <p:sp>
        <p:nvSpPr>
          <p:cNvPr id="12" name="Düz Bağlayıcı 25"/>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white"/>
              </a:solidFill>
              <a:latin typeface="Arial" charset="0"/>
              <a:cs typeface="Arial" pitchFamily="34" charset="0"/>
            </a:endParaRPr>
          </a:p>
        </p:txBody>
      </p:sp>
      <p:sp>
        <p:nvSpPr>
          <p:cNvPr id="13" name="Dikdörtgen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4" name="Oval 27"/>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5" name="Oval 28"/>
          <p:cNvSpPr/>
          <p:nvPr/>
        </p:nvSpPr>
        <p:spPr bwMode="auto">
          <a:xfrm>
            <a:off x="1765301" y="4867275"/>
            <a:ext cx="857251"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6" name="Oval 29"/>
          <p:cNvSpPr/>
          <p:nvPr/>
        </p:nvSpPr>
        <p:spPr bwMode="auto">
          <a:xfrm>
            <a:off x="1454151" y="5501029"/>
            <a:ext cx="184149"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7" name="Oval 30"/>
          <p:cNvSpPr/>
          <p:nvPr/>
        </p:nvSpPr>
        <p:spPr bwMode="auto">
          <a:xfrm>
            <a:off x="2218267" y="5791200"/>
            <a:ext cx="366184"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8" name="Oval 31"/>
          <p:cNvSpPr/>
          <p:nvPr/>
        </p:nvSpPr>
        <p:spPr bwMode="auto">
          <a:xfrm>
            <a:off x="2506361" y="4480266"/>
            <a:ext cx="486833"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9" name="Düz Bağlayıcı 32"/>
          <p:cNvSpPr>
            <a:spLocks noChangeShapeType="1"/>
          </p:cNvSpPr>
          <p:nvPr/>
        </p:nvSpPr>
        <p:spPr bwMode="auto">
          <a:xfrm>
            <a:off x="12130617"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white"/>
              </a:solidFill>
              <a:latin typeface="Arial" charset="0"/>
              <a:cs typeface="Arial" pitchFamily="34" charset="0"/>
            </a:endParaRPr>
          </a:p>
        </p:txBody>
      </p:sp>
      <p:sp>
        <p:nvSpPr>
          <p:cNvPr id="2" name="Başlık 1"/>
          <p:cNvSpPr>
            <a:spLocks noGrp="1"/>
          </p:cNvSpPr>
          <p:nvPr>
            <p:ph type="title"/>
          </p:nvPr>
        </p:nvSpPr>
        <p:spPr>
          <a:xfrm>
            <a:off x="3048000" y="2895600"/>
            <a:ext cx="8229600" cy="2053590"/>
          </a:xfrm>
        </p:spPr>
        <p:txBody>
          <a:bodyPr/>
          <a:lstStyle>
            <a:lvl1pPr algn="l">
              <a:buNone/>
              <a:defRPr sz="3000" b="1" cap="small" baseline="0"/>
            </a:lvl1pPr>
          </a:lstStyle>
          <a:p>
            <a:r>
              <a:rPr lang="tr-TR"/>
              <a:t>Asıl başlık stili için tıklatın</a:t>
            </a:r>
            <a:endParaRPr lang="en-US"/>
          </a:p>
        </p:txBody>
      </p:sp>
      <p:sp>
        <p:nvSpPr>
          <p:cNvPr id="3" name="Metin Yer Tutucusu 2"/>
          <p:cNvSpPr>
            <a:spLocks noGrp="1"/>
          </p:cNvSpPr>
          <p:nvPr>
            <p:ph type="body" idx="1"/>
          </p:nvPr>
        </p:nvSpPr>
        <p:spPr>
          <a:xfrm>
            <a:off x="3048000" y="5010150"/>
            <a:ext cx="82296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a:t>Asıl metin stillerini düzenlemek için tıklatın</a:t>
            </a:r>
          </a:p>
        </p:txBody>
      </p:sp>
      <p:sp>
        <p:nvSpPr>
          <p:cNvPr id="20" name="Veri Yer Tutucusu 3"/>
          <p:cNvSpPr>
            <a:spLocks noGrp="1"/>
          </p:cNvSpPr>
          <p:nvPr>
            <p:ph type="dt" sz="half" idx="10"/>
          </p:nvPr>
        </p:nvSpPr>
        <p:spPr bwMode="auto">
          <a:xfrm rot="5400000">
            <a:off x="10731500" y="1106488"/>
            <a:ext cx="2286000" cy="508000"/>
          </a:xfrm>
        </p:spPr>
        <p:txBody>
          <a:bodyPr/>
          <a:lstStyle>
            <a:lvl1pPr>
              <a:defRPr>
                <a:solidFill>
                  <a:srgbClr val="FFF39D"/>
                </a:solidFill>
                <a:cs typeface="Arial" charset="0"/>
              </a:defRPr>
            </a:lvl1pPr>
          </a:lstStyle>
          <a:p>
            <a:pPr>
              <a:defRPr/>
            </a:pPr>
            <a:endParaRPr lang="tr-TR"/>
          </a:p>
        </p:txBody>
      </p:sp>
      <p:sp>
        <p:nvSpPr>
          <p:cNvPr id="21" name="Altbilgi Yer Tutucusu 4"/>
          <p:cNvSpPr>
            <a:spLocks noGrp="1"/>
          </p:cNvSpPr>
          <p:nvPr>
            <p:ph type="ftr" sz="quarter" idx="11"/>
          </p:nvPr>
        </p:nvSpPr>
        <p:spPr bwMode="auto">
          <a:xfrm rot="5400000">
            <a:off x="10045701" y="4114273"/>
            <a:ext cx="3657600" cy="512233"/>
          </a:xfrm>
        </p:spPr>
        <p:txBody>
          <a:bodyPr/>
          <a:lstStyle>
            <a:lvl1pPr>
              <a:defRPr>
                <a:solidFill>
                  <a:srgbClr val="FFF39D"/>
                </a:solidFill>
                <a:cs typeface="Arial" charset="0"/>
              </a:defRPr>
            </a:lvl1pPr>
          </a:lstStyle>
          <a:p>
            <a:pPr>
              <a:defRPr/>
            </a:pPr>
            <a:endParaRPr lang="tr-TR"/>
          </a:p>
        </p:txBody>
      </p:sp>
      <p:sp>
        <p:nvSpPr>
          <p:cNvPr id="22" name="Slayt Numarası Yer Tutucusu 5"/>
          <p:cNvSpPr>
            <a:spLocks noGrp="1"/>
          </p:cNvSpPr>
          <p:nvPr>
            <p:ph type="sldNum" sz="quarter" idx="12"/>
          </p:nvPr>
        </p:nvSpPr>
        <p:spPr bwMode="auto">
          <a:xfrm>
            <a:off x="1786467" y="4929529"/>
            <a:ext cx="812800" cy="517525"/>
          </a:xfrm>
        </p:spPr>
        <p:txBody>
          <a:bodyPr/>
          <a:lstStyle>
            <a:lvl1pPr>
              <a:defRPr/>
            </a:lvl1pPr>
          </a:lstStyle>
          <a:p>
            <a:pPr>
              <a:defRPr/>
            </a:pPr>
            <a:fld id="{2A631DEA-C59D-49DE-8909-711E49EF2572}" type="slidenum">
              <a:rPr lang="tr-TR" altLang="tr-TR"/>
              <a:pPr>
                <a:defRPr/>
              </a:pPr>
              <a:t>‹#›</a:t>
            </a:fld>
            <a:endParaRPr lang="tr-TR" altLang="tr-TR"/>
          </a:p>
        </p:txBody>
      </p:sp>
    </p:spTree>
    <p:extLst>
      <p:ext uri="{BB962C8B-B14F-4D97-AF65-F5344CB8AC3E}">
        <p14:creationId xmlns:p14="http://schemas.microsoft.com/office/powerpoint/2010/main" xmlns="" val="1122875739"/>
      </p:ext>
    </p:extLst>
  </p:cSld>
  <p:clrMapOvr>
    <a:overrideClrMapping bg1="dk1" tx1="lt1" bg2="dk2" tx2="lt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9" name="İçerik Yer Tutucusu 8"/>
          <p:cNvSpPr>
            <a:spLocks noGrp="1"/>
          </p:cNvSpPr>
          <p:nvPr>
            <p:ph sz="quarter" idx="1"/>
          </p:nvPr>
        </p:nvSpPr>
        <p:spPr>
          <a:xfrm>
            <a:off x="609600" y="1600200"/>
            <a:ext cx="4876800" cy="45720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1" name="İçerik Yer Tutucusu 10"/>
          <p:cNvSpPr>
            <a:spLocks noGrp="1"/>
          </p:cNvSpPr>
          <p:nvPr>
            <p:ph sz="quarter" idx="2"/>
          </p:nvPr>
        </p:nvSpPr>
        <p:spPr>
          <a:xfrm>
            <a:off x="5693664" y="1600200"/>
            <a:ext cx="4876800" cy="45720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Veri Yer Tutucusu 13"/>
          <p:cNvSpPr>
            <a:spLocks noGrp="1"/>
          </p:cNvSpPr>
          <p:nvPr>
            <p:ph type="dt" sz="half" idx="10"/>
          </p:nvPr>
        </p:nvSpPr>
        <p:spPr/>
        <p:txBody>
          <a:bodyPr/>
          <a:lstStyle>
            <a:lvl1pPr>
              <a:defRPr>
                <a:cs typeface="Arial" charset="0"/>
              </a:defRPr>
            </a:lvl1pPr>
          </a:lstStyle>
          <a:p>
            <a:pPr>
              <a:defRPr/>
            </a:pPr>
            <a:endParaRPr lang="tr-TR"/>
          </a:p>
        </p:txBody>
      </p:sp>
      <p:sp>
        <p:nvSpPr>
          <p:cNvPr id="6" name="Altbilgi Yer Tutucusu 2"/>
          <p:cNvSpPr>
            <a:spLocks noGrp="1"/>
          </p:cNvSpPr>
          <p:nvPr>
            <p:ph type="ftr" sz="quarter" idx="11"/>
          </p:nvPr>
        </p:nvSpPr>
        <p:spPr/>
        <p:txBody>
          <a:bodyPr/>
          <a:lstStyle>
            <a:lvl1pPr>
              <a:defRPr>
                <a:cs typeface="Arial" charset="0"/>
              </a:defRPr>
            </a:lvl1pPr>
          </a:lstStyle>
          <a:p>
            <a:pPr>
              <a:defRPr/>
            </a:pPr>
            <a:endParaRPr lang="tr-TR"/>
          </a:p>
        </p:txBody>
      </p:sp>
      <p:sp>
        <p:nvSpPr>
          <p:cNvPr id="7" name="Slayt Numarası Yer Tutucusu 22"/>
          <p:cNvSpPr>
            <a:spLocks noGrp="1"/>
          </p:cNvSpPr>
          <p:nvPr>
            <p:ph type="sldNum" sz="quarter" idx="12"/>
          </p:nvPr>
        </p:nvSpPr>
        <p:spPr/>
        <p:txBody>
          <a:bodyPr/>
          <a:lstStyle>
            <a:lvl1pPr>
              <a:defRPr/>
            </a:lvl1pPr>
          </a:lstStyle>
          <a:p>
            <a:pPr>
              <a:defRPr/>
            </a:pPr>
            <a:fld id="{4CEF8251-B2ED-4D40-BC50-37DF3B8F7DAF}" type="slidenum">
              <a:rPr lang="tr-TR" altLang="tr-TR"/>
              <a:pPr>
                <a:defRPr/>
              </a:pPr>
              <a:t>‹#›</a:t>
            </a:fld>
            <a:endParaRPr lang="tr-TR" altLang="tr-TR"/>
          </a:p>
        </p:txBody>
      </p:sp>
    </p:spTree>
    <p:extLst>
      <p:ext uri="{BB962C8B-B14F-4D97-AF65-F5344CB8AC3E}">
        <p14:creationId xmlns:p14="http://schemas.microsoft.com/office/powerpoint/2010/main" xmlns="" val="107446539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3050"/>
            <a:ext cx="10058400" cy="1143000"/>
          </a:xfrm>
        </p:spPr>
        <p:txBody>
          <a:bodyPr/>
          <a:lstStyle>
            <a:lvl1pPr>
              <a:defRPr/>
            </a:lvl1pPr>
          </a:lstStyle>
          <a:p>
            <a:r>
              <a:rPr lang="tr-TR"/>
              <a:t>Asıl başlık stili için tıklatın</a:t>
            </a:r>
            <a:endParaRPr lang="en-US"/>
          </a:p>
        </p:txBody>
      </p:sp>
      <p:sp>
        <p:nvSpPr>
          <p:cNvPr id="11" name="İçerik Yer Tutucusu 10"/>
          <p:cNvSpPr>
            <a:spLocks noGrp="1"/>
          </p:cNvSpPr>
          <p:nvPr>
            <p:ph sz="quarter" idx="2"/>
          </p:nvPr>
        </p:nvSpPr>
        <p:spPr>
          <a:xfrm>
            <a:off x="609600" y="2362200"/>
            <a:ext cx="4876800" cy="3886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3" name="İçerik Yer Tutucusu 12"/>
          <p:cNvSpPr>
            <a:spLocks noGrp="1"/>
          </p:cNvSpPr>
          <p:nvPr>
            <p:ph sz="quarter" idx="4"/>
          </p:nvPr>
        </p:nvSpPr>
        <p:spPr>
          <a:xfrm>
            <a:off x="5829300" y="2362200"/>
            <a:ext cx="4876800" cy="3886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2" name="Metin Yer Tutucusu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tr-TR"/>
              <a:t>Asıl metin stillerini düzenlemek için tıklatın</a:t>
            </a:r>
          </a:p>
        </p:txBody>
      </p:sp>
      <p:sp>
        <p:nvSpPr>
          <p:cNvPr id="14" name="Metin Yer Tutucusu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tr-TR"/>
              <a:t>Asıl metin stillerini düzenlemek için tıklatın</a:t>
            </a:r>
          </a:p>
        </p:txBody>
      </p:sp>
      <p:sp>
        <p:nvSpPr>
          <p:cNvPr id="7" name="Veri Yer Tutucusu 13"/>
          <p:cNvSpPr>
            <a:spLocks noGrp="1"/>
          </p:cNvSpPr>
          <p:nvPr>
            <p:ph type="dt" sz="half" idx="10"/>
          </p:nvPr>
        </p:nvSpPr>
        <p:spPr/>
        <p:txBody>
          <a:bodyPr/>
          <a:lstStyle>
            <a:lvl1pPr>
              <a:defRPr>
                <a:cs typeface="Arial" charset="0"/>
              </a:defRPr>
            </a:lvl1pPr>
          </a:lstStyle>
          <a:p>
            <a:pPr>
              <a:defRPr/>
            </a:pPr>
            <a:endParaRPr lang="tr-TR"/>
          </a:p>
        </p:txBody>
      </p:sp>
      <p:sp>
        <p:nvSpPr>
          <p:cNvPr id="8" name="Altbilgi Yer Tutucusu 2"/>
          <p:cNvSpPr>
            <a:spLocks noGrp="1"/>
          </p:cNvSpPr>
          <p:nvPr>
            <p:ph type="ftr" sz="quarter" idx="11"/>
          </p:nvPr>
        </p:nvSpPr>
        <p:spPr/>
        <p:txBody>
          <a:bodyPr/>
          <a:lstStyle>
            <a:lvl1pPr>
              <a:defRPr>
                <a:cs typeface="Arial" charset="0"/>
              </a:defRPr>
            </a:lvl1pPr>
          </a:lstStyle>
          <a:p>
            <a:pPr>
              <a:defRPr/>
            </a:pPr>
            <a:endParaRPr lang="tr-TR"/>
          </a:p>
        </p:txBody>
      </p:sp>
      <p:sp>
        <p:nvSpPr>
          <p:cNvPr id="9" name="Slayt Numarası Yer Tutucusu 22"/>
          <p:cNvSpPr>
            <a:spLocks noGrp="1"/>
          </p:cNvSpPr>
          <p:nvPr>
            <p:ph type="sldNum" sz="quarter" idx="12"/>
          </p:nvPr>
        </p:nvSpPr>
        <p:spPr/>
        <p:txBody>
          <a:bodyPr/>
          <a:lstStyle>
            <a:lvl1pPr>
              <a:defRPr/>
            </a:lvl1pPr>
          </a:lstStyle>
          <a:p>
            <a:pPr>
              <a:defRPr/>
            </a:pPr>
            <a:fld id="{3C9B2F31-9730-49FF-9D65-F6F8CB20CBD4}" type="slidenum">
              <a:rPr lang="tr-TR" altLang="tr-TR"/>
              <a:pPr>
                <a:defRPr/>
              </a:pPr>
              <a:t>‹#›</a:t>
            </a:fld>
            <a:endParaRPr lang="tr-TR" altLang="tr-TR"/>
          </a:p>
        </p:txBody>
      </p:sp>
    </p:spTree>
    <p:extLst>
      <p:ext uri="{BB962C8B-B14F-4D97-AF65-F5344CB8AC3E}">
        <p14:creationId xmlns:p14="http://schemas.microsoft.com/office/powerpoint/2010/main" xmlns="" val="407793983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Veri Yer Tutucusu 5"/>
          <p:cNvSpPr>
            <a:spLocks noGrp="1"/>
          </p:cNvSpPr>
          <p:nvPr>
            <p:ph type="dt" sz="half" idx="10"/>
          </p:nvPr>
        </p:nvSpPr>
        <p:spPr/>
        <p:txBody>
          <a:bodyPr rtlCol="0"/>
          <a:lstStyle>
            <a:lvl1pPr>
              <a:defRPr>
                <a:cs typeface="Arial" charset="0"/>
              </a:defRPr>
            </a:lvl1pPr>
          </a:lstStyle>
          <a:p>
            <a:pPr>
              <a:defRPr/>
            </a:pPr>
            <a:endParaRPr lang="tr-TR"/>
          </a:p>
        </p:txBody>
      </p:sp>
      <p:sp>
        <p:nvSpPr>
          <p:cNvPr id="4" name="Slayt Numarası Yer Tutucusu 6"/>
          <p:cNvSpPr>
            <a:spLocks noGrp="1"/>
          </p:cNvSpPr>
          <p:nvPr>
            <p:ph type="sldNum" sz="quarter" idx="11"/>
          </p:nvPr>
        </p:nvSpPr>
        <p:spPr/>
        <p:txBody>
          <a:bodyPr/>
          <a:lstStyle>
            <a:lvl1pPr>
              <a:defRPr/>
            </a:lvl1pPr>
          </a:lstStyle>
          <a:p>
            <a:pPr>
              <a:defRPr/>
            </a:pPr>
            <a:fld id="{59736E14-1B3D-4A19-8609-55EC6EF33BF6}" type="slidenum">
              <a:rPr lang="tr-TR" altLang="tr-TR"/>
              <a:pPr>
                <a:defRPr/>
              </a:pPr>
              <a:t>‹#›</a:t>
            </a:fld>
            <a:endParaRPr lang="tr-TR" altLang="tr-TR"/>
          </a:p>
        </p:txBody>
      </p:sp>
      <p:sp>
        <p:nvSpPr>
          <p:cNvPr id="5" name="Altbilgi Yer Tutucusu 7"/>
          <p:cNvSpPr>
            <a:spLocks noGrp="1"/>
          </p:cNvSpPr>
          <p:nvPr>
            <p:ph type="ftr" sz="quarter" idx="12"/>
          </p:nvPr>
        </p:nvSpPr>
        <p:spPr/>
        <p:txBody>
          <a:bodyPr rtlCol="0"/>
          <a:lstStyle>
            <a:lvl1pPr>
              <a:defRPr>
                <a:cs typeface="Arial" charset="0"/>
              </a:defRPr>
            </a:lvl1pPr>
          </a:lstStyle>
          <a:p>
            <a:pPr>
              <a:defRPr/>
            </a:pPr>
            <a:endParaRPr lang="tr-TR"/>
          </a:p>
        </p:txBody>
      </p:sp>
    </p:spTree>
    <p:extLst>
      <p:ext uri="{BB962C8B-B14F-4D97-AF65-F5344CB8AC3E}">
        <p14:creationId xmlns:p14="http://schemas.microsoft.com/office/powerpoint/2010/main" xmlns="" val="260384699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3"/>
          <p:cNvSpPr>
            <a:spLocks noGrp="1"/>
          </p:cNvSpPr>
          <p:nvPr>
            <p:ph type="dt" sz="half" idx="10"/>
          </p:nvPr>
        </p:nvSpPr>
        <p:spPr/>
        <p:txBody>
          <a:bodyPr/>
          <a:lstStyle>
            <a:lvl1pPr>
              <a:defRPr>
                <a:cs typeface="Arial" charset="0"/>
              </a:defRPr>
            </a:lvl1pPr>
          </a:lstStyle>
          <a:p>
            <a:pPr>
              <a:defRPr/>
            </a:pPr>
            <a:endParaRPr lang="tr-TR"/>
          </a:p>
        </p:txBody>
      </p:sp>
      <p:sp>
        <p:nvSpPr>
          <p:cNvPr id="3" name="Altbilgi Yer Tutucusu 2"/>
          <p:cNvSpPr>
            <a:spLocks noGrp="1"/>
          </p:cNvSpPr>
          <p:nvPr>
            <p:ph type="ftr" sz="quarter" idx="11"/>
          </p:nvPr>
        </p:nvSpPr>
        <p:spPr/>
        <p:txBody>
          <a:bodyPr/>
          <a:lstStyle>
            <a:lvl1pPr>
              <a:defRPr>
                <a:cs typeface="Arial" charset="0"/>
              </a:defRPr>
            </a:lvl1pPr>
          </a:lstStyle>
          <a:p>
            <a:pPr>
              <a:defRPr/>
            </a:pPr>
            <a:endParaRPr lang="tr-TR"/>
          </a:p>
        </p:txBody>
      </p:sp>
      <p:sp>
        <p:nvSpPr>
          <p:cNvPr id="4" name="Slayt Numarası Yer Tutucusu 22"/>
          <p:cNvSpPr>
            <a:spLocks noGrp="1"/>
          </p:cNvSpPr>
          <p:nvPr>
            <p:ph type="sldNum" sz="quarter" idx="12"/>
          </p:nvPr>
        </p:nvSpPr>
        <p:spPr/>
        <p:txBody>
          <a:bodyPr/>
          <a:lstStyle>
            <a:lvl1pPr>
              <a:defRPr/>
            </a:lvl1pPr>
          </a:lstStyle>
          <a:p>
            <a:pPr>
              <a:defRPr/>
            </a:pPr>
            <a:fld id="{1053FD5B-2FF2-44AF-A471-7C86E0CE3F58}" type="slidenum">
              <a:rPr lang="tr-TR" altLang="tr-TR"/>
              <a:pPr>
                <a:defRPr/>
              </a:pPr>
              <a:t>‹#›</a:t>
            </a:fld>
            <a:endParaRPr lang="tr-TR" altLang="tr-TR"/>
          </a:p>
        </p:txBody>
      </p:sp>
    </p:spTree>
    <p:extLst>
      <p:ext uri="{BB962C8B-B14F-4D97-AF65-F5344CB8AC3E}">
        <p14:creationId xmlns:p14="http://schemas.microsoft.com/office/powerpoint/2010/main" xmlns="" val="47994571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5" name="Düz Bağlayıcı 14"/>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dirty="0">
              <a:solidFill>
                <a:prstClr val="black"/>
              </a:solidFill>
              <a:latin typeface="Arial" charset="0"/>
              <a:cs typeface="Arial" pitchFamily="34" charset="0"/>
            </a:endParaRPr>
          </a:p>
        </p:txBody>
      </p:sp>
      <p:sp>
        <p:nvSpPr>
          <p:cNvPr id="6" name="Düz Bağlayıcı 16"/>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dirty="0">
              <a:solidFill>
                <a:prstClr val="black"/>
              </a:solidFill>
              <a:latin typeface="Arial" charset="0"/>
              <a:cs typeface="Arial" pitchFamily="34" charset="0"/>
            </a:endParaRPr>
          </a:p>
        </p:txBody>
      </p:sp>
      <p:sp>
        <p:nvSpPr>
          <p:cNvPr id="7" name="Düz Bağlayıcı 17"/>
          <p:cNvSpPr>
            <a:spLocks noChangeShapeType="1"/>
          </p:cNvSpPr>
          <p:nvPr/>
        </p:nvSpPr>
        <p:spPr bwMode="auto">
          <a:xfrm>
            <a:off x="8257117"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8" name="Düz Bağlayıcı 18"/>
          <p:cNvSpPr>
            <a:spLocks noChangeShapeType="1"/>
          </p:cNvSpPr>
          <p:nvPr/>
        </p:nvSpPr>
        <p:spPr bwMode="auto">
          <a:xfrm>
            <a:off x="119888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9" name="Dikdörtgen 1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10" name="Düz Bağlayıcı 20"/>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11" name="Oval 23"/>
          <p:cNvSpPr/>
          <p:nvPr/>
        </p:nvSpPr>
        <p:spPr>
          <a:xfrm>
            <a:off x="10875661" y="5715341"/>
            <a:ext cx="73236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2" name="Başlık 1"/>
          <p:cNvSpPr>
            <a:spLocks noGrp="1"/>
          </p:cNvSpPr>
          <p:nvPr>
            <p:ph type="title"/>
          </p:nvPr>
        </p:nvSpPr>
        <p:spPr>
          <a:xfrm rot="5400000">
            <a:off x="5547360" y="3124200"/>
            <a:ext cx="6309360" cy="609600"/>
          </a:xfrm>
        </p:spPr>
        <p:txBody>
          <a:bodyPr/>
          <a:lstStyle>
            <a:lvl1pPr algn="l">
              <a:buNone/>
              <a:defRPr sz="2000" b="1" cap="small" baseline="0"/>
            </a:lvl1pPr>
          </a:lstStyle>
          <a:p>
            <a:r>
              <a:rPr lang="tr-TR"/>
              <a:t>Asıl başlık stili için tıklatın</a:t>
            </a:r>
            <a:endParaRPr lang="en-US"/>
          </a:p>
        </p:txBody>
      </p:sp>
      <p:sp>
        <p:nvSpPr>
          <p:cNvPr id="3" name="Metin Yer Tutucusu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tr-TR"/>
              <a:t>Asıl metin stillerini düzenlemek için tıklatın</a:t>
            </a:r>
          </a:p>
        </p:txBody>
      </p:sp>
      <p:sp>
        <p:nvSpPr>
          <p:cNvPr id="18" name="İçerik Yer Tutucusu 17"/>
          <p:cNvSpPr>
            <a:spLocks noGrp="1"/>
          </p:cNvSpPr>
          <p:nvPr>
            <p:ph sz="quarter" idx="1"/>
          </p:nvPr>
        </p:nvSpPr>
        <p:spPr>
          <a:xfrm>
            <a:off x="406400" y="274320"/>
            <a:ext cx="7518400" cy="632764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2" name="Veri Yer Tutucusu 20"/>
          <p:cNvSpPr>
            <a:spLocks noGrp="1"/>
          </p:cNvSpPr>
          <p:nvPr>
            <p:ph type="dt" sz="half" idx="10"/>
          </p:nvPr>
        </p:nvSpPr>
        <p:spPr/>
        <p:txBody>
          <a:bodyPr rtlCol="0"/>
          <a:lstStyle>
            <a:lvl1pPr>
              <a:defRPr>
                <a:cs typeface="Arial" charset="0"/>
              </a:defRPr>
            </a:lvl1pPr>
          </a:lstStyle>
          <a:p>
            <a:pPr>
              <a:defRPr/>
            </a:pPr>
            <a:endParaRPr lang="tr-TR"/>
          </a:p>
        </p:txBody>
      </p:sp>
      <p:sp>
        <p:nvSpPr>
          <p:cNvPr id="13" name="Slayt Numarası Yer Tutucusu 21"/>
          <p:cNvSpPr>
            <a:spLocks noGrp="1"/>
          </p:cNvSpPr>
          <p:nvPr>
            <p:ph type="sldNum" sz="quarter" idx="11"/>
          </p:nvPr>
        </p:nvSpPr>
        <p:spPr/>
        <p:txBody>
          <a:bodyPr/>
          <a:lstStyle>
            <a:lvl1pPr>
              <a:defRPr/>
            </a:lvl1pPr>
          </a:lstStyle>
          <a:p>
            <a:pPr>
              <a:defRPr/>
            </a:pPr>
            <a:fld id="{5E6F955A-4193-4844-B191-799BA12B9C9F}" type="slidenum">
              <a:rPr lang="tr-TR" altLang="tr-TR"/>
              <a:pPr>
                <a:defRPr/>
              </a:pPr>
              <a:t>‹#›</a:t>
            </a:fld>
            <a:endParaRPr lang="tr-TR" altLang="tr-TR"/>
          </a:p>
        </p:txBody>
      </p:sp>
      <p:sp>
        <p:nvSpPr>
          <p:cNvPr id="14" name="Altbilgi Yer Tutucusu 22"/>
          <p:cNvSpPr>
            <a:spLocks noGrp="1"/>
          </p:cNvSpPr>
          <p:nvPr>
            <p:ph type="ftr" sz="quarter" idx="12"/>
          </p:nvPr>
        </p:nvSpPr>
        <p:spPr/>
        <p:txBody>
          <a:bodyPr rtlCol="0"/>
          <a:lstStyle>
            <a:lvl1pPr>
              <a:defRPr>
                <a:cs typeface="Arial" charset="0"/>
              </a:defRPr>
            </a:lvl1pPr>
          </a:lstStyle>
          <a:p>
            <a:pPr>
              <a:defRPr/>
            </a:pPr>
            <a:endParaRPr lang="tr-TR"/>
          </a:p>
        </p:txBody>
      </p:sp>
    </p:spTree>
    <p:extLst>
      <p:ext uri="{BB962C8B-B14F-4D97-AF65-F5344CB8AC3E}">
        <p14:creationId xmlns:p14="http://schemas.microsoft.com/office/powerpoint/2010/main" xmlns="" val="3394277220"/>
      </p:ext>
    </p:extLst>
  </p:cSld>
  <p:clrMapOvr>
    <a:overrideClrMapping bg1="lt1" tx1="dk1" bg2="lt2" tx2="dk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5" name="Düz Bağlayıcı 14"/>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latin typeface="Arial" charset="0"/>
              <a:cs typeface="Arial" pitchFamily="34" charset="0"/>
            </a:endParaRPr>
          </a:p>
        </p:txBody>
      </p:sp>
      <p:sp>
        <p:nvSpPr>
          <p:cNvPr id="6" name="Oval 16"/>
          <p:cNvSpPr/>
          <p:nvPr/>
        </p:nvSpPr>
        <p:spPr>
          <a:xfrm>
            <a:off x="10875661" y="5715341"/>
            <a:ext cx="73236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7" name="Düz Bağlayıcı 17"/>
          <p:cNvSpPr>
            <a:spLocks noChangeShapeType="1"/>
          </p:cNvSpPr>
          <p:nvPr/>
        </p:nvSpPr>
        <p:spPr bwMode="auto">
          <a:xfrm>
            <a:off x="11988800" y="0"/>
            <a:ext cx="0" cy="6858000"/>
          </a:xfrm>
          <a:prstGeom prst="line">
            <a:avLst/>
          </a:prstGeom>
          <a:noFill/>
          <a:ln w="9525" algn="ctr">
            <a:solidFill>
              <a:schemeClr val="tx1"/>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8" name="Dikdörtgen 18"/>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9" name="Düz Bağlayıcı 19"/>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10" name="Düz Bağlayıcı 20"/>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dirty="0">
              <a:solidFill>
                <a:prstClr val="black"/>
              </a:solidFill>
              <a:latin typeface="Arial" charset="0"/>
              <a:cs typeface="Arial" pitchFamily="34" charset="0"/>
            </a:endParaRPr>
          </a:p>
        </p:txBody>
      </p:sp>
      <p:sp>
        <p:nvSpPr>
          <p:cNvPr id="11" name="Düz Bağlayıcı 23"/>
          <p:cNvSpPr>
            <a:spLocks noChangeShapeType="1"/>
          </p:cNvSpPr>
          <p:nvPr/>
        </p:nvSpPr>
        <p:spPr bwMode="auto">
          <a:xfrm>
            <a:off x="8257117"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2" name="Başlık 1"/>
          <p:cNvSpPr>
            <a:spLocks noGrp="1"/>
          </p:cNvSpPr>
          <p:nvPr>
            <p:ph type="title"/>
          </p:nvPr>
        </p:nvSpPr>
        <p:spPr>
          <a:xfrm rot="5400000">
            <a:off x="5518404" y="3124200"/>
            <a:ext cx="6309360" cy="609600"/>
          </a:xfrm>
        </p:spPr>
        <p:txBody>
          <a:bodyPr/>
          <a:lstStyle>
            <a:lvl1pPr algn="l">
              <a:buNone/>
              <a:defRPr sz="2000" b="1"/>
            </a:lvl1pPr>
          </a:lstStyle>
          <a:p>
            <a:r>
              <a:rPr lang="tr-TR"/>
              <a:t>Asıl başlık stili için tıklatın</a:t>
            </a:r>
            <a:endParaRPr lang="en-US"/>
          </a:p>
        </p:txBody>
      </p:sp>
      <p:sp>
        <p:nvSpPr>
          <p:cNvPr id="3" name="Resim Yer Tutucusu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tr-TR" noProof="0"/>
              <a:t>Resim eklemek için simgeyi tıklatın</a:t>
            </a:r>
            <a:endParaRPr lang="en-US" noProof="0" dirty="0"/>
          </a:p>
        </p:txBody>
      </p:sp>
      <p:sp>
        <p:nvSpPr>
          <p:cNvPr id="4" name="Metin Yer Tutucusu 3"/>
          <p:cNvSpPr>
            <a:spLocks noGrp="1"/>
          </p:cNvSpPr>
          <p:nvPr>
            <p:ph type="body" sz="half" idx="2"/>
          </p:nvPr>
        </p:nvSpPr>
        <p:spPr>
          <a:xfrm>
            <a:off x="9021064" y="264795"/>
            <a:ext cx="2032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tr-TR"/>
              <a:t>Asıl metin stillerini düzenlemek için tıklatın</a:t>
            </a:r>
          </a:p>
        </p:txBody>
      </p:sp>
      <p:sp>
        <p:nvSpPr>
          <p:cNvPr id="12" name="Veri Yer Tutucusu 16"/>
          <p:cNvSpPr>
            <a:spLocks noGrp="1"/>
          </p:cNvSpPr>
          <p:nvPr>
            <p:ph type="dt" sz="half" idx="10"/>
          </p:nvPr>
        </p:nvSpPr>
        <p:spPr/>
        <p:txBody>
          <a:bodyPr rtlCol="0"/>
          <a:lstStyle>
            <a:lvl1pPr>
              <a:defRPr>
                <a:cs typeface="Arial" charset="0"/>
              </a:defRPr>
            </a:lvl1pPr>
          </a:lstStyle>
          <a:p>
            <a:pPr>
              <a:defRPr/>
            </a:pPr>
            <a:endParaRPr lang="tr-TR"/>
          </a:p>
        </p:txBody>
      </p:sp>
      <p:sp>
        <p:nvSpPr>
          <p:cNvPr id="13" name="Slayt Numarası Yer Tutucusu 17"/>
          <p:cNvSpPr>
            <a:spLocks noGrp="1"/>
          </p:cNvSpPr>
          <p:nvPr>
            <p:ph type="sldNum" sz="quarter" idx="11"/>
          </p:nvPr>
        </p:nvSpPr>
        <p:spPr/>
        <p:txBody>
          <a:bodyPr/>
          <a:lstStyle>
            <a:lvl1pPr>
              <a:defRPr/>
            </a:lvl1pPr>
          </a:lstStyle>
          <a:p>
            <a:pPr>
              <a:defRPr/>
            </a:pPr>
            <a:fld id="{F41906C9-71CD-48CF-8F39-3D6F125F9129}" type="slidenum">
              <a:rPr lang="tr-TR" altLang="tr-TR"/>
              <a:pPr>
                <a:defRPr/>
              </a:pPr>
              <a:t>‹#›</a:t>
            </a:fld>
            <a:endParaRPr lang="tr-TR" altLang="tr-TR"/>
          </a:p>
        </p:txBody>
      </p:sp>
      <p:sp>
        <p:nvSpPr>
          <p:cNvPr id="14" name="Altbilgi Yer Tutucusu 20"/>
          <p:cNvSpPr>
            <a:spLocks noGrp="1"/>
          </p:cNvSpPr>
          <p:nvPr>
            <p:ph type="ftr" sz="quarter" idx="12"/>
          </p:nvPr>
        </p:nvSpPr>
        <p:spPr/>
        <p:txBody>
          <a:bodyPr rtlCol="0"/>
          <a:lstStyle>
            <a:lvl1pPr>
              <a:defRPr>
                <a:cs typeface="Arial" charset="0"/>
              </a:defRPr>
            </a:lvl1pPr>
          </a:lstStyle>
          <a:p>
            <a:pPr>
              <a:defRPr/>
            </a:pPr>
            <a:endParaRPr lang="tr-TR"/>
          </a:p>
        </p:txBody>
      </p:sp>
    </p:spTree>
    <p:extLst>
      <p:ext uri="{BB962C8B-B14F-4D97-AF65-F5344CB8AC3E}">
        <p14:creationId xmlns:p14="http://schemas.microsoft.com/office/powerpoint/2010/main" xmlns="" val="201108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0.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theme" Target="../theme/theme11.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1.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theme" Target="../theme/theme12.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2.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theme" Target="../theme/theme13.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3.xml"/><Relationship Id="rId3" Type="http://schemas.openxmlformats.org/officeDocument/2006/relationships/slideLayout" Target="../slideLayouts/slideLayout148.xml"/><Relationship Id="rId7" Type="http://schemas.openxmlformats.org/officeDocument/2006/relationships/slideLayout" Target="../slideLayouts/slideLayout152.xml"/><Relationship Id="rId12" Type="http://schemas.openxmlformats.org/officeDocument/2006/relationships/theme" Target="../theme/theme14.xml"/><Relationship Id="rId2" Type="http://schemas.openxmlformats.org/officeDocument/2006/relationships/slideLayout" Target="../slideLayouts/slideLayout147.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5" Type="http://schemas.openxmlformats.org/officeDocument/2006/relationships/slideLayout" Target="../slideLayouts/slideLayout150.xml"/><Relationship Id="rId10" Type="http://schemas.openxmlformats.org/officeDocument/2006/relationships/slideLayout" Target="../slideLayouts/slideLayout155.xml"/><Relationship Id="rId4" Type="http://schemas.openxmlformats.org/officeDocument/2006/relationships/slideLayout" Target="../slideLayouts/slideLayout149.xml"/><Relationship Id="rId9" Type="http://schemas.openxmlformats.org/officeDocument/2006/relationships/slideLayout" Target="../slideLayouts/slideLayout15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theme" Target="../theme/theme15.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slideLayout" Target="../slideLayouts/slideLayout168.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6.xml"/><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6.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7.xml"/><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7.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8.xml"/><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18.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9.xml"/><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19.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20.xml"/><Relationship Id="rId13" Type="http://schemas.openxmlformats.org/officeDocument/2006/relationships/theme" Target="../theme/theme20.xml"/><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slideLayout" Target="../slideLayouts/slideLayout224.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32.xml"/><Relationship Id="rId13" Type="http://schemas.openxmlformats.org/officeDocument/2006/relationships/image" Target="../media/image4.jpeg"/><Relationship Id="rId3" Type="http://schemas.openxmlformats.org/officeDocument/2006/relationships/slideLayout" Target="../slideLayouts/slideLayout227.xml"/><Relationship Id="rId7" Type="http://schemas.openxmlformats.org/officeDocument/2006/relationships/slideLayout" Target="../slideLayouts/slideLayout231.xml"/><Relationship Id="rId12" Type="http://schemas.openxmlformats.org/officeDocument/2006/relationships/theme" Target="../theme/theme21.xml"/><Relationship Id="rId2" Type="http://schemas.openxmlformats.org/officeDocument/2006/relationships/slideLayout" Target="../slideLayouts/slideLayout226.xml"/><Relationship Id="rId1" Type="http://schemas.openxmlformats.org/officeDocument/2006/relationships/slideLayout" Target="../slideLayouts/slideLayout225.xml"/><Relationship Id="rId6" Type="http://schemas.openxmlformats.org/officeDocument/2006/relationships/slideLayout" Target="../slideLayouts/slideLayout230.xml"/><Relationship Id="rId11" Type="http://schemas.openxmlformats.org/officeDocument/2006/relationships/slideLayout" Target="../slideLayouts/slideLayout235.xml"/><Relationship Id="rId5" Type="http://schemas.openxmlformats.org/officeDocument/2006/relationships/slideLayout" Target="../slideLayouts/slideLayout229.xml"/><Relationship Id="rId10" Type="http://schemas.openxmlformats.org/officeDocument/2006/relationships/slideLayout" Target="../slideLayouts/slideLayout234.xml"/><Relationship Id="rId4" Type="http://schemas.openxmlformats.org/officeDocument/2006/relationships/slideLayout" Target="../slideLayouts/slideLayout228.xml"/><Relationship Id="rId9" Type="http://schemas.openxmlformats.org/officeDocument/2006/relationships/slideLayout" Target="../slideLayouts/slideLayout233.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43.xml"/><Relationship Id="rId13" Type="http://schemas.openxmlformats.org/officeDocument/2006/relationships/image" Target="../media/image5.jpeg"/><Relationship Id="rId3" Type="http://schemas.openxmlformats.org/officeDocument/2006/relationships/slideLayout" Target="../slideLayouts/slideLayout238.xml"/><Relationship Id="rId7" Type="http://schemas.openxmlformats.org/officeDocument/2006/relationships/slideLayout" Target="../slideLayouts/slideLayout242.xml"/><Relationship Id="rId12" Type="http://schemas.openxmlformats.org/officeDocument/2006/relationships/theme" Target="../theme/theme22.xml"/><Relationship Id="rId2" Type="http://schemas.openxmlformats.org/officeDocument/2006/relationships/slideLayout" Target="../slideLayouts/slideLayout237.xml"/><Relationship Id="rId1" Type="http://schemas.openxmlformats.org/officeDocument/2006/relationships/slideLayout" Target="../slideLayouts/slideLayout236.xml"/><Relationship Id="rId6" Type="http://schemas.openxmlformats.org/officeDocument/2006/relationships/slideLayout" Target="../slideLayouts/slideLayout241.xml"/><Relationship Id="rId11" Type="http://schemas.openxmlformats.org/officeDocument/2006/relationships/slideLayout" Target="../slideLayouts/slideLayout246.xml"/><Relationship Id="rId5" Type="http://schemas.openxmlformats.org/officeDocument/2006/relationships/slideLayout" Target="../slideLayouts/slideLayout240.xml"/><Relationship Id="rId10" Type="http://schemas.openxmlformats.org/officeDocument/2006/relationships/slideLayout" Target="../slideLayouts/slideLayout245.xml"/><Relationship Id="rId4" Type="http://schemas.openxmlformats.org/officeDocument/2006/relationships/slideLayout" Target="../slideLayouts/slideLayout239.xml"/><Relationship Id="rId9" Type="http://schemas.openxmlformats.org/officeDocument/2006/relationships/slideLayout" Target="../slideLayouts/slideLayout244.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4.xml"/><Relationship Id="rId13" Type="http://schemas.openxmlformats.org/officeDocument/2006/relationships/slideLayout" Target="../slideLayouts/slideLayout259.xml"/><Relationship Id="rId3" Type="http://schemas.openxmlformats.org/officeDocument/2006/relationships/slideLayout" Target="../slideLayouts/slideLayout249.xml"/><Relationship Id="rId7" Type="http://schemas.openxmlformats.org/officeDocument/2006/relationships/slideLayout" Target="../slideLayouts/slideLayout253.xml"/><Relationship Id="rId12" Type="http://schemas.openxmlformats.org/officeDocument/2006/relationships/slideLayout" Target="../slideLayouts/slideLayout258.xml"/><Relationship Id="rId17" Type="http://schemas.openxmlformats.org/officeDocument/2006/relationships/theme" Target="../theme/theme23.xml"/><Relationship Id="rId2" Type="http://schemas.openxmlformats.org/officeDocument/2006/relationships/slideLayout" Target="../slideLayouts/slideLayout248.xml"/><Relationship Id="rId16" Type="http://schemas.openxmlformats.org/officeDocument/2006/relationships/slideLayout" Target="../slideLayouts/slideLayout262.xml"/><Relationship Id="rId1" Type="http://schemas.openxmlformats.org/officeDocument/2006/relationships/slideLayout" Target="../slideLayouts/slideLayout247.xml"/><Relationship Id="rId6" Type="http://schemas.openxmlformats.org/officeDocument/2006/relationships/slideLayout" Target="../slideLayouts/slideLayout252.xml"/><Relationship Id="rId11" Type="http://schemas.openxmlformats.org/officeDocument/2006/relationships/slideLayout" Target="../slideLayouts/slideLayout257.xml"/><Relationship Id="rId5" Type="http://schemas.openxmlformats.org/officeDocument/2006/relationships/slideLayout" Target="../slideLayouts/slideLayout251.xml"/><Relationship Id="rId15" Type="http://schemas.openxmlformats.org/officeDocument/2006/relationships/slideLayout" Target="../slideLayouts/slideLayout261.xml"/><Relationship Id="rId10" Type="http://schemas.openxmlformats.org/officeDocument/2006/relationships/slideLayout" Target="../slideLayouts/slideLayout256.xml"/><Relationship Id="rId4" Type="http://schemas.openxmlformats.org/officeDocument/2006/relationships/slideLayout" Target="../slideLayouts/slideLayout250.xml"/><Relationship Id="rId9" Type="http://schemas.openxmlformats.org/officeDocument/2006/relationships/slideLayout" Target="../slideLayouts/slideLayout255.xml"/><Relationship Id="rId14" Type="http://schemas.openxmlformats.org/officeDocument/2006/relationships/slideLayout" Target="../slideLayouts/slideLayout260.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70.xml"/><Relationship Id="rId13" Type="http://schemas.openxmlformats.org/officeDocument/2006/relationships/slideLayout" Target="../slideLayouts/slideLayout275.xml"/><Relationship Id="rId3" Type="http://schemas.openxmlformats.org/officeDocument/2006/relationships/slideLayout" Target="../slideLayouts/slideLayout265.xml"/><Relationship Id="rId7" Type="http://schemas.openxmlformats.org/officeDocument/2006/relationships/slideLayout" Target="../slideLayouts/slideLayout269.xml"/><Relationship Id="rId12" Type="http://schemas.openxmlformats.org/officeDocument/2006/relationships/slideLayout" Target="../slideLayouts/slideLayout274.xml"/><Relationship Id="rId17" Type="http://schemas.openxmlformats.org/officeDocument/2006/relationships/theme" Target="../theme/theme24.xml"/><Relationship Id="rId2" Type="http://schemas.openxmlformats.org/officeDocument/2006/relationships/slideLayout" Target="../slideLayouts/slideLayout264.xml"/><Relationship Id="rId16" Type="http://schemas.openxmlformats.org/officeDocument/2006/relationships/slideLayout" Target="../slideLayouts/slideLayout278.xml"/><Relationship Id="rId1" Type="http://schemas.openxmlformats.org/officeDocument/2006/relationships/slideLayout" Target="../slideLayouts/slideLayout263.xml"/><Relationship Id="rId6" Type="http://schemas.openxmlformats.org/officeDocument/2006/relationships/slideLayout" Target="../slideLayouts/slideLayout268.xml"/><Relationship Id="rId11" Type="http://schemas.openxmlformats.org/officeDocument/2006/relationships/slideLayout" Target="../slideLayouts/slideLayout273.xml"/><Relationship Id="rId5" Type="http://schemas.openxmlformats.org/officeDocument/2006/relationships/slideLayout" Target="../slideLayouts/slideLayout267.xml"/><Relationship Id="rId15" Type="http://schemas.openxmlformats.org/officeDocument/2006/relationships/slideLayout" Target="../slideLayouts/slideLayout277.xml"/><Relationship Id="rId10" Type="http://schemas.openxmlformats.org/officeDocument/2006/relationships/slideLayout" Target="../slideLayouts/slideLayout272.xml"/><Relationship Id="rId4" Type="http://schemas.openxmlformats.org/officeDocument/2006/relationships/slideLayout" Target="../slideLayouts/slideLayout266.xml"/><Relationship Id="rId9" Type="http://schemas.openxmlformats.org/officeDocument/2006/relationships/slideLayout" Target="../slideLayouts/slideLayout271.xml"/><Relationship Id="rId14" Type="http://schemas.openxmlformats.org/officeDocument/2006/relationships/slideLayout" Target="../slideLayouts/slideLayout27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952" r:id="rId1"/>
    <p:sldLayoutId id="2147483953" r:id="rId2"/>
    <p:sldLayoutId id="2147483954" r:id="rId3"/>
    <p:sldLayoutId id="2147483955" r:id="rId4"/>
    <p:sldLayoutId id="2147483956" r:id="rId5"/>
    <p:sldLayoutId id="2147483957" r:id="rId6"/>
    <p:sldLayoutId id="2147483958" r:id="rId7"/>
    <p:sldLayoutId id="2147483959" r:id="rId8"/>
    <p:sldLayoutId id="2147483960" r:id="rId9"/>
    <p:sldLayoutId id="2147483961" r:id="rId10"/>
    <p:sldLayoutId id="2147483962" r:id="rId11"/>
  </p:sldLayoutIdLst>
  <p:txStyles>
    <p:titleStyle>
      <a:lvl1pPr algn="l" defTabSz="914400" rtl="0" eaLnBrk="1" latinLnBrk="1" hangingPunct="1">
        <a:spcBef>
          <a:spcPct val="0"/>
        </a:spcBef>
        <a:buNone/>
        <a:defRPr sz="40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Düz Bağlayıcı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dirty="0">
              <a:solidFill>
                <a:prstClr val="black"/>
              </a:solidFill>
              <a:latin typeface="Arial" charset="0"/>
              <a:cs typeface="Arial" pitchFamily="34" charset="0"/>
            </a:endParaRPr>
          </a:p>
        </p:txBody>
      </p:sp>
      <p:sp>
        <p:nvSpPr>
          <p:cNvPr id="22" name="Başlık Yer Tutucusu 21"/>
          <p:cNvSpPr>
            <a:spLocks noGrp="1"/>
          </p:cNvSpPr>
          <p:nvPr>
            <p:ph type="title"/>
          </p:nvPr>
        </p:nvSpPr>
        <p:spPr>
          <a:xfrm>
            <a:off x="609600" y="274638"/>
            <a:ext cx="9956800" cy="1143000"/>
          </a:xfrm>
          <a:prstGeom prst="rect">
            <a:avLst/>
          </a:prstGeom>
        </p:spPr>
        <p:txBody>
          <a:bodyPr vert="horz" anchor="b">
            <a:normAutofit/>
          </a:bodyPr>
          <a:lstStyle/>
          <a:p>
            <a:r>
              <a:rPr lang="tr-TR"/>
              <a:t>Asıl başlık stili için tıklatın</a:t>
            </a:r>
            <a:endParaRPr lang="en-US"/>
          </a:p>
        </p:txBody>
      </p:sp>
      <p:sp>
        <p:nvSpPr>
          <p:cNvPr id="5124" name="Metin Yer Tutucusu 12"/>
          <p:cNvSpPr>
            <a:spLocks noGrp="1"/>
          </p:cNvSpPr>
          <p:nvPr>
            <p:ph type="body" idx="1"/>
          </p:nvPr>
        </p:nvSpPr>
        <p:spPr bwMode="auto">
          <a:xfrm>
            <a:off x="609600" y="1600206"/>
            <a:ext cx="9956800" cy="4873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14" name="Veri Yer Tutucusu 13"/>
          <p:cNvSpPr>
            <a:spLocks noGrp="1"/>
          </p:cNvSpPr>
          <p:nvPr>
            <p:ph type="dt" sz="half" idx="2"/>
          </p:nvPr>
        </p:nvSpPr>
        <p:spPr>
          <a:xfrm rot="5400000">
            <a:off x="10453954" y="1018082"/>
            <a:ext cx="2011362" cy="512233"/>
          </a:xfrm>
          <a:prstGeom prst="rect">
            <a:avLst/>
          </a:prstGeom>
        </p:spPr>
        <p:txBody>
          <a:bodyPr vert="horz" anchor="ctr" anchorCtr="0"/>
          <a:lstStyle>
            <a:lvl1pPr algn="r" eaLnBrk="1" latinLnBrk="0" hangingPunct="1">
              <a:defRPr kumimoji="0" sz="1200">
                <a:solidFill>
                  <a:srgbClr val="575F6D"/>
                </a:solidFill>
                <a:latin typeface="Arial" charset="0"/>
                <a:cs typeface="+mn-cs"/>
              </a:defRPr>
            </a:lvl1pPr>
          </a:lstStyle>
          <a:p>
            <a:pPr defTabSz="914400" fontAlgn="base">
              <a:spcBef>
                <a:spcPct val="0"/>
              </a:spcBef>
              <a:spcAft>
                <a:spcPct val="0"/>
              </a:spcAft>
              <a:defRPr/>
            </a:pPr>
            <a:endParaRPr lang="tr-TR"/>
          </a:p>
        </p:txBody>
      </p:sp>
      <p:sp>
        <p:nvSpPr>
          <p:cNvPr id="3" name="Altbilgi Yer Tutucusu 2"/>
          <p:cNvSpPr>
            <a:spLocks noGrp="1"/>
          </p:cNvSpPr>
          <p:nvPr>
            <p:ph type="ftr" sz="quarter" idx="3"/>
          </p:nvPr>
        </p:nvSpPr>
        <p:spPr>
          <a:xfrm rot="5400000">
            <a:off x="9853084" y="3676121"/>
            <a:ext cx="3200400" cy="486833"/>
          </a:xfrm>
          <a:prstGeom prst="rect">
            <a:avLst/>
          </a:prstGeom>
        </p:spPr>
        <p:txBody>
          <a:bodyPr vert="horz" anchor="ctr" anchorCtr="0"/>
          <a:lstStyle>
            <a:lvl1pPr algn="l" eaLnBrk="1" latinLnBrk="0" hangingPunct="1">
              <a:defRPr kumimoji="0" sz="1200">
                <a:solidFill>
                  <a:srgbClr val="575F6D"/>
                </a:solidFill>
                <a:latin typeface="Arial" charset="0"/>
                <a:cs typeface="+mn-cs"/>
              </a:defRPr>
            </a:lvl1pPr>
          </a:lstStyle>
          <a:p>
            <a:pPr defTabSz="914400" fontAlgn="base">
              <a:spcBef>
                <a:spcPct val="0"/>
              </a:spcBef>
              <a:spcAft>
                <a:spcPct val="0"/>
              </a:spcAft>
              <a:defRPr/>
            </a:pPr>
            <a:endParaRPr lang="tr-TR"/>
          </a:p>
        </p:txBody>
      </p:sp>
      <p:sp>
        <p:nvSpPr>
          <p:cNvPr id="7" name="Düz Bağlayıcı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latin typeface="Arial" charset="0"/>
              <a:cs typeface="Arial" pitchFamily="34" charset="0"/>
            </a:endParaRPr>
          </a:p>
        </p:txBody>
      </p:sp>
      <p:sp>
        <p:nvSpPr>
          <p:cNvPr id="5128" name="Düz Bağlayıcı 8"/>
          <p:cNvSpPr>
            <a:spLocks noChangeShapeType="1"/>
          </p:cNvSpPr>
          <p:nvPr/>
        </p:nvSpPr>
        <p:spPr bwMode="auto">
          <a:xfrm>
            <a:off x="119888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10" name="Dikdörtgen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5130" name="Düz Bağlayıcı 10"/>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12" name="Oval 11"/>
          <p:cNvSpPr/>
          <p:nvPr/>
        </p:nvSpPr>
        <p:spPr>
          <a:xfrm>
            <a:off x="10875615" y="5715273"/>
            <a:ext cx="73236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23" name="Slayt Numarası Yer Tutucusu 22"/>
          <p:cNvSpPr>
            <a:spLocks noGrp="1"/>
          </p:cNvSpPr>
          <p:nvPr>
            <p:ph type="sldNum" sz="quarter" idx="4"/>
          </p:nvPr>
        </p:nvSpPr>
        <p:spPr>
          <a:xfrm>
            <a:off x="10839451" y="5734050"/>
            <a:ext cx="812800" cy="520700"/>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400" b="1">
                <a:solidFill>
                  <a:srgbClr val="FFFFFF"/>
                </a:solidFill>
              </a:defRPr>
            </a:lvl1pPr>
          </a:lstStyle>
          <a:p>
            <a:pPr defTabSz="914400" fontAlgn="base">
              <a:spcBef>
                <a:spcPct val="0"/>
              </a:spcBef>
              <a:spcAft>
                <a:spcPct val="0"/>
              </a:spcAft>
              <a:defRPr/>
            </a:pPr>
            <a:fld id="{968C4399-2B5E-4C13-A3DB-C6C08B69ADAB}" type="slidenum">
              <a:rPr lang="tr-TR" altLang="tr-TR">
                <a:latin typeface="Arial" pitchFamily="34" charset="0"/>
                <a:cs typeface="Arial" pitchFamily="34" charset="0"/>
              </a:rPr>
              <a:pPr defTabSz="914400" fontAlgn="base">
                <a:spcBef>
                  <a:spcPct val="0"/>
                </a:spcBef>
                <a:spcAft>
                  <a:spcPct val="0"/>
                </a:spcAft>
                <a:defRPr/>
              </a:pPr>
              <a:t>‹#›</a:t>
            </a:fld>
            <a:endParaRPr lang="tr-TR" altLang="tr-TR">
              <a:latin typeface="Arial" pitchFamily="34" charset="0"/>
              <a:cs typeface="Arial" pitchFamily="34" charset="0"/>
            </a:endParaRPr>
          </a:p>
        </p:txBody>
      </p:sp>
    </p:spTree>
    <p:extLst>
      <p:ext uri="{BB962C8B-B14F-4D97-AF65-F5344CB8AC3E}">
        <p14:creationId xmlns:p14="http://schemas.microsoft.com/office/powerpoint/2010/main" xmlns="" val="374519284"/>
      </p:ext>
    </p:extLst>
  </p:cSld>
  <p:clrMap bg1="lt1" tx1="dk1" bg2="lt2" tx2="dk2" accent1="accent1" accent2="accent2" accent3="accent3" accent4="accent4" accent5="accent5" accent6="accent6" hlink="hlink" folHlink="folHlink"/>
  <p:sldLayoutIdLst>
    <p:sldLayoutId id="2147484098" r:id="rId1"/>
    <p:sldLayoutId id="2147484099" r:id="rId2"/>
    <p:sldLayoutId id="2147484100" r:id="rId3"/>
    <p:sldLayoutId id="2147484101" r:id="rId4"/>
    <p:sldLayoutId id="2147484102" r:id="rId5"/>
    <p:sldLayoutId id="2147484103" r:id="rId6"/>
    <p:sldLayoutId id="2147484104" r:id="rId7"/>
    <p:sldLayoutId id="2147484105" r:id="rId8"/>
    <p:sldLayoutId id="2147484106" r:id="rId9"/>
    <p:sldLayoutId id="2147484107" r:id="rId10"/>
    <p:sldLayoutId id="2147484108" r:id="rId11"/>
  </p:sldLayoutIdLst>
  <p:hf hdr="0" ftr="0" dt="0"/>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Düz Bağlayıcı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dirty="0">
              <a:solidFill>
                <a:prstClr val="black"/>
              </a:solidFill>
              <a:latin typeface="Arial" charset="0"/>
              <a:cs typeface="Arial" pitchFamily="34" charset="0"/>
            </a:endParaRPr>
          </a:p>
        </p:txBody>
      </p:sp>
      <p:sp>
        <p:nvSpPr>
          <p:cNvPr id="22" name="Başlık Yer Tutucusu 21"/>
          <p:cNvSpPr>
            <a:spLocks noGrp="1"/>
          </p:cNvSpPr>
          <p:nvPr>
            <p:ph type="title"/>
          </p:nvPr>
        </p:nvSpPr>
        <p:spPr>
          <a:xfrm>
            <a:off x="609600" y="274638"/>
            <a:ext cx="9956800" cy="1143000"/>
          </a:xfrm>
          <a:prstGeom prst="rect">
            <a:avLst/>
          </a:prstGeom>
        </p:spPr>
        <p:txBody>
          <a:bodyPr vert="horz" anchor="b">
            <a:normAutofit/>
          </a:bodyPr>
          <a:lstStyle/>
          <a:p>
            <a:r>
              <a:rPr lang="tr-TR"/>
              <a:t>Asıl başlık stili için tıklatın</a:t>
            </a:r>
            <a:endParaRPr lang="en-US"/>
          </a:p>
        </p:txBody>
      </p:sp>
      <p:sp>
        <p:nvSpPr>
          <p:cNvPr id="5124" name="Metin Yer Tutucusu 12"/>
          <p:cNvSpPr>
            <a:spLocks noGrp="1"/>
          </p:cNvSpPr>
          <p:nvPr>
            <p:ph type="body" idx="1"/>
          </p:nvPr>
        </p:nvSpPr>
        <p:spPr bwMode="auto">
          <a:xfrm>
            <a:off x="609600" y="1600206"/>
            <a:ext cx="9956800" cy="4873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14" name="Veri Yer Tutucusu 13"/>
          <p:cNvSpPr>
            <a:spLocks noGrp="1"/>
          </p:cNvSpPr>
          <p:nvPr>
            <p:ph type="dt" sz="half" idx="2"/>
          </p:nvPr>
        </p:nvSpPr>
        <p:spPr>
          <a:xfrm rot="5400000">
            <a:off x="10453954" y="1018064"/>
            <a:ext cx="2011362" cy="512233"/>
          </a:xfrm>
          <a:prstGeom prst="rect">
            <a:avLst/>
          </a:prstGeom>
        </p:spPr>
        <p:txBody>
          <a:bodyPr vert="horz" anchor="ctr" anchorCtr="0"/>
          <a:lstStyle>
            <a:lvl1pPr algn="r" eaLnBrk="1" latinLnBrk="0" hangingPunct="1">
              <a:defRPr kumimoji="0" sz="1200">
                <a:solidFill>
                  <a:srgbClr val="575F6D"/>
                </a:solidFill>
                <a:latin typeface="Arial" charset="0"/>
                <a:cs typeface="+mn-cs"/>
              </a:defRPr>
            </a:lvl1pPr>
          </a:lstStyle>
          <a:p>
            <a:pPr defTabSz="914400" fontAlgn="base">
              <a:spcBef>
                <a:spcPct val="0"/>
              </a:spcBef>
              <a:spcAft>
                <a:spcPct val="0"/>
              </a:spcAft>
              <a:defRPr/>
            </a:pPr>
            <a:endParaRPr lang="tr-TR"/>
          </a:p>
        </p:txBody>
      </p:sp>
      <p:sp>
        <p:nvSpPr>
          <p:cNvPr id="3" name="Altbilgi Yer Tutucusu 2"/>
          <p:cNvSpPr>
            <a:spLocks noGrp="1"/>
          </p:cNvSpPr>
          <p:nvPr>
            <p:ph type="ftr" sz="quarter" idx="3"/>
          </p:nvPr>
        </p:nvSpPr>
        <p:spPr>
          <a:xfrm rot="5400000">
            <a:off x="9853084" y="3676121"/>
            <a:ext cx="3200400" cy="486833"/>
          </a:xfrm>
          <a:prstGeom prst="rect">
            <a:avLst/>
          </a:prstGeom>
        </p:spPr>
        <p:txBody>
          <a:bodyPr vert="horz" anchor="ctr" anchorCtr="0"/>
          <a:lstStyle>
            <a:lvl1pPr algn="l" eaLnBrk="1" latinLnBrk="0" hangingPunct="1">
              <a:defRPr kumimoji="0" sz="1200">
                <a:solidFill>
                  <a:srgbClr val="575F6D"/>
                </a:solidFill>
                <a:latin typeface="Arial" charset="0"/>
                <a:cs typeface="+mn-cs"/>
              </a:defRPr>
            </a:lvl1pPr>
          </a:lstStyle>
          <a:p>
            <a:pPr defTabSz="914400" fontAlgn="base">
              <a:spcBef>
                <a:spcPct val="0"/>
              </a:spcBef>
              <a:spcAft>
                <a:spcPct val="0"/>
              </a:spcAft>
              <a:defRPr/>
            </a:pPr>
            <a:endParaRPr lang="tr-TR"/>
          </a:p>
        </p:txBody>
      </p:sp>
      <p:sp>
        <p:nvSpPr>
          <p:cNvPr id="7" name="Düz Bağlayıcı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latin typeface="Arial" charset="0"/>
              <a:cs typeface="Arial" pitchFamily="34" charset="0"/>
            </a:endParaRPr>
          </a:p>
        </p:txBody>
      </p:sp>
      <p:sp>
        <p:nvSpPr>
          <p:cNvPr id="5128" name="Düz Bağlayıcı 8"/>
          <p:cNvSpPr>
            <a:spLocks noChangeShapeType="1"/>
          </p:cNvSpPr>
          <p:nvPr/>
        </p:nvSpPr>
        <p:spPr bwMode="auto">
          <a:xfrm>
            <a:off x="119888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10" name="Dikdörtgen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5130" name="Düz Bağlayıcı 10"/>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12" name="Oval 11"/>
          <p:cNvSpPr/>
          <p:nvPr/>
        </p:nvSpPr>
        <p:spPr>
          <a:xfrm>
            <a:off x="10875601" y="5715251"/>
            <a:ext cx="73236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23" name="Slayt Numarası Yer Tutucusu 22"/>
          <p:cNvSpPr>
            <a:spLocks noGrp="1"/>
          </p:cNvSpPr>
          <p:nvPr>
            <p:ph type="sldNum" sz="quarter" idx="4"/>
          </p:nvPr>
        </p:nvSpPr>
        <p:spPr>
          <a:xfrm>
            <a:off x="10839451" y="5734050"/>
            <a:ext cx="812800" cy="520700"/>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400" b="1">
                <a:solidFill>
                  <a:srgbClr val="FFFFFF"/>
                </a:solidFill>
              </a:defRPr>
            </a:lvl1pPr>
          </a:lstStyle>
          <a:p>
            <a:pPr defTabSz="914400" fontAlgn="base">
              <a:spcBef>
                <a:spcPct val="0"/>
              </a:spcBef>
              <a:spcAft>
                <a:spcPct val="0"/>
              </a:spcAft>
              <a:defRPr/>
            </a:pPr>
            <a:fld id="{968C4399-2B5E-4C13-A3DB-C6C08B69ADAB}" type="slidenum">
              <a:rPr lang="tr-TR" altLang="tr-TR">
                <a:latin typeface="Arial" pitchFamily="34" charset="0"/>
                <a:cs typeface="Arial" pitchFamily="34" charset="0"/>
              </a:rPr>
              <a:pPr defTabSz="914400" fontAlgn="base">
                <a:spcBef>
                  <a:spcPct val="0"/>
                </a:spcBef>
                <a:spcAft>
                  <a:spcPct val="0"/>
                </a:spcAft>
                <a:defRPr/>
              </a:pPr>
              <a:t>‹#›</a:t>
            </a:fld>
            <a:endParaRPr lang="tr-TR" altLang="tr-TR">
              <a:latin typeface="Arial" pitchFamily="34" charset="0"/>
              <a:cs typeface="Arial" pitchFamily="34" charset="0"/>
            </a:endParaRPr>
          </a:p>
        </p:txBody>
      </p:sp>
    </p:spTree>
    <p:extLst>
      <p:ext uri="{BB962C8B-B14F-4D97-AF65-F5344CB8AC3E}">
        <p14:creationId xmlns:p14="http://schemas.microsoft.com/office/powerpoint/2010/main" xmlns="" val="633118943"/>
      </p:ext>
    </p:extLst>
  </p:cSld>
  <p:clrMap bg1="lt1" tx1="dk1" bg2="lt2" tx2="dk2" accent1="accent1" accent2="accent2" accent3="accent3" accent4="accent4" accent5="accent5" accent6="accent6" hlink="hlink" folHlink="folHlink"/>
  <p:sldLayoutIdLst>
    <p:sldLayoutId id="2147484110" r:id="rId1"/>
    <p:sldLayoutId id="2147484111" r:id="rId2"/>
    <p:sldLayoutId id="2147484112" r:id="rId3"/>
    <p:sldLayoutId id="2147484113" r:id="rId4"/>
    <p:sldLayoutId id="2147484114" r:id="rId5"/>
    <p:sldLayoutId id="2147484115" r:id="rId6"/>
    <p:sldLayoutId id="2147484116" r:id="rId7"/>
    <p:sldLayoutId id="2147484117" r:id="rId8"/>
    <p:sldLayoutId id="2147484118" r:id="rId9"/>
    <p:sldLayoutId id="2147484119" r:id="rId10"/>
    <p:sldLayoutId id="2147484120" r:id="rId11"/>
  </p:sldLayoutIdLst>
  <p:hf hdr="0" ftr="0" dt="0"/>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Düz Bağlayıcı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dirty="0">
              <a:solidFill>
                <a:prstClr val="black"/>
              </a:solidFill>
              <a:latin typeface="Arial" charset="0"/>
              <a:cs typeface="Arial" pitchFamily="34" charset="0"/>
            </a:endParaRPr>
          </a:p>
        </p:txBody>
      </p:sp>
      <p:sp>
        <p:nvSpPr>
          <p:cNvPr id="22" name="Başlık Yer Tutucusu 21"/>
          <p:cNvSpPr>
            <a:spLocks noGrp="1"/>
          </p:cNvSpPr>
          <p:nvPr>
            <p:ph type="title"/>
          </p:nvPr>
        </p:nvSpPr>
        <p:spPr>
          <a:xfrm>
            <a:off x="609600" y="274638"/>
            <a:ext cx="9956800" cy="1143000"/>
          </a:xfrm>
          <a:prstGeom prst="rect">
            <a:avLst/>
          </a:prstGeom>
        </p:spPr>
        <p:txBody>
          <a:bodyPr vert="horz" anchor="b">
            <a:normAutofit/>
          </a:bodyPr>
          <a:lstStyle/>
          <a:p>
            <a:r>
              <a:rPr lang="tr-TR"/>
              <a:t>Asıl başlık stili için tıklatın</a:t>
            </a:r>
            <a:endParaRPr lang="en-US"/>
          </a:p>
        </p:txBody>
      </p:sp>
      <p:sp>
        <p:nvSpPr>
          <p:cNvPr id="5124" name="Metin Yer Tutucusu 12"/>
          <p:cNvSpPr>
            <a:spLocks noGrp="1"/>
          </p:cNvSpPr>
          <p:nvPr>
            <p:ph type="body" idx="1"/>
          </p:nvPr>
        </p:nvSpPr>
        <p:spPr bwMode="auto">
          <a:xfrm>
            <a:off x="609600" y="1600206"/>
            <a:ext cx="9956800" cy="4873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14" name="Veri Yer Tutucusu 13"/>
          <p:cNvSpPr>
            <a:spLocks noGrp="1"/>
          </p:cNvSpPr>
          <p:nvPr>
            <p:ph type="dt" sz="half" idx="2"/>
          </p:nvPr>
        </p:nvSpPr>
        <p:spPr>
          <a:xfrm rot="5400000">
            <a:off x="10453954" y="1018044"/>
            <a:ext cx="2011362" cy="512233"/>
          </a:xfrm>
          <a:prstGeom prst="rect">
            <a:avLst/>
          </a:prstGeom>
        </p:spPr>
        <p:txBody>
          <a:bodyPr vert="horz" anchor="ctr" anchorCtr="0"/>
          <a:lstStyle>
            <a:lvl1pPr algn="r" eaLnBrk="1" latinLnBrk="0" hangingPunct="1">
              <a:defRPr kumimoji="0" sz="1200">
                <a:solidFill>
                  <a:srgbClr val="575F6D"/>
                </a:solidFill>
                <a:latin typeface="Arial" charset="0"/>
                <a:cs typeface="+mn-cs"/>
              </a:defRPr>
            </a:lvl1pPr>
          </a:lstStyle>
          <a:p>
            <a:pPr defTabSz="914400" fontAlgn="base">
              <a:spcBef>
                <a:spcPct val="0"/>
              </a:spcBef>
              <a:spcAft>
                <a:spcPct val="0"/>
              </a:spcAft>
              <a:defRPr/>
            </a:pPr>
            <a:endParaRPr lang="tr-TR"/>
          </a:p>
        </p:txBody>
      </p:sp>
      <p:sp>
        <p:nvSpPr>
          <p:cNvPr id="3" name="Altbilgi Yer Tutucusu 2"/>
          <p:cNvSpPr>
            <a:spLocks noGrp="1"/>
          </p:cNvSpPr>
          <p:nvPr>
            <p:ph type="ftr" sz="quarter" idx="3"/>
          </p:nvPr>
        </p:nvSpPr>
        <p:spPr>
          <a:xfrm rot="5400000">
            <a:off x="9853084" y="3676121"/>
            <a:ext cx="3200400" cy="486833"/>
          </a:xfrm>
          <a:prstGeom prst="rect">
            <a:avLst/>
          </a:prstGeom>
        </p:spPr>
        <p:txBody>
          <a:bodyPr vert="horz" anchor="ctr" anchorCtr="0"/>
          <a:lstStyle>
            <a:lvl1pPr algn="l" eaLnBrk="1" latinLnBrk="0" hangingPunct="1">
              <a:defRPr kumimoji="0" sz="1200">
                <a:solidFill>
                  <a:srgbClr val="575F6D"/>
                </a:solidFill>
                <a:latin typeface="Arial" charset="0"/>
                <a:cs typeface="+mn-cs"/>
              </a:defRPr>
            </a:lvl1pPr>
          </a:lstStyle>
          <a:p>
            <a:pPr defTabSz="914400" fontAlgn="base">
              <a:spcBef>
                <a:spcPct val="0"/>
              </a:spcBef>
              <a:spcAft>
                <a:spcPct val="0"/>
              </a:spcAft>
              <a:defRPr/>
            </a:pPr>
            <a:endParaRPr lang="tr-TR"/>
          </a:p>
        </p:txBody>
      </p:sp>
      <p:sp>
        <p:nvSpPr>
          <p:cNvPr id="7" name="Düz Bağlayıcı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latin typeface="Arial" charset="0"/>
              <a:cs typeface="Arial" pitchFamily="34" charset="0"/>
            </a:endParaRPr>
          </a:p>
        </p:txBody>
      </p:sp>
      <p:sp>
        <p:nvSpPr>
          <p:cNvPr id="5128" name="Düz Bağlayıcı 8"/>
          <p:cNvSpPr>
            <a:spLocks noChangeShapeType="1"/>
          </p:cNvSpPr>
          <p:nvPr/>
        </p:nvSpPr>
        <p:spPr bwMode="auto">
          <a:xfrm>
            <a:off x="119888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10" name="Dikdörtgen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5130" name="Düz Bağlayıcı 10"/>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12" name="Oval 11"/>
          <p:cNvSpPr/>
          <p:nvPr/>
        </p:nvSpPr>
        <p:spPr>
          <a:xfrm>
            <a:off x="10875585" y="5715227"/>
            <a:ext cx="73236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23" name="Slayt Numarası Yer Tutucusu 22"/>
          <p:cNvSpPr>
            <a:spLocks noGrp="1"/>
          </p:cNvSpPr>
          <p:nvPr>
            <p:ph type="sldNum" sz="quarter" idx="4"/>
          </p:nvPr>
        </p:nvSpPr>
        <p:spPr>
          <a:xfrm>
            <a:off x="10839451" y="5734050"/>
            <a:ext cx="812800" cy="520700"/>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400" b="1">
                <a:solidFill>
                  <a:srgbClr val="FFFFFF"/>
                </a:solidFill>
              </a:defRPr>
            </a:lvl1pPr>
          </a:lstStyle>
          <a:p>
            <a:pPr defTabSz="914400" fontAlgn="base">
              <a:spcBef>
                <a:spcPct val="0"/>
              </a:spcBef>
              <a:spcAft>
                <a:spcPct val="0"/>
              </a:spcAft>
              <a:defRPr/>
            </a:pPr>
            <a:fld id="{968C4399-2B5E-4C13-A3DB-C6C08B69ADAB}" type="slidenum">
              <a:rPr lang="tr-TR" altLang="tr-TR">
                <a:latin typeface="Arial" pitchFamily="34" charset="0"/>
                <a:cs typeface="Arial" pitchFamily="34" charset="0"/>
              </a:rPr>
              <a:pPr defTabSz="914400" fontAlgn="base">
                <a:spcBef>
                  <a:spcPct val="0"/>
                </a:spcBef>
                <a:spcAft>
                  <a:spcPct val="0"/>
                </a:spcAft>
                <a:defRPr/>
              </a:pPr>
              <a:t>‹#›</a:t>
            </a:fld>
            <a:endParaRPr lang="tr-TR" altLang="tr-TR">
              <a:latin typeface="Arial" pitchFamily="34" charset="0"/>
              <a:cs typeface="Arial" pitchFamily="34" charset="0"/>
            </a:endParaRPr>
          </a:p>
        </p:txBody>
      </p:sp>
    </p:spTree>
    <p:extLst>
      <p:ext uri="{BB962C8B-B14F-4D97-AF65-F5344CB8AC3E}">
        <p14:creationId xmlns:p14="http://schemas.microsoft.com/office/powerpoint/2010/main" xmlns="" val="2327455623"/>
      </p:ext>
    </p:extLst>
  </p:cSld>
  <p:clrMap bg1="lt1" tx1="dk1" bg2="lt2" tx2="dk2" accent1="accent1" accent2="accent2" accent3="accent3" accent4="accent4" accent5="accent5" accent6="accent6" hlink="hlink" folHlink="folHlink"/>
  <p:sldLayoutIdLst>
    <p:sldLayoutId id="2147484122" r:id="rId1"/>
    <p:sldLayoutId id="2147484123" r:id="rId2"/>
    <p:sldLayoutId id="2147484124" r:id="rId3"/>
    <p:sldLayoutId id="2147484125" r:id="rId4"/>
    <p:sldLayoutId id="2147484126" r:id="rId5"/>
    <p:sldLayoutId id="2147484127" r:id="rId6"/>
    <p:sldLayoutId id="2147484128" r:id="rId7"/>
    <p:sldLayoutId id="2147484129" r:id="rId8"/>
    <p:sldLayoutId id="2147484130" r:id="rId9"/>
    <p:sldLayoutId id="2147484131" r:id="rId10"/>
    <p:sldLayoutId id="2147484132" r:id="rId11"/>
  </p:sldLayoutIdLst>
  <p:hf hdr="0" ftr="0" dt="0"/>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Düz Bağlayıcı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dirty="0">
              <a:solidFill>
                <a:prstClr val="black"/>
              </a:solidFill>
              <a:latin typeface="Arial" charset="0"/>
              <a:cs typeface="Arial" pitchFamily="34" charset="0"/>
            </a:endParaRPr>
          </a:p>
        </p:txBody>
      </p:sp>
      <p:sp>
        <p:nvSpPr>
          <p:cNvPr id="22" name="Başlık Yer Tutucusu 21"/>
          <p:cNvSpPr>
            <a:spLocks noGrp="1"/>
          </p:cNvSpPr>
          <p:nvPr>
            <p:ph type="title"/>
          </p:nvPr>
        </p:nvSpPr>
        <p:spPr>
          <a:xfrm>
            <a:off x="609600" y="274638"/>
            <a:ext cx="9956800" cy="1143000"/>
          </a:xfrm>
          <a:prstGeom prst="rect">
            <a:avLst/>
          </a:prstGeom>
        </p:spPr>
        <p:txBody>
          <a:bodyPr vert="horz" anchor="b">
            <a:normAutofit/>
          </a:bodyPr>
          <a:lstStyle/>
          <a:p>
            <a:r>
              <a:rPr lang="tr-TR"/>
              <a:t>Asıl başlık stili için tıklatın</a:t>
            </a:r>
            <a:endParaRPr lang="en-US"/>
          </a:p>
        </p:txBody>
      </p:sp>
      <p:sp>
        <p:nvSpPr>
          <p:cNvPr id="5124" name="Metin Yer Tutucusu 12"/>
          <p:cNvSpPr>
            <a:spLocks noGrp="1"/>
          </p:cNvSpPr>
          <p:nvPr>
            <p:ph type="body" idx="1"/>
          </p:nvPr>
        </p:nvSpPr>
        <p:spPr bwMode="auto">
          <a:xfrm>
            <a:off x="609600" y="1600206"/>
            <a:ext cx="9956800" cy="4873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14" name="Veri Yer Tutucusu 13"/>
          <p:cNvSpPr>
            <a:spLocks noGrp="1"/>
          </p:cNvSpPr>
          <p:nvPr>
            <p:ph type="dt" sz="half" idx="2"/>
          </p:nvPr>
        </p:nvSpPr>
        <p:spPr>
          <a:xfrm rot="5400000">
            <a:off x="10453954" y="1018020"/>
            <a:ext cx="2011362" cy="512233"/>
          </a:xfrm>
          <a:prstGeom prst="rect">
            <a:avLst/>
          </a:prstGeom>
        </p:spPr>
        <p:txBody>
          <a:bodyPr vert="horz" anchor="ctr" anchorCtr="0"/>
          <a:lstStyle>
            <a:lvl1pPr algn="r" eaLnBrk="1" latinLnBrk="0" hangingPunct="1">
              <a:defRPr kumimoji="0" sz="1200">
                <a:solidFill>
                  <a:srgbClr val="575F6D"/>
                </a:solidFill>
                <a:latin typeface="Arial" charset="0"/>
                <a:cs typeface="+mn-cs"/>
              </a:defRPr>
            </a:lvl1pPr>
          </a:lstStyle>
          <a:p>
            <a:pPr defTabSz="914400" fontAlgn="base">
              <a:spcBef>
                <a:spcPct val="0"/>
              </a:spcBef>
              <a:spcAft>
                <a:spcPct val="0"/>
              </a:spcAft>
              <a:defRPr/>
            </a:pPr>
            <a:endParaRPr lang="tr-TR"/>
          </a:p>
        </p:txBody>
      </p:sp>
      <p:sp>
        <p:nvSpPr>
          <p:cNvPr id="3" name="Altbilgi Yer Tutucusu 2"/>
          <p:cNvSpPr>
            <a:spLocks noGrp="1"/>
          </p:cNvSpPr>
          <p:nvPr>
            <p:ph type="ftr" sz="quarter" idx="3"/>
          </p:nvPr>
        </p:nvSpPr>
        <p:spPr>
          <a:xfrm rot="5400000">
            <a:off x="9853084" y="3676121"/>
            <a:ext cx="3200400" cy="486833"/>
          </a:xfrm>
          <a:prstGeom prst="rect">
            <a:avLst/>
          </a:prstGeom>
        </p:spPr>
        <p:txBody>
          <a:bodyPr vert="horz" anchor="ctr" anchorCtr="0"/>
          <a:lstStyle>
            <a:lvl1pPr algn="l" eaLnBrk="1" latinLnBrk="0" hangingPunct="1">
              <a:defRPr kumimoji="0" sz="1200">
                <a:solidFill>
                  <a:srgbClr val="575F6D"/>
                </a:solidFill>
                <a:latin typeface="Arial" charset="0"/>
                <a:cs typeface="+mn-cs"/>
              </a:defRPr>
            </a:lvl1pPr>
          </a:lstStyle>
          <a:p>
            <a:pPr defTabSz="914400" fontAlgn="base">
              <a:spcBef>
                <a:spcPct val="0"/>
              </a:spcBef>
              <a:spcAft>
                <a:spcPct val="0"/>
              </a:spcAft>
              <a:defRPr/>
            </a:pPr>
            <a:endParaRPr lang="tr-TR"/>
          </a:p>
        </p:txBody>
      </p:sp>
      <p:sp>
        <p:nvSpPr>
          <p:cNvPr id="7" name="Düz Bağlayıcı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latin typeface="Arial" charset="0"/>
              <a:cs typeface="Arial" pitchFamily="34" charset="0"/>
            </a:endParaRPr>
          </a:p>
        </p:txBody>
      </p:sp>
      <p:sp>
        <p:nvSpPr>
          <p:cNvPr id="5128" name="Düz Bağlayıcı 8"/>
          <p:cNvSpPr>
            <a:spLocks noChangeShapeType="1"/>
          </p:cNvSpPr>
          <p:nvPr/>
        </p:nvSpPr>
        <p:spPr bwMode="auto">
          <a:xfrm>
            <a:off x="119888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10" name="Dikdörtgen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5130" name="Düz Bağlayıcı 10"/>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12" name="Oval 11"/>
          <p:cNvSpPr/>
          <p:nvPr/>
        </p:nvSpPr>
        <p:spPr>
          <a:xfrm>
            <a:off x="10875566" y="5715199"/>
            <a:ext cx="73236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23" name="Slayt Numarası Yer Tutucusu 22"/>
          <p:cNvSpPr>
            <a:spLocks noGrp="1"/>
          </p:cNvSpPr>
          <p:nvPr>
            <p:ph type="sldNum" sz="quarter" idx="4"/>
          </p:nvPr>
        </p:nvSpPr>
        <p:spPr>
          <a:xfrm>
            <a:off x="10839451" y="5734050"/>
            <a:ext cx="812800" cy="520700"/>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400" b="1">
                <a:solidFill>
                  <a:srgbClr val="FFFFFF"/>
                </a:solidFill>
              </a:defRPr>
            </a:lvl1pPr>
          </a:lstStyle>
          <a:p>
            <a:pPr defTabSz="914400" fontAlgn="base">
              <a:spcBef>
                <a:spcPct val="0"/>
              </a:spcBef>
              <a:spcAft>
                <a:spcPct val="0"/>
              </a:spcAft>
              <a:defRPr/>
            </a:pPr>
            <a:fld id="{968C4399-2B5E-4C13-A3DB-C6C08B69ADAB}" type="slidenum">
              <a:rPr lang="tr-TR" altLang="tr-TR">
                <a:latin typeface="Arial" pitchFamily="34" charset="0"/>
                <a:cs typeface="Arial" pitchFamily="34" charset="0"/>
              </a:rPr>
              <a:pPr defTabSz="914400" fontAlgn="base">
                <a:spcBef>
                  <a:spcPct val="0"/>
                </a:spcBef>
                <a:spcAft>
                  <a:spcPct val="0"/>
                </a:spcAft>
                <a:defRPr/>
              </a:pPr>
              <a:t>‹#›</a:t>
            </a:fld>
            <a:endParaRPr lang="tr-TR" altLang="tr-TR">
              <a:latin typeface="Arial" pitchFamily="34" charset="0"/>
              <a:cs typeface="Arial" pitchFamily="34" charset="0"/>
            </a:endParaRPr>
          </a:p>
        </p:txBody>
      </p:sp>
    </p:spTree>
    <p:extLst>
      <p:ext uri="{BB962C8B-B14F-4D97-AF65-F5344CB8AC3E}">
        <p14:creationId xmlns:p14="http://schemas.microsoft.com/office/powerpoint/2010/main" xmlns="" val="2642786901"/>
      </p:ext>
    </p:extLst>
  </p:cSld>
  <p:clrMap bg1="lt1" tx1="dk1" bg2="lt2" tx2="dk2" accent1="accent1" accent2="accent2" accent3="accent3" accent4="accent4" accent5="accent5" accent6="accent6" hlink="hlink" folHlink="folHlink"/>
  <p:sldLayoutIdLst>
    <p:sldLayoutId id="2147484147" r:id="rId1"/>
    <p:sldLayoutId id="2147484148" r:id="rId2"/>
    <p:sldLayoutId id="2147484149" r:id="rId3"/>
    <p:sldLayoutId id="2147484150" r:id="rId4"/>
    <p:sldLayoutId id="2147484151" r:id="rId5"/>
    <p:sldLayoutId id="2147484152" r:id="rId6"/>
    <p:sldLayoutId id="2147484153" r:id="rId7"/>
    <p:sldLayoutId id="2147484154" r:id="rId8"/>
    <p:sldLayoutId id="2147484155" r:id="rId9"/>
    <p:sldLayoutId id="2147484156" r:id="rId10"/>
    <p:sldLayoutId id="2147484157" r:id="rId11"/>
  </p:sldLayoutIdLst>
  <p:hf hdr="0" ftr="0" dt="0"/>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Düz Bağlayıcı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dirty="0">
              <a:solidFill>
                <a:prstClr val="black"/>
              </a:solidFill>
              <a:latin typeface="Arial" charset="0"/>
              <a:cs typeface="Arial" pitchFamily="34" charset="0"/>
            </a:endParaRPr>
          </a:p>
        </p:txBody>
      </p:sp>
      <p:sp>
        <p:nvSpPr>
          <p:cNvPr id="22" name="Başlık Yer Tutucusu 21"/>
          <p:cNvSpPr>
            <a:spLocks noGrp="1"/>
          </p:cNvSpPr>
          <p:nvPr>
            <p:ph type="title"/>
          </p:nvPr>
        </p:nvSpPr>
        <p:spPr>
          <a:xfrm>
            <a:off x="609600" y="274638"/>
            <a:ext cx="9956800" cy="1143000"/>
          </a:xfrm>
          <a:prstGeom prst="rect">
            <a:avLst/>
          </a:prstGeom>
        </p:spPr>
        <p:txBody>
          <a:bodyPr vert="horz" anchor="b">
            <a:normAutofit/>
          </a:bodyPr>
          <a:lstStyle/>
          <a:p>
            <a:r>
              <a:rPr lang="tr-TR"/>
              <a:t>Asıl başlık stili için tıklatın</a:t>
            </a:r>
            <a:endParaRPr lang="en-US"/>
          </a:p>
        </p:txBody>
      </p:sp>
      <p:sp>
        <p:nvSpPr>
          <p:cNvPr id="5124" name="Metin Yer Tutucusu 12"/>
          <p:cNvSpPr>
            <a:spLocks noGrp="1"/>
          </p:cNvSpPr>
          <p:nvPr>
            <p:ph type="body" idx="1"/>
          </p:nvPr>
        </p:nvSpPr>
        <p:spPr bwMode="auto">
          <a:xfrm>
            <a:off x="609600" y="1600206"/>
            <a:ext cx="9956800" cy="4873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14" name="Veri Yer Tutucusu 13"/>
          <p:cNvSpPr>
            <a:spLocks noGrp="1"/>
          </p:cNvSpPr>
          <p:nvPr>
            <p:ph type="dt" sz="half" idx="2"/>
          </p:nvPr>
        </p:nvSpPr>
        <p:spPr>
          <a:xfrm rot="5400000">
            <a:off x="10453954" y="1017996"/>
            <a:ext cx="2011362" cy="512233"/>
          </a:xfrm>
          <a:prstGeom prst="rect">
            <a:avLst/>
          </a:prstGeom>
        </p:spPr>
        <p:txBody>
          <a:bodyPr vert="horz" anchor="ctr" anchorCtr="0"/>
          <a:lstStyle>
            <a:lvl1pPr algn="r" eaLnBrk="1" latinLnBrk="0" hangingPunct="1">
              <a:defRPr kumimoji="0" sz="1200">
                <a:solidFill>
                  <a:srgbClr val="575F6D"/>
                </a:solidFill>
                <a:latin typeface="Arial" charset="0"/>
                <a:cs typeface="+mn-cs"/>
              </a:defRPr>
            </a:lvl1pPr>
          </a:lstStyle>
          <a:p>
            <a:pPr defTabSz="914400" fontAlgn="base">
              <a:spcBef>
                <a:spcPct val="0"/>
              </a:spcBef>
              <a:spcAft>
                <a:spcPct val="0"/>
              </a:spcAft>
              <a:defRPr/>
            </a:pPr>
            <a:endParaRPr lang="tr-TR"/>
          </a:p>
        </p:txBody>
      </p:sp>
      <p:sp>
        <p:nvSpPr>
          <p:cNvPr id="3" name="Altbilgi Yer Tutucusu 2"/>
          <p:cNvSpPr>
            <a:spLocks noGrp="1"/>
          </p:cNvSpPr>
          <p:nvPr>
            <p:ph type="ftr" sz="quarter" idx="3"/>
          </p:nvPr>
        </p:nvSpPr>
        <p:spPr>
          <a:xfrm rot="5400000">
            <a:off x="9853084" y="3676121"/>
            <a:ext cx="3200400" cy="486833"/>
          </a:xfrm>
          <a:prstGeom prst="rect">
            <a:avLst/>
          </a:prstGeom>
        </p:spPr>
        <p:txBody>
          <a:bodyPr vert="horz" anchor="ctr" anchorCtr="0"/>
          <a:lstStyle>
            <a:lvl1pPr algn="l" eaLnBrk="1" latinLnBrk="0" hangingPunct="1">
              <a:defRPr kumimoji="0" sz="1200">
                <a:solidFill>
                  <a:srgbClr val="575F6D"/>
                </a:solidFill>
                <a:latin typeface="Arial" charset="0"/>
                <a:cs typeface="+mn-cs"/>
              </a:defRPr>
            </a:lvl1pPr>
          </a:lstStyle>
          <a:p>
            <a:pPr defTabSz="914400" fontAlgn="base">
              <a:spcBef>
                <a:spcPct val="0"/>
              </a:spcBef>
              <a:spcAft>
                <a:spcPct val="0"/>
              </a:spcAft>
              <a:defRPr/>
            </a:pPr>
            <a:endParaRPr lang="tr-TR"/>
          </a:p>
        </p:txBody>
      </p:sp>
      <p:sp>
        <p:nvSpPr>
          <p:cNvPr id="7" name="Düz Bağlayıcı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latin typeface="Arial" charset="0"/>
              <a:cs typeface="Arial" pitchFamily="34" charset="0"/>
            </a:endParaRPr>
          </a:p>
        </p:txBody>
      </p:sp>
      <p:sp>
        <p:nvSpPr>
          <p:cNvPr id="5128" name="Düz Bağlayıcı 8"/>
          <p:cNvSpPr>
            <a:spLocks noChangeShapeType="1"/>
          </p:cNvSpPr>
          <p:nvPr/>
        </p:nvSpPr>
        <p:spPr bwMode="auto">
          <a:xfrm>
            <a:off x="119888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10" name="Dikdörtgen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5130" name="Düz Bağlayıcı 10"/>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12" name="Oval 11"/>
          <p:cNvSpPr/>
          <p:nvPr/>
        </p:nvSpPr>
        <p:spPr>
          <a:xfrm>
            <a:off x="10875547" y="5715171"/>
            <a:ext cx="73236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23" name="Slayt Numarası Yer Tutucusu 22"/>
          <p:cNvSpPr>
            <a:spLocks noGrp="1"/>
          </p:cNvSpPr>
          <p:nvPr>
            <p:ph type="sldNum" sz="quarter" idx="4"/>
          </p:nvPr>
        </p:nvSpPr>
        <p:spPr>
          <a:xfrm>
            <a:off x="10839451" y="5734050"/>
            <a:ext cx="812800" cy="520700"/>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400" b="1">
                <a:solidFill>
                  <a:srgbClr val="FFFFFF"/>
                </a:solidFill>
              </a:defRPr>
            </a:lvl1pPr>
          </a:lstStyle>
          <a:p>
            <a:pPr defTabSz="914400" fontAlgn="base">
              <a:spcBef>
                <a:spcPct val="0"/>
              </a:spcBef>
              <a:spcAft>
                <a:spcPct val="0"/>
              </a:spcAft>
              <a:defRPr/>
            </a:pPr>
            <a:fld id="{968C4399-2B5E-4C13-A3DB-C6C08B69ADAB}" type="slidenum">
              <a:rPr lang="tr-TR" altLang="tr-TR">
                <a:latin typeface="Arial" pitchFamily="34" charset="0"/>
                <a:cs typeface="Arial" pitchFamily="34" charset="0"/>
              </a:rPr>
              <a:pPr defTabSz="914400" fontAlgn="base">
                <a:spcBef>
                  <a:spcPct val="0"/>
                </a:spcBef>
                <a:spcAft>
                  <a:spcPct val="0"/>
                </a:spcAft>
                <a:defRPr/>
              </a:pPr>
              <a:t>‹#›</a:t>
            </a:fld>
            <a:endParaRPr lang="tr-TR" altLang="tr-TR">
              <a:latin typeface="Arial" pitchFamily="34" charset="0"/>
              <a:cs typeface="Arial" pitchFamily="34" charset="0"/>
            </a:endParaRPr>
          </a:p>
        </p:txBody>
      </p:sp>
    </p:spTree>
    <p:extLst>
      <p:ext uri="{BB962C8B-B14F-4D97-AF65-F5344CB8AC3E}">
        <p14:creationId xmlns:p14="http://schemas.microsoft.com/office/powerpoint/2010/main" xmlns="" val="1070153505"/>
      </p:ext>
    </p:extLst>
  </p:cSld>
  <p:clrMap bg1="lt1" tx1="dk1" bg2="lt2" tx2="dk2" accent1="accent1" accent2="accent2" accent3="accent3" accent4="accent4" accent5="accent5" accent6="accent6" hlink="hlink" folHlink="folHlink"/>
  <p:sldLayoutIdLst>
    <p:sldLayoutId id="2147484159" r:id="rId1"/>
    <p:sldLayoutId id="2147484160" r:id="rId2"/>
    <p:sldLayoutId id="2147484161" r:id="rId3"/>
    <p:sldLayoutId id="2147484162" r:id="rId4"/>
    <p:sldLayoutId id="2147484163" r:id="rId5"/>
    <p:sldLayoutId id="2147484164" r:id="rId6"/>
    <p:sldLayoutId id="2147484165" r:id="rId7"/>
    <p:sldLayoutId id="2147484166" r:id="rId8"/>
    <p:sldLayoutId id="2147484167" r:id="rId9"/>
    <p:sldLayoutId id="2147484168" r:id="rId10"/>
    <p:sldLayoutId id="2147484169" r:id="rId11"/>
  </p:sldLayoutIdLst>
  <p:hf hdr="0" ftr="0" dt="0"/>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p>
        </p:txBody>
      </p:sp>
      <p:sp>
        <p:nvSpPr>
          <p:cNvPr id="10243" name="Rectangle 3"/>
          <p:cNvSpPr>
            <a:spLocks noGrp="1" noChangeArrowheads="1"/>
          </p:cNvSpPr>
          <p:nvPr>
            <p:ph type="body" idx="1"/>
          </p:nvPr>
        </p:nvSpPr>
        <p:spPr bwMode="auto">
          <a:xfrm>
            <a:off x="609600" y="1600204"/>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cs typeface="+mn-cs"/>
              </a:defRPr>
            </a:lvl1pPr>
          </a:lstStyle>
          <a:p>
            <a:pPr defTabSz="914400" fontAlgn="base">
              <a:spcBef>
                <a:spcPct val="0"/>
              </a:spcBef>
              <a:spcAft>
                <a:spcPct val="0"/>
              </a:spcAft>
              <a:defRPr/>
            </a:pPr>
            <a:endParaRPr lang="tr-T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cs typeface="+mn-cs"/>
              </a:defRPr>
            </a:lvl1pPr>
          </a:lstStyle>
          <a:p>
            <a:pPr defTabSz="914400" fontAlgn="base">
              <a:spcBef>
                <a:spcPct val="0"/>
              </a:spcBef>
              <a:spcAft>
                <a:spcPct val="0"/>
              </a:spcAft>
              <a:defRPr/>
            </a:pPr>
            <a:endParaRPr lang="tr-T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defTabSz="914400" fontAlgn="base">
              <a:spcBef>
                <a:spcPct val="0"/>
              </a:spcBef>
              <a:spcAft>
                <a:spcPct val="0"/>
              </a:spcAft>
              <a:defRPr/>
            </a:pPr>
            <a:fld id="{994E531D-DE6F-4A99-AEA6-22FA73723B44}" type="slidenum">
              <a:rPr lang="tr-TR" altLang="tr-TR">
                <a:cs typeface="Arial" pitchFamily="34" charset="0"/>
              </a:rPr>
              <a:pPr defTabSz="914400" fontAlgn="base">
                <a:spcBef>
                  <a:spcPct val="0"/>
                </a:spcBef>
                <a:spcAft>
                  <a:spcPct val="0"/>
                </a:spcAft>
                <a:defRPr/>
              </a:pPr>
              <a:t>‹#›</a:t>
            </a:fld>
            <a:endParaRPr lang="tr-TR" altLang="tr-TR">
              <a:cs typeface="Arial" pitchFamily="34" charset="0"/>
            </a:endParaRPr>
          </a:p>
        </p:txBody>
      </p:sp>
    </p:spTree>
    <p:extLst>
      <p:ext uri="{BB962C8B-B14F-4D97-AF65-F5344CB8AC3E}">
        <p14:creationId xmlns:p14="http://schemas.microsoft.com/office/powerpoint/2010/main" xmlns="" val="1843998504"/>
      </p:ext>
    </p:extLst>
  </p:cSld>
  <p:clrMap bg1="lt1" tx1="dk1" bg2="lt2" tx2="dk2" accent1="accent1" accent2="accent2" accent3="accent3" accent4="accent4" accent5="accent5" accent6="accent6" hlink="hlink" folHlink="folHlink"/>
  <p:sldLayoutIdLst>
    <p:sldLayoutId id="2147484171" r:id="rId1"/>
    <p:sldLayoutId id="2147484172" r:id="rId2"/>
    <p:sldLayoutId id="2147484173" r:id="rId3"/>
    <p:sldLayoutId id="2147484174" r:id="rId4"/>
    <p:sldLayoutId id="2147484175" r:id="rId5"/>
    <p:sldLayoutId id="2147484176" r:id="rId6"/>
    <p:sldLayoutId id="2147484177" r:id="rId7"/>
    <p:sldLayoutId id="2147484178" r:id="rId8"/>
    <p:sldLayoutId id="2147484179" r:id="rId9"/>
    <p:sldLayoutId id="2147484180" r:id="rId10"/>
    <p:sldLayoutId id="2147484181" r:id="rId11"/>
    <p:sldLayoutId id="2147484182"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Düz Bağlayıcı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dirty="0">
              <a:solidFill>
                <a:prstClr val="black"/>
              </a:solidFill>
              <a:latin typeface="Arial" charset="0"/>
              <a:cs typeface="Arial" pitchFamily="34" charset="0"/>
            </a:endParaRPr>
          </a:p>
        </p:txBody>
      </p:sp>
      <p:sp>
        <p:nvSpPr>
          <p:cNvPr id="22" name="Başlık Yer Tutucusu 21"/>
          <p:cNvSpPr>
            <a:spLocks noGrp="1"/>
          </p:cNvSpPr>
          <p:nvPr>
            <p:ph type="title"/>
          </p:nvPr>
        </p:nvSpPr>
        <p:spPr>
          <a:xfrm>
            <a:off x="609600" y="274638"/>
            <a:ext cx="9956800" cy="1143000"/>
          </a:xfrm>
          <a:prstGeom prst="rect">
            <a:avLst/>
          </a:prstGeom>
        </p:spPr>
        <p:txBody>
          <a:bodyPr vert="horz" anchor="b">
            <a:normAutofit/>
          </a:bodyPr>
          <a:lstStyle/>
          <a:p>
            <a:r>
              <a:rPr lang="tr-TR"/>
              <a:t>Asıl başlık stili için tıklatın</a:t>
            </a:r>
            <a:endParaRPr lang="en-US"/>
          </a:p>
        </p:txBody>
      </p:sp>
      <p:sp>
        <p:nvSpPr>
          <p:cNvPr id="5124" name="Metin Yer Tutucusu 12"/>
          <p:cNvSpPr>
            <a:spLocks noGrp="1"/>
          </p:cNvSpPr>
          <p:nvPr>
            <p:ph type="body" idx="1"/>
          </p:nvPr>
        </p:nvSpPr>
        <p:spPr bwMode="auto">
          <a:xfrm>
            <a:off x="609600" y="1600206"/>
            <a:ext cx="9956800" cy="4873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14" name="Veri Yer Tutucusu 13"/>
          <p:cNvSpPr>
            <a:spLocks noGrp="1"/>
          </p:cNvSpPr>
          <p:nvPr>
            <p:ph type="dt" sz="half" idx="2"/>
          </p:nvPr>
        </p:nvSpPr>
        <p:spPr>
          <a:xfrm rot="5400000">
            <a:off x="10453954" y="1017966"/>
            <a:ext cx="2011362" cy="512233"/>
          </a:xfrm>
          <a:prstGeom prst="rect">
            <a:avLst/>
          </a:prstGeom>
        </p:spPr>
        <p:txBody>
          <a:bodyPr vert="horz" anchor="ctr" anchorCtr="0"/>
          <a:lstStyle>
            <a:lvl1pPr algn="r" eaLnBrk="1" latinLnBrk="0" hangingPunct="1">
              <a:defRPr kumimoji="0" sz="1200">
                <a:solidFill>
                  <a:srgbClr val="575F6D"/>
                </a:solidFill>
                <a:latin typeface="Arial" charset="0"/>
                <a:cs typeface="+mn-cs"/>
              </a:defRPr>
            </a:lvl1pPr>
          </a:lstStyle>
          <a:p>
            <a:pPr defTabSz="914400" fontAlgn="base">
              <a:spcBef>
                <a:spcPct val="0"/>
              </a:spcBef>
              <a:spcAft>
                <a:spcPct val="0"/>
              </a:spcAft>
              <a:defRPr/>
            </a:pPr>
            <a:endParaRPr lang="tr-TR"/>
          </a:p>
        </p:txBody>
      </p:sp>
      <p:sp>
        <p:nvSpPr>
          <p:cNvPr id="3" name="Altbilgi Yer Tutucusu 2"/>
          <p:cNvSpPr>
            <a:spLocks noGrp="1"/>
          </p:cNvSpPr>
          <p:nvPr>
            <p:ph type="ftr" sz="quarter" idx="3"/>
          </p:nvPr>
        </p:nvSpPr>
        <p:spPr>
          <a:xfrm rot="5400000">
            <a:off x="9853084" y="3676121"/>
            <a:ext cx="3200400" cy="486833"/>
          </a:xfrm>
          <a:prstGeom prst="rect">
            <a:avLst/>
          </a:prstGeom>
        </p:spPr>
        <p:txBody>
          <a:bodyPr vert="horz" anchor="ctr" anchorCtr="0"/>
          <a:lstStyle>
            <a:lvl1pPr algn="l" eaLnBrk="1" latinLnBrk="0" hangingPunct="1">
              <a:defRPr kumimoji="0" sz="1200">
                <a:solidFill>
                  <a:srgbClr val="575F6D"/>
                </a:solidFill>
                <a:latin typeface="Arial" charset="0"/>
                <a:cs typeface="+mn-cs"/>
              </a:defRPr>
            </a:lvl1pPr>
          </a:lstStyle>
          <a:p>
            <a:pPr defTabSz="914400" fontAlgn="base">
              <a:spcBef>
                <a:spcPct val="0"/>
              </a:spcBef>
              <a:spcAft>
                <a:spcPct val="0"/>
              </a:spcAft>
              <a:defRPr/>
            </a:pPr>
            <a:endParaRPr lang="tr-TR"/>
          </a:p>
        </p:txBody>
      </p:sp>
      <p:sp>
        <p:nvSpPr>
          <p:cNvPr id="7" name="Düz Bağlayıcı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latin typeface="Arial" charset="0"/>
              <a:cs typeface="Arial" pitchFamily="34" charset="0"/>
            </a:endParaRPr>
          </a:p>
        </p:txBody>
      </p:sp>
      <p:sp>
        <p:nvSpPr>
          <p:cNvPr id="5128" name="Düz Bağlayıcı 8"/>
          <p:cNvSpPr>
            <a:spLocks noChangeShapeType="1"/>
          </p:cNvSpPr>
          <p:nvPr/>
        </p:nvSpPr>
        <p:spPr bwMode="auto">
          <a:xfrm>
            <a:off x="119888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10" name="Dikdörtgen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5130" name="Düz Bağlayıcı 10"/>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12" name="Oval 11"/>
          <p:cNvSpPr/>
          <p:nvPr/>
        </p:nvSpPr>
        <p:spPr>
          <a:xfrm>
            <a:off x="10875523" y="5715135"/>
            <a:ext cx="73236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23" name="Slayt Numarası Yer Tutucusu 22"/>
          <p:cNvSpPr>
            <a:spLocks noGrp="1"/>
          </p:cNvSpPr>
          <p:nvPr>
            <p:ph type="sldNum" sz="quarter" idx="4"/>
          </p:nvPr>
        </p:nvSpPr>
        <p:spPr>
          <a:xfrm>
            <a:off x="10839451" y="5734050"/>
            <a:ext cx="812800" cy="520700"/>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400" b="1">
                <a:solidFill>
                  <a:srgbClr val="FFFFFF"/>
                </a:solidFill>
              </a:defRPr>
            </a:lvl1pPr>
          </a:lstStyle>
          <a:p>
            <a:pPr defTabSz="914400" fontAlgn="base">
              <a:spcBef>
                <a:spcPct val="0"/>
              </a:spcBef>
              <a:spcAft>
                <a:spcPct val="0"/>
              </a:spcAft>
              <a:defRPr/>
            </a:pPr>
            <a:fld id="{968C4399-2B5E-4C13-A3DB-C6C08B69ADAB}" type="slidenum">
              <a:rPr lang="tr-TR" altLang="tr-TR">
                <a:latin typeface="Arial" pitchFamily="34" charset="0"/>
                <a:cs typeface="Arial" pitchFamily="34" charset="0"/>
              </a:rPr>
              <a:pPr defTabSz="914400" fontAlgn="base">
                <a:spcBef>
                  <a:spcPct val="0"/>
                </a:spcBef>
                <a:spcAft>
                  <a:spcPct val="0"/>
                </a:spcAft>
                <a:defRPr/>
              </a:pPr>
              <a:t>‹#›</a:t>
            </a:fld>
            <a:endParaRPr lang="tr-TR" altLang="tr-TR">
              <a:latin typeface="Arial" pitchFamily="34" charset="0"/>
              <a:cs typeface="Arial" pitchFamily="34" charset="0"/>
            </a:endParaRPr>
          </a:p>
        </p:txBody>
      </p:sp>
    </p:spTree>
    <p:extLst>
      <p:ext uri="{BB962C8B-B14F-4D97-AF65-F5344CB8AC3E}">
        <p14:creationId xmlns:p14="http://schemas.microsoft.com/office/powerpoint/2010/main" xmlns="" val="2156661032"/>
      </p:ext>
    </p:extLst>
  </p:cSld>
  <p:clrMap bg1="lt1" tx1="dk1" bg2="lt2" tx2="dk2" accent1="accent1" accent2="accent2" accent3="accent3" accent4="accent4" accent5="accent5" accent6="accent6" hlink="hlink" folHlink="folHlink"/>
  <p:sldLayoutIdLst>
    <p:sldLayoutId id="2147484184" r:id="rId1"/>
    <p:sldLayoutId id="2147484185" r:id="rId2"/>
    <p:sldLayoutId id="2147484186" r:id="rId3"/>
    <p:sldLayoutId id="2147484187" r:id="rId4"/>
    <p:sldLayoutId id="2147484188" r:id="rId5"/>
    <p:sldLayoutId id="2147484189" r:id="rId6"/>
    <p:sldLayoutId id="2147484190" r:id="rId7"/>
    <p:sldLayoutId id="2147484191" r:id="rId8"/>
    <p:sldLayoutId id="2147484192" r:id="rId9"/>
    <p:sldLayoutId id="2147484193" r:id="rId10"/>
    <p:sldLayoutId id="2147484194" r:id="rId11"/>
  </p:sldLayoutIdLst>
  <p:hf hdr="0" ftr="0" dt="0"/>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Düz Bağlayıcı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dirty="0">
              <a:solidFill>
                <a:prstClr val="black"/>
              </a:solidFill>
              <a:latin typeface="Arial" charset="0"/>
              <a:cs typeface="Arial" pitchFamily="34" charset="0"/>
            </a:endParaRPr>
          </a:p>
        </p:txBody>
      </p:sp>
      <p:sp>
        <p:nvSpPr>
          <p:cNvPr id="22" name="Başlık Yer Tutucusu 21"/>
          <p:cNvSpPr>
            <a:spLocks noGrp="1"/>
          </p:cNvSpPr>
          <p:nvPr>
            <p:ph type="title"/>
          </p:nvPr>
        </p:nvSpPr>
        <p:spPr>
          <a:xfrm>
            <a:off x="609600" y="274638"/>
            <a:ext cx="9956800" cy="1143000"/>
          </a:xfrm>
          <a:prstGeom prst="rect">
            <a:avLst/>
          </a:prstGeom>
        </p:spPr>
        <p:txBody>
          <a:bodyPr vert="horz" anchor="b">
            <a:normAutofit/>
          </a:bodyPr>
          <a:lstStyle/>
          <a:p>
            <a:r>
              <a:rPr lang="tr-TR"/>
              <a:t>Asıl başlık stili için tıklatın</a:t>
            </a:r>
            <a:endParaRPr lang="en-US"/>
          </a:p>
        </p:txBody>
      </p:sp>
      <p:sp>
        <p:nvSpPr>
          <p:cNvPr id="5124" name="Metin Yer Tutucusu 12"/>
          <p:cNvSpPr>
            <a:spLocks noGrp="1"/>
          </p:cNvSpPr>
          <p:nvPr>
            <p:ph type="body" idx="1"/>
          </p:nvPr>
        </p:nvSpPr>
        <p:spPr bwMode="auto">
          <a:xfrm>
            <a:off x="609600" y="1600206"/>
            <a:ext cx="9956800" cy="4873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14" name="Veri Yer Tutucusu 13"/>
          <p:cNvSpPr>
            <a:spLocks noGrp="1"/>
          </p:cNvSpPr>
          <p:nvPr>
            <p:ph type="dt" sz="half" idx="2"/>
          </p:nvPr>
        </p:nvSpPr>
        <p:spPr>
          <a:xfrm rot="5400000">
            <a:off x="10453954" y="1017939"/>
            <a:ext cx="2011362" cy="512233"/>
          </a:xfrm>
          <a:prstGeom prst="rect">
            <a:avLst/>
          </a:prstGeom>
        </p:spPr>
        <p:txBody>
          <a:bodyPr vert="horz" anchor="ctr" anchorCtr="0"/>
          <a:lstStyle>
            <a:lvl1pPr algn="r" eaLnBrk="1" latinLnBrk="0" hangingPunct="1">
              <a:defRPr kumimoji="0" sz="1200">
                <a:solidFill>
                  <a:srgbClr val="575F6D"/>
                </a:solidFill>
                <a:latin typeface="Arial" charset="0"/>
                <a:cs typeface="+mn-cs"/>
              </a:defRPr>
            </a:lvl1pPr>
          </a:lstStyle>
          <a:p>
            <a:pPr defTabSz="914400" fontAlgn="base">
              <a:spcBef>
                <a:spcPct val="0"/>
              </a:spcBef>
              <a:spcAft>
                <a:spcPct val="0"/>
              </a:spcAft>
              <a:defRPr/>
            </a:pPr>
            <a:endParaRPr lang="tr-TR"/>
          </a:p>
        </p:txBody>
      </p:sp>
      <p:sp>
        <p:nvSpPr>
          <p:cNvPr id="3" name="Altbilgi Yer Tutucusu 2"/>
          <p:cNvSpPr>
            <a:spLocks noGrp="1"/>
          </p:cNvSpPr>
          <p:nvPr>
            <p:ph type="ftr" sz="quarter" idx="3"/>
          </p:nvPr>
        </p:nvSpPr>
        <p:spPr>
          <a:xfrm rot="5400000">
            <a:off x="9853084" y="3676121"/>
            <a:ext cx="3200400" cy="486833"/>
          </a:xfrm>
          <a:prstGeom prst="rect">
            <a:avLst/>
          </a:prstGeom>
        </p:spPr>
        <p:txBody>
          <a:bodyPr vert="horz" anchor="ctr" anchorCtr="0"/>
          <a:lstStyle>
            <a:lvl1pPr algn="l" eaLnBrk="1" latinLnBrk="0" hangingPunct="1">
              <a:defRPr kumimoji="0" sz="1200">
                <a:solidFill>
                  <a:srgbClr val="575F6D"/>
                </a:solidFill>
                <a:latin typeface="Arial" charset="0"/>
                <a:cs typeface="+mn-cs"/>
              </a:defRPr>
            </a:lvl1pPr>
          </a:lstStyle>
          <a:p>
            <a:pPr defTabSz="914400" fontAlgn="base">
              <a:spcBef>
                <a:spcPct val="0"/>
              </a:spcBef>
              <a:spcAft>
                <a:spcPct val="0"/>
              </a:spcAft>
              <a:defRPr/>
            </a:pPr>
            <a:endParaRPr lang="tr-TR"/>
          </a:p>
        </p:txBody>
      </p:sp>
      <p:sp>
        <p:nvSpPr>
          <p:cNvPr id="7" name="Düz Bağlayıcı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latin typeface="Arial" charset="0"/>
              <a:cs typeface="Arial" pitchFamily="34" charset="0"/>
            </a:endParaRPr>
          </a:p>
        </p:txBody>
      </p:sp>
      <p:sp>
        <p:nvSpPr>
          <p:cNvPr id="5128" name="Düz Bağlayıcı 8"/>
          <p:cNvSpPr>
            <a:spLocks noChangeShapeType="1"/>
          </p:cNvSpPr>
          <p:nvPr/>
        </p:nvSpPr>
        <p:spPr bwMode="auto">
          <a:xfrm>
            <a:off x="119888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10" name="Dikdörtgen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5130" name="Düz Bağlayıcı 10"/>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12" name="Oval 11"/>
          <p:cNvSpPr/>
          <p:nvPr/>
        </p:nvSpPr>
        <p:spPr>
          <a:xfrm>
            <a:off x="10875502" y="5715103"/>
            <a:ext cx="73236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23" name="Slayt Numarası Yer Tutucusu 22"/>
          <p:cNvSpPr>
            <a:spLocks noGrp="1"/>
          </p:cNvSpPr>
          <p:nvPr>
            <p:ph type="sldNum" sz="quarter" idx="4"/>
          </p:nvPr>
        </p:nvSpPr>
        <p:spPr>
          <a:xfrm>
            <a:off x="10839451" y="5734050"/>
            <a:ext cx="812800" cy="520700"/>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400" b="1">
                <a:solidFill>
                  <a:srgbClr val="FFFFFF"/>
                </a:solidFill>
              </a:defRPr>
            </a:lvl1pPr>
          </a:lstStyle>
          <a:p>
            <a:pPr defTabSz="914400" fontAlgn="base">
              <a:spcBef>
                <a:spcPct val="0"/>
              </a:spcBef>
              <a:spcAft>
                <a:spcPct val="0"/>
              </a:spcAft>
              <a:defRPr/>
            </a:pPr>
            <a:fld id="{968C4399-2B5E-4C13-A3DB-C6C08B69ADAB}" type="slidenum">
              <a:rPr lang="tr-TR" altLang="tr-TR">
                <a:latin typeface="Arial" pitchFamily="34" charset="0"/>
                <a:cs typeface="Arial" pitchFamily="34" charset="0"/>
              </a:rPr>
              <a:pPr defTabSz="914400" fontAlgn="base">
                <a:spcBef>
                  <a:spcPct val="0"/>
                </a:spcBef>
                <a:spcAft>
                  <a:spcPct val="0"/>
                </a:spcAft>
                <a:defRPr/>
              </a:pPr>
              <a:t>‹#›</a:t>
            </a:fld>
            <a:endParaRPr lang="tr-TR" altLang="tr-TR">
              <a:latin typeface="Arial" pitchFamily="34" charset="0"/>
              <a:cs typeface="Arial" pitchFamily="34" charset="0"/>
            </a:endParaRPr>
          </a:p>
        </p:txBody>
      </p:sp>
    </p:spTree>
    <p:extLst>
      <p:ext uri="{BB962C8B-B14F-4D97-AF65-F5344CB8AC3E}">
        <p14:creationId xmlns:p14="http://schemas.microsoft.com/office/powerpoint/2010/main" xmlns="" val="1795821961"/>
      </p:ext>
    </p:extLst>
  </p:cSld>
  <p:clrMap bg1="lt1" tx1="dk1" bg2="lt2" tx2="dk2" accent1="accent1" accent2="accent2" accent3="accent3" accent4="accent4" accent5="accent5" accent6="accent6" hlink="hlink" folHlink="folHlink"/>
  <p:sldLayoutIdLst>
    <p:sldLayoutId id="2147484196" r:id="rId1"/>
    <p:sldLayoutId id="2147484197" r:id="rId2"/>
    <p:sldLayoutId id="2147484198" r:id="rId3"/>
    <p:sldLayoutId id="2147484199" r:id="rId4"/>
    <p:sldLayoutId id="2147484200" r:id="rId5"/>
    <p:sldLayoutId id="2147484201" r:id="rId6"/>
    <p:sldLayoutId id="2147484202" r:id="rId7"/>
    <p:sldLayoutId id="2147484203" r:id="rId8"/>
    <p:sldLayoutId id="2147484204" r:id="rId9"/>
    <p:sldLayoutId id="2147484205" r:id="rId10"/>
    <p:sldLayoutId id="2147484206" r:id="rId11"/>
  </p:sldLayoutIdLst>
  <p:hf hdr="0" ftr="0" dt="0"/>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Düz Bağlayıcı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dirty="0">
              <a:solidFill>
                <a:prstClr val="black"/>
              </a:solidFill>
              <a:latin typeface="Arial" charset="0"/>
              <a:cs typeface="Arial" pitchFamily="34" charset="0"/>
            </a:endParaRPr>
          </a:p>
        </p:txBody>
      </p:sp>
      <p:sp>
        <p:nvSpPr>
          <p:cNvPr id="22" name="Başlık Yer Tutucusu 21"/>
          <p:cNvSpPr>
            <a:spLocks noGrp="1"/>
          </p:cNvSpPr>
          <p:nvPr>
            <p:ph type="title"/>
          </p:nvPr>
        </p:nvSpPr>
        <p:spPr>
          <a:xfrm>
            <a:off x="609600" y="274638"/>
            <a:ext cx="9956800" cy="1143000"/>
          </a:xfrm>
          <a:prstGeom prst="rect">
            <a:avLst/>
          </a:prstGeom>
        </p:spPr>
        <p:txBody>
          <a:bodyPr vert="horz" anchor="b">
            <a:normAutofit/>
          </a:bodyPr>
          <a:lstStyle/>
          <a:p>
            <a:r>
              <a:rPr lang="tr-TR"/>
              <a:t>Asıl başlık stili için tıklatın</a:t>
            </a:r>
            <a:endParaRPr lang="en-US"/>
          </a:p>
        </p:txBody>
      </p:sp>
      <p:sp>
        <p:nvSpPr>
          <p:cNvPr id="5124" name="Metin Yer Tutucusu 12"/>
          <p:cNvSpPr>
            <a:spLocks noGrp="1"/>
          </p:cNvSpPr>
          <p:nvPr>
            <p:ph type="body" idx="1"/>
          </p:nvPr>
        </p:nvSpPr>
        <p:spPr bwMode="auto">
          <a:xfrm>
            <a:off x="609600" y="1600206"/>
            <a:ext cx="9956800" cy="4873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14" name="Veri Yer Tutucusu 13"/>
          <p:cNvSpPr>
            <a:spLocks noGrp="1"/>
          </p:cNvSpPr>
          <p:nvPr>
            <p:ph type="dt" sz="half" idx="2"/>
          </p:nvPr>
        </p:nvSpPr>
        <p:spPr>
          <a:xfrm rot="5400000">
            <a:off x="10453954" y="1017910"/>
            <a:ext cx="2011362" cy="512233"/>
          </a:xfrm>
          <a:prstGeom prst="rect">
            <a:avLst/>
          </a:prstGeom>
        </p:spPr>
        <p:txBody>
          <a:bodyPr vert="horz" anchor="ctr" anchorCtr="0"/>
          <a:lstStyle>
            <a:lvl1pPr algn="r" eaLnBrk="1" latinLnBrk="0" hangingPunct="1">
              <a:defRPr kumimoji="0" sz="1200">
                <a:solidFill>
                  <a:srgbClr val="575F6D"/>
                </a:solidFill>
                <a:latin typeface="Arial" charset="0"/>
                <a:cs typeface="+mn-cs"/>
              </a:defRPr>
            </a:lvl1pPr>
          </a:lstStyle>
          <a:p>
            <a:pPr defTabSz="914400" fontAlgn="base">
              <a:spcBef>
                <a:spcPct val="0"/>
              </a:spcBef>
              <a:spcAft>
                <a:spcPct val="0"/>
              </a:spcAft>
              <a:defRPr/>
            </a:pPr>
            <a:endParaRPr lang="tr-TR"/>
          </a:p>
        </p:txBody>
      </p:sp>
      <p:sp>
        <p:nvSpPr>
          <p:cNvPr id="3" name="Altbilgi Yer Tutucusu 2"/>
          <p:cNvSpPr>
            <a:spLocks noGrp="1"/>
          </p:cNvSpPr>
          <p:nvPr>
            <p:ph type="ftr" sz="quarter" idx="3"/>
          </p:nvPr>
        </p:nvSpPr>
        <p:spPr>
          <a:xfrm rot="5400000">
            <a:off x="9853084" y="3676121"/>
            <a:ext cx="3200400" cy="486833"/>
          </a:xfrm>
          <a:prstGeom prst="rect">
            <a:avLst/>
          </a:prstGeom>
        </p:spPr>
        <p:txBody>
          <a:bodyPr vert="horz" anchor="ctr" anchorCtr="0"/>
          <a:lstStyle>
            <a:lvl1pPr algn="l" eaLnBrk="1" latinLnBrk="0" hangingPunct="1">
              <a:defRPr kumimoji="0" sz="1200">
                <a:solidFill>
                  <a:srgbClr val="575F6D"/>
                </a:solidFill>
                <a:latin typeface="Arial" charset="0"/>
                <a:cs typeface="+mn-cs"/>
              </a:defRPr>
            </a:lvl1pPr>
          </a:lstStyle>
          <a:p>
            <a:pPr defTabSz="914400" fontAlgn="base">
              <a:spcBef>
                <a:spcPct val="0"/>
              </a:spcBef>
              <a:spcAft>
                <a:spcPct val="0"/>
              </a:spcAft>
              <a:defRPr/>
            </a:pPr>
            <a:endParaRPr lang="tr-TR"/>
          </a:p>
        </p:txBody>
      </p:sp>
      <p:sp>
        <p:nvSpPr>
          <p:cNvPr id="7" name="Düz Bağlayıcı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latin typeface="Arial" charset="0"/>
              <a:cs typeface="Arial" pitchFamily="34" charset="0"/>
            </a:endParaRPr>
          </a:p>
        </p:txBody>
      </p:sp>
      <p:sp>
        <p:nvSpPr>
          <p:cNvPr id="5128" name="Düz Bağlayıcı 8"/>
          <p:cNvSpPr>
            <a:spLocks noChangeShapeType="1"/>
          </p:cNvSpPr>
          <p:nvPr/>
        </p:nvSpPr>
        <p:spPr bwMode="auto">
          <a:xfrm>
            <a:off x="119888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10" name="Dikdörtgen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5130" name="Düz Bağlayıcı 10"/>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12" name="Oval 11"/>
          <p:cNvSpPr/>
          <p:nvPr/>
        </p:nvSpPr>
        <p:spPr>
          <a:xfrm>
            <a:off x="10875479" y="5715069"/>
            <a:ext cx="73236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23" name="Slayt Numarası Yer Tutucusu 22"/>
          <p:cNvSpPr>
            <a:spLocks noGrp="1"/>
          </p:cNvSpPr>
          <p:nvPr>
            <p:ph type="sldNum" sz="quarter" idx="4"/>
          </p:nvPr>
        </p:nvSpPr>
        <p:spPr>
          <a:xfrm>
            <a:off x="10839451" y="5734050"/>
            <a:ext cx="812800" cy="520700"/>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400" b="1">
                <a:solidFill>
                  <a:srgbClr val="FFFFFF"/>
                </a:solidFill>
              </a:defRPr>
            </a:lvl1pPr>
          </a:lstStyle>
          <a:p>
            <a:pPr defTabSz="914400" fontAlgn="base">
              <a:spcBef>
                <a:spcPct val="0"/>
              </a:spcBef>
              <a:spcAft>
                <a:spcPct val="0"/>
              </a:spcAft>
              <a:defRPr/>
            </a:pPr>
            <a:fld id="{968C4399-2B5E-4C13-A3DB-C6C08B69ADAB}" type="slidenum">
              <a:rPr lang="tr-TR" altLang="tr-TR">
                <a:latin typeface="Arial" pitchFamily="34" charset="0"/>
                <a:cs typeface="Arial" pitchFamily="34" charset="0"/>
              </a:rPr>
              <a:pPr defTabSz="914400" fontAlgn="base">
                <a:spcBef>
                  <a:spcPct val="0"/>
                </a:spcBef>
                <a:spcAft>
                  <a:spcPct val="0"/>
                </a:spcAft>
                <a:defRPr/>
              </a:pPr>
              <a:t>‹#›</a:t>
            </a:fld>
            <a:endParaRPr lang="tr-TR" altLang="tr-TR">
              <a:latin typeface="Arial" pitchFamily="34" charset="0"/>
              <a:cs typeface="Arial" pitchFamily="34" charset="0"/>
            </a:endParaRPr>
          </a:p>
        </p:txBody>
      </p:sp>
    </p:spTree>
    <p:extLst>
      <p:ext uri="{BB962C8B-B14F-4D97-AF65-F5344CB8AC3E}">
        <p14:creationId xmlns:p14="http://schemas.microsoft.com/office/powerpoint/2010/main" xmlns="" val="3617095768"/>
      </p:ext>
    </p:extLst>
  </p:cSld>
  <p:clrMap bg1="lt1" tx1="dk1" bg2="lt2" tx2="dk2" accent1="accent1" accent2="accent2" accent3="accent3" accent4="accent4" accent5="accent5" accent6="accent6" hlink="hlink" folHlink="folHlink"/>
  <p:sldLayoutIdLst>
    <p:sldLayoutId id="2147484208" r:id="rId1"/>
    <p:sldLayoutId id="2147484209" r:id="rId2"/>
    <p:sldLayoutId id="2147484210" r:id="rId3"/>
    <p:sldLayoutId id="2147484211" r:id="rId4"/>
    <p:sldLayoutId id="2147484212" r:id="rId5"/>
    <p:sldLayoutId id="2147484213" r:id="rId6"/>
    <p:sldLayoutId id="2147484214" r:id="rId7"/>
    <p:sldLayoutId id="2147484215" r:id="rId8"/>
    <p:sldLayoutId id="2147484216" r:id="rId9"/>
    <p:sldLayoutId id="2147484217" r:id="rId10"/>
    <p:sldLayoutId id="2147484218" r:id="rId11"/>
  </p:sldLayoutIdLst>
  <p:hf hdr="0" ftr="0" dt="0"/>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Düz Bağlayıcı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dirty="0">
              <a:solidFill>
                <a:prstClr val="black"/>
              </a:solidFill>
              <a:latin typeface="Arial" charset="0"/>
              <a:cs typeface="Arial" pitchFamily="34" charset="0"/>
            </a:endParaRPr>
          </a:p>
        </p:txBody>
      </p:sp>
      <p:sp>
        <p:nvSpPr>
          <p:cNvPr id="22" name="Başlık Yer Tutucusu 21"/>
          <p:cNvSpPr>
            <a:spLocks noGrp="1"/>
          </p:cNvSpPr>
          <p:nvPr>
            <p:ph type="title"/>
          </p:nvPr>
        </p:nvSpPr>
        <p:spPr>
          <a:xfrm>
            <a:off x="609600" y="274638"/>
            <a:ext cx="9956800" cy="1143000"/>
          </a:xfrm>
          <a:prstGeom prst="rect">
            <a:avLst/>
          </a:prstGeom>
        </p:spPr>
        <p:txBody>
          <a:bodyPr vert="horz" anchor="b">
            <a:normAutofit/>
          </a:bodyPr>
          <a:lstStyle/>
          <a:p>
            <a:r>
              <a:rPr lang="tr-TR"/>
              <a:t>Asıl başlık stili için tıklatın</a:t>
            </a:r>
            <a:endParaRPr lang="en-US"/>
          </a:p>
        </p:txBody>
      </p:sp>
      <p:sp>
        <p:nvSpPr>
          <p:cNvPr id="6148" name="Metin Yer Tutucusu 12"/>
          <p:cNvSpPr>
            <a:spLocks noGrp="1"/>
          </p:cNvSpPr>
          <p:nvPr>
            <p:ph type="body" idx="1"/>
          </p:nvPr>
        </p:nvSpPr>
        <p:spPr bwMode="auto">
          <a:xfrm>
            <a:off x="609600" y="1600206"/>
            <a:ext cx="9956800" cy="4873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14" name="Veri Yer Tutucusu 13"/>
          <p:cNvSpPr>
            <a:spLocks noGrp="1"/>
          </p:cNvSpPr>
          <p:nvPr>
            <p:ph type="dt" sz="half" idx="2"/>
          </p:nvPr>
        </p:nvSpPr>
        <p:spPr>
          <a:xfrm rot="5400000">
            <a:off x="10453954" y="1017882"/>
            <a:ext cx="2011362" cy="512233"/>
          </a:xfrm>
          <a:prstGeom prst="rect">
            <a:avLst/>
          </a:prstGeom>
        </p:spPr>
        <p:txBody>
          <a:bodyPr vert="horz" anchor="ctr" anchorCtr="0"/>
          <a:lstStyle>
            <a:lvl1pPr algn="r" eaLnBrk="1" latinLnBrk="0" hangingPunct="1">
              <a:defRPr kumimoji="0" sz="1200">
                <a:solidFill>
                  <a:srgbClr val="575F6D"/>
                </a:solidFill>
                <a:latin typeface="Arial" charset="0"/>
                <a:cs typeface="+mn-cs"/>
              </a:defRPr>
            </a:lvl1pPr>
          </a:lstStyle>
          <a:p>
            <a:pPr defTabSz="914400" fontAlgn="base">
              <a:spcBef>
                <a:spcPct val="0"/>
              </a:spcBef>
              <a:spcAft>
                <a:spcPct val="0"/>
              </a:spcAft>
              <a:defRPr/>
            </a:pPr>
            <a:endParaRPr lang="tr-TR"/>
          </a:p>
        </p:txBody>
      </p:sp>
      <p:sp>
        <p:nvSpPr>
          <p:cNvPr id="3" name="Altbilgi Yer Tutucusu 2"/>
          <p:cNvSpPr>
            <a:spLocks noGrp="1"/>
          </p:cNvSpPr>
          <p:nvPr>
            <p:ph type="ftr" sz="quarter" idx="3"/>
          </p:nvPr>
        </p:nvSpPr>
        <p:spPr>
          <a:xfrm rot="5400000">
            <a:off x="9853084" y="3676121"/>
            <a:ext cx="3200400" cy="486833"/>
          </a:xfrm>
          <a:prstGeom prst="rect">
            <a:avLst/>
          </a:prstGeom>
        </p:spPr>
        <p:txBody>
          <a:bodyPr vert="horz" anchor="ctr" anchorCtr="0"/>
          <a:lstStyle>
            <a:lvl1pPr algn="l" eaLnBrk="1" latinLnBrk="0" hangingPunct="1">
              <a:defRPr kumimoji="0" sz="1200">
                <a:solidFill>
                  <a:srgbClr val="575F6D"/>
                </a:solidFill>
                <a:latin typeface="Arial" charset="0"/>
                <a:cs typeface="+mn-cs"/>
              </a:defRPr>
            </a:lvl1pPr>
          </a:lstStyle>
          <a:p>
            <a:pPr defTabSz="914400" fontAlgn="base">
              <a:spcBef>
                <a:spcPct val="0"/>
              </a:spcBef>
              <a:spcAft>
                <a:spcPct val="0"/>
              </a:spcAft>
              <a:defRPr/>
            </a:pPr>
            <a:endParaRPr lang="tr-TR"/>
          </a:p>
        </p:txBody>
      </p:sp>
      <p:sp>
        <p:nvSpPr>
          <p:cNvPr id="7" name="Düz Bağlayıcı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latin typeface="Arial" charset="0"/>
              <a:cs typeface="Arial" pitchFamily="34" charset="0"/>
            </a:endParaRPr>
          </a:p>
        </p:txBody>
      </p:sp>
      <p:sp>
        <p:nvSpPr>
          <p:cNvPr id="6152" name="Düz Bağlayıcı 8"/>
          <p:cNvSpPr>
            <a:spLocks noChangeShapeType="1"/>
          </p:cNvSpPr>
          <p:nvPr/>
        </p:nvSpPr>
        <p:spPr bwMode="auto">
          <a:xfrm>
            <a:off x="119888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10" name="Dikdörtgen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6154" name="Düz Bağlayıcı 10"/>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12" name="Oval 11"/>
          <p:cNvSpPr/>
          <p:nvPr/>
        </p:nvSpPr>
        <p:spPr>
          <a:xfrm>
            <a:off x="10875457" y="5715035"/>
            <a:ext cx="73236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23" name="Slayt Numarası Yer Tutucusu 22"/>
          <p:cNvSpPr>
            <a:spLocks noGrp="1"/>
          </p:cNvSpPr>
          <p:nvPr>
            <p:ph type="sldNum" sz="quarter" idx="4"/>
          </p:nvPr>
        </p:nvSpPr>
        <p:spPr>
          <a:xfrm>
            <a:off x="10839451" y="5734050"/>
            <a:ext cx="812800" cy="520700"/>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400" b="1">
                <a:solidFill>
                  <a:srgbClr val="FFFFFF"/>
                </a:solidFill>
              </a:defRPr>
            </a:lvl1pPr>
          </a:lstStyle>
          <a:p>
            <a:pPr defTabSz="914400" fontAlgn="base">
              <a:spcBef>
                <a:spcPct val="0"/>
              </a:spcBef>
              <a:spcAft>
                <a:spcPct val="0"/>
              </a:spcAft>
              <a:defRPr/>
            </a:pPr>
            <a:fld id="{13EF29D2-DECA-449B-86E0-3A0E63E96E70}" type="slidenum">
              <a:rPr lang="tr-TR" altLang="tr-TR">
                <a:latin typeface="Arial" pitchFamily="34" charset="0"/>
                <a:cs typeface="Arial" pitchFamily="34" charset="0"/>
              </a:rPr>
              <a:pPr defTabSz="914400" fontAlgn="base">
                <a:spcBef>
                  <a:spcPct val="0"/>
                </a:spcBef>
                <a:spcAft>
                  <a:spcPct val="0"/>
                </a:spcAft>
                <a:defRPr/>
              </a:pPr>
              <a:t>‹#›</a:t>
            </a:fld>
            <a:endParaRPr lang="tr-TR" altLang="tr-TR">
              <a:latin typeface="Arial" pitchFamily="34" charset="0"/>
              <a:cs typeface="Arial" pitchFamily="34" charset="0"/>
            </a:endParaRPr>
          </a:p>
        </p:txBody>
      </p:sp>
    </p:spTree>
    <p:extLst>
      <p:ext uri="{BB962C8B-B14F-4D97-AF65-F5344CB8AC3E}">
        <p14:creationId xmlns:p14="http://schemas.microsoft.com/office/powerpoint/2010/main" xmlns="" val="309274223"/>
      </p:ext>
    </p:extLst>
  </p:cSld>
  <p:clrMap bg1="lt1" tx1="dk1" bg2="lt2" tx2="dk2" accent1="accent1" accent2="accent2" accent3="accent3" accent4="accent4" accent5="accent5" accent6="accent6" hlink="hlink" folHlink="folHlink"/>
  <p:sldLayoutIdLst>
    <p:sldLayoutId id="2147484220" r:id="rId1"/>
    <p:sldLayoutId id="2147484221" r:id="rId2"/>
    <p:sldLayoutId id="2147484222" r:id="rId3"/>
    <p:sldLayoutId id="2147484223" r:id="rId4"/>
    <p:sldLayoutId id="2147484224" r:id="rId5"/>
    <p:sldLayoutId id="2147484225" r:id="rId6"/>
    <p:sldLayoutId id="2147484226" r:id="rId7"/>
    <p:sldLayoutId id="2147484227" r:id="rId8"/>
    <p:sldLayoutId id="2147484228" r:id="rId9"/>
    <p:sldLayoutId id="2147484229" r:id="rId10"/>
    <p:sldLayoutId id="2147484230" r:id="rId11"/>
  </p:sldLayoutIdLst>
  <p:hf hdr="0" ftr="0" dt="0"/>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p>
        </p:txBody>
      </p:sp>
      <p:sp>
        <p:nvSpPr>
          <p:cNvPr id="3075" name="Rectangle 3"/>
          <p:cNvSpPr>
            <a:spLocks noGrp="1" noChangeArrowheads="1"/>
          </p:cNvSpPr>
          <p:nvPr>
            <p:ph type="body" idx="1"/>
          </p:nvPr>
        </p:nvSpPr>
        <p:spPr bwMode="auto">
          <a:xfrm>
            <a:off x="609600" y="1600204"/>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cs typeface="+mn-cs"/>
              </a:defRPr>
            </a:lvl1pPr>
          </a:lstStyle>
          <a:p>
            <a:pPr defTabSz="914400" fontAlgn="base">
              <a:spcBef>
                <a:spcPct val="0"/>
              </a:spcBef>
              <a:spcAft>
                <a:spcPct val="0"/>
              </a:spcAft>
              <a:defRPr/>
            </a:pPr>
            <a:endParaRPr lang="tr-T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cs typeface="+mn-cs"/>
              </a:defRPr>
            </a:lvl1pPr>
          </a:lstStyle>
          <a:p>
            <a:pPr defTabSz="914400" fontAlgn="base">
              <a:spcBef>
                <a:spcPct val="0"/>
              </a:spcBef>
              <a:spcAft>
                <a:spcPct val="0"/>
              </a:spcAft>
              <a:defRPr/>
            </a:pPr>
            <a:endParaRPr lang="tr-T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defTabSz="914400" fontAlgn="base">
              <a:spcBef>
                <a:spcPct val="0"/>
              </a:spcBef>
              <a:spcAft>
                <a:spcPct val="0"/>
              </a:spcAft>
              <a:defRPr/>
            </a:pPr>
            <a:fld id="{635E75DA-F020-444A-829F-1FDCBE744244}" type="slidenum">
              <a:rPr lang="tr-TR" altLang="tr-TR">
                <a:cs typeface="Arial" pitchFamily="34" charset="0"/>
              </a:rPr>
              <a:pPr defTabSz="914400" fontAlgn="base">
                <a:spcBef>
                  <a:spcPct val="0"/>
                </a:spcBef>
                <a:spcAft>
                  <a:spcPct val="0"/>
                </a:spcAft>
                <a:defRPr/>
              </a:pPr>
              <a:t>‹#›</a:t>
            </a:fld>
            <a:endParaRPr lang="tr-TR" altLang="tr-TR">
              <a:cs typeface="Arial" pitchFamily="34" charset="0"/>
            </a:endParaRPr>
          </a:p>
        </p:txBody>
      </p:sp>
    </p:spTree>
    <p:extLst>
      <p:ext uri="{BB962C8B-B14F-4D97-AF65-F5344CB8AC3E}">
        <p14:creationId xmlns:p14="http://schemas.microsoft.com/office/powerpoint/2010/main" xmlns="" val="976735029"/>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3974" r:id="rId11"/>
    <p:sldLayoutId id="2147483975"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p>
        </p:txBody>
      </p:sp>
      <p:sp>
        <p:nvSpPr>
          <p:cNvPr id="7171" name="Rectangle 3"/>
          <p:cNvSpPr>
            <a:spLocks noGrp="1" noChangeArrowheads="1"/>
          </p:cNvSpPr>
          <p:nvPr>
            <p:ph type="body" idx="1"/>
          </p:nvPr>
        </p:nvSpPr>
        <p:spPr bwMode="auto">
          <a:xfrm>
            <a:off x="609600" y="1600204"/>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cs typeface="+mn-cs"/>
              </a:defRPr>
            </a:lvl1pPr>
          </a:lstStyle>
          <a:p>
            <a:pPr defTabSz="914400" fontAlgn="base">
              <a:spcBef>
                <a:spcPct val="0"/>
              </a:spcBef>
              <a:spcAft>
                <a:spcPct val="0"/>
              </a:spcAft>
              <a:defRPr/>
            </a:pPr>
            <a:endParaRPr lang="tr-T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cs typeface="+mn-cs"/>
              </a:defRPr>
            </a:lvl1pPr>
          </a:lstStyle>
          <a:p>
            <a:pPr defTabSz="914400" fontAlgn="base">
              <a:spcBef>
                <a:spcPct val="0"/>
              </a:spcBef>
              <a:spcAft>
                <a:spcPct val="0"/>
              </a:spcAft>
              <a:defRPr/>
            </a:pPr>
            <a:endParaRPr lang="tr-T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defTabSz="914400" fontAlgn="base">
              <a:spcBef>
                <a:spcPct val="0"/>
              </a:spcBef>
              <a:spcAft>
                <a:spcPct val="0"/>
              </a:spcAft>
              <a:defRPr/>
            </a:pPr>
            <a:fld id="{76955942-2A1A-4FFC-B811-6E099DEAD8E8}" type="slidenum">
              <a:rPr lang="tr-TR" altLang="tr-TR">
                <a:cs typeface="Arial" pitchFamily="34" charset="0"/>
              </a:rPr>
              <a:pPr defTabSz="914400" fontAlgn="base">
                <a:spcBef>
                  <a:spcPct val="0"/>
                </a:spcBef>
                <a:spcAft>
                  <a:spcPct val="0"/>
                </a:spcAft>
                <a:defRPr/>
              </a:pPr>
              <a:t>‹#›</a:t>
            </a:fld>
            <a:endParaRPr lang="tr-TR" altLang="tr-TR">
              <a:cs typeface="Arial" pitchFamily="34" charset="0"/>
            </a:endParaRPr>
          </a:p>
        </p:txBody>
      </p:sp>
    </p:spTree>
    <p:extLst>
      <p:ext uri="{BB962C8B-B14F-4D97-AF65-F5344CB8AC3E}">
        <p14:creationId xmlns:p14="http://schemas.microsoft.com/office/powerpoint/2010/main" xmlns="" val="3914037879"/>
      </p:ext>
    </p:extLst>
  </p:cSld>
  <p:clrMap bg1="lt1" tx1="dk1" bg2="lt2" tx2="dk2" accent1="accent1" accent2="accent2" accent3="accent3" accent4="accent4" accent5="accent5" accent6="accent6" hlink="hlink" folHlink="folHlink"/>
  <p:sldLayoutIdLst>
    <p:sldLayoutId id="2147484232" r:id="rId1"/>
    <p:sldLayoutId id="2147484233" r:id="rId2"/>
    <p:sldLayoutId id="2147484234" r:id="rId3"/>
    <p:sldLayoutId id="2147484235" r:id="rId4"/>
    <p:sldLayoutId id="2147484236" r:id="rId5"/>
    <p:sldLayoutId id="2147484237" r:id="rId6"/>
    <p:sldLayoutId id="2147484238" r:id="rId7"/>
    <p:sldLayoutId id="2147484239" r:id="rId8"/>
    <p:sldLayoutId id="2147484240" r:id="rId9"/>
    <p:sldLayoutId id="2147484241" r:id="rId10"/>
    <p:sldLayoutId id="2147484242" r:id="rId11"/>
    <p:sldLayoutId id="2147484243"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zh-CN" smtClean="0"/>
              <a:t>Haga clic para cambiar el estilo de título	</a:t>
            </a:r>
          </a:p>
        </p:txBody>
      </p:sp>
      <p:sp>
        <p:nvSpPr>
          <p:cNvPr id="12291" name="Rectangle 3"/>
          <p:cNvSpPr>
            <a:spLocks noGrp="1" noChangeArrowheads="1"/>
          </p:cNvSpPr>
          <p:nvPr>
            <p:ph type="body" idx="1"/>
          </p:nvPr>
        </p:nvSpPr>
        <p:spPr bwMode="auto">
          <a:xfrm>
            <a:off x="609600" y="1600204"/>
            <a:ext cx="109728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zh-CN" smtClean="0"/>
              <a:t>Haga clic para modificar el estilo de texto del patrón</a:t>
            </a:r>
          </a:p>
          <a:p>
            <a:pPr lvl="1"/>
            <a:r>
              <a:rPr lang="es-ES" altLang="zh-CN" smtClean="0"/>
              <a:t>Segundo nivel</a:t>
            </a:r>
          </a:p>
          <a:p>
            <a:pPr lvl="2"/>
            <a:r>
              <a:rPr lang="es-ES" altLang="zh-CN" smtClean="0"/>
              <a:t>Tercer nivel</a:t>
            </a:r>
          </a:p>
          <a:p>
            <a:pPr lvl="3"/>
            <a:r>
              <a:rPr lang="es-ES" altLang="zh-CN" smtClean="0"/>
              <a:t>Cuarto nivel</a:t>
            </a:r>
          </a:p>
          <a:p>
            <a:pPr lvl="4"/>
            <a:r>
              <a:rPr lang="es-ES" altLang="zh-CN" smtClean="0"/>
              <a:t>Quinto nivel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ea typeface="宋体" charset="-122"/>
                <a:cs typeface="Arial" charset="0"/>
              </a:defRPr>
            </a:lvl1pPr>
          </a:lstStyle>
          <a:p>
            <a:pPr defTabSz="914400" fontAlgn="base">
              <a:spcBef>
                <a:spcPct val="0"/>
              </a:spcBef>
              <a:spcAft>
                <a:spcPct val="0"/>
              </a:spcAft>
              <a:defRPr/>
            </a:pPr>
            <a:endParaRPr lang="es-ES" altLang="zh-CN"/>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ea typeface="宋体" charset="-122"/>
                <a:cs typeface="Arial" charset="0"/>
              </a:defRPr>
            </a:lvl1pPr>
          </a:lstStyle>
          <a:p>
            <a:pPr defTabSz="914400" fontAlgn="base">
              <a:spcBef>
                <a:spcPct val="0"/>
              </a:spcBef>
              <a:spcAft>
                <a:spcPct val="0"/>
              </a:spcAft>
              <a:defRPr/>
            </a:pPr>
            <a:endParaRPr lang="es-ES" altLang="zh-CN"/>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ea typeface="宋体" pitchFamily="2" charset="-122"/>
              </a:defRPr>
            </a:lvl1pPr>
          </a:lstStyle>
          <a:p>
            <a:pPr defTabSz="914400" fontAlgn="base">
              <a:spcBef>
                <a:spcPct val="0"/>
              </a:spcBef>
              <a:spcAft>
                <a:spcPct val="0"/>
              </a:spcAft>
              <a:defRPr/>
            </a:pPr>
            <a:fld id="{E9C5A6CF-B537-41E1-8C4C-513957DE37C9}" type="slidenum">
              <a:rPr lang="es-ES" altLang="zh-CN"/>
              <a:pPr defTabSz="914400" fontAlgn="base">
                <a:spcBef>
                  <a:spcPct val="0"/>
                </a:spcBef>
                <a:spcAft>
                  <a:spcPct val="0"/>
                </a:spcAft>
                <a:defRPr/>
              </a:pPr>
              <a:t>‹#›</a:t>
            </a:fld>
            <a:endParaRPr lang="es-ES" altLang="zh-CN"/>
          </a:p>
        </p:txBody>
      </p:sp>
    </p:spTree>
    <p:extLst>
      <p:ext uri="{BB962C8B-B14F-4D97-AF65-F5344CB8AC3E}">
        <p14:creationId xmlns:p14="http://schemas.microsoft.com/office/powerpoint/2010/main" xmlns="" val="276736303"/>
      </p:ext>
    </p:extLst>
  </p:cSld>
  <p:clrMap bg1="lt1" tx1="dk1" bg2="lt2" tx2="dk2" accent1="accent1" accent2="accent2" accent3="accent3" accent4="accent4" accent5="accent5" accent6="accent6" hlink="hlink" folHlink="folHlink"/>
  <p:sldLayoutIdLst>
    <p:sldLayoutId id="2147484245" r:id="rId1"/>
    <p:sldLayoutId id="2147484246" r:id="rId2"/>
    <p:sldLayoutId id="2147484247" r:id="rId3"/>
    <p:sldLayoutId id="2147484248" r:id="rId4"/>
    <p:sldLayoutId id="2147484249" r:id="rId5"/>
    <p:sldLayoutId id="2147484250" r:id="rId6"/>
    <p:sldLayoutId id="2147484251" r:id="rId7"/>
    <p:sldLayoutId id="2147484252" r:id="rId8"/>
    <p:sldLayoutId id="2147484253" r:id="rId9"/>
    <p:sldLayoutId id="2147484254" r:id="rId10"/>
    <p:sldLayoutId id="2147484255" r:id="rId11"/>
  </p:sldLayoutIdLst>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1417638"/>
            <a:ext cx="9753600" cy="7159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tr-TR" smtClean="0"/>
              <a:t>Asıl başlık stili için tıklatın</a:t>
            </a:r>
            <a:endParaRPr lang="en-US" smtClean="0"/>
          </a:p>
        </p:txBody>
      </p:sp>
      <p:sp>
        <p:nvSpPr>
          <p:cNvPr id="1027" name="Rectangle 3"/>
          <p:cNvSpPr>
            <a:spLocks noGrp="1" noChangeArrowheads="1"/>
          </p:cNvSpPr>
          <p:nvPr>
            <p:ph type="body" idx="1"/>
          </p:nvPr>
        </p:nvSpPr>
        <p:spPr bwMode="auto">
          <a:xfrm>
            <a:off x="1219200" y="2438400"/>
            <a:ext cx="9753600" cy="4191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Tree>
    <p:extLst>
      <p:ext uri="{BB962C8B-B14F-4D97-AF65-F5344CB8AC3E}">
        <p14:creationId xmlns:p14="http://schemas.microsoft.com/office/powerpoint/2010/main" xmlns="" val="2040960087"/>
      </p:ext>
    </p:extLst>
  </p:cSld>
  <p:clrMap bg1="lt1" tx1="dk1" bg2="lt2" tx2="dk2" accent1="accent1" accent2="accent2" accent3="accent3" accent4="accent4" accent5="accent5" accent6="accent6" hlink="hlink" folHlink="folHlink"/>
  <p:sldLayoutIdLst>
    <p:sldLayoutId id="2147484281" r:id="rId1"/>
    <p:sldLayoutId id="2147484282" r:id="rId2"/>
    <p:sldLayoutId id="2147484283" r:id="rId3"/>
    <p:sldLayoutId id="2147484284" r:id="rId4"/>
    <p:sldLayoutId id="2147484285" r:id="rId5"/>
    <p:sldLayoutId id="2147484286" r:id="rId6"/>
    <p:sldLayoutId id="2147484287" r:id="rId7"/>
    <p:sldLayoutId id="2147484288" r:id="rId8"/>
    <p:sldLayoutId id="2147484289" r:id="rId9"/>
    <p:sldLayoutId id="2147484290" r:id="rId10"/>
    <p:sldLayoutId id="2147484291" r:id="rId11"/>
  </p:sldLayoutIdLst>
  <p:txStyles>
    <p:title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anose="020B0604020202020204" pitchFamily="34" charset="0"/>
        </a:defRPr>
      </a:lvl2pPr>
      <a:lvl3pPr algn="l" rtl="0" eaLnBrk="1" fontAlgn="base" hangingPunct="1">
        <a:spcBef>
          <a:spcPct val="0"/>
        </a:spcBef>
        <a:spcAft>
          <a:spcPct val="0"/>
        </a:spcAft>
        <a:defRPr sz="4400">
          <a:solidFill>
            <a:schemeClr val="tx1"/>
          </a:solidFill>
          <a:latin typeface="Microsoft Sans Serif" panose="020B0604020202020204" pitchFamily="34" charset="0"/>
        </a:defRPr>
      </a:lvl3pPr>
      <a:lvl4pPr algn="l" rtl="0" eaLnBrk="1" fontAlgn="base" hangingPunct="1">
        <a:spcBef>
          <a:spcPct val="0"/>
        </a:spcBef>
        <a:spcAft>
          <a:spcPct val="0"/>
        </a:spcAft>
        <a:defRPr sz="4400">
          <a:solidFill>
            <a:schemeClr val="tx1"/>
          </a:solidFill>
          <a:latin typeface="Microsoft Sans Serif" panose="020B0604020202020204" pitchFamily="34" charset="0"/>
        </a:defRPr>
      </a:lvl4pPr>
      <a:lvl5pPr algn="l" rtl="0" eaLnBrk="1" fontAlgn="base" hangingPunct="1">
        <a:spcBef>
          <a:spcPct val="0"/>
        </a:spcBef>
        <a:spcAft>
          <a:spcPct val="0"/>
        </a:spcAft>
        <a:defRPr sz="4400">
          <a:solidFill>
            <a:schemeClr val="tx1"/>
          </a:solidFill>
          <a:latin typeface="Microsoft Sans Serif" panose="020B0604020202020204" pitchFamily="34" charset="0"/>
        </a:defRPr>
      </a:lvl5pPr>
      <a:lvl6pPr marL="457200" algn="l" rtl="0" eaLnBrk="1" fontAlgn="base" hangingPunct="1">
        <a:spcBef>
          <a:spcPct val="0"/>
        </a:spcBef>
        <a:spcAft>
          <a:spcPct val="0"/>
        </a:spcAft>
        <a:defRPr sz="4400">
          <a:solidFill>
            <a:schemeClr val="tx1"/>
          </a:solidFill>
          <a:latin typeface="Microsoft Sans Serif" panose="020B0604020202020204" pitchFamily="34" charset="0"/>
        </a:defRPr>
      </a:lvl6pPr>
      <a:lvl7pPr marL="914400" algn="l" rtl="0" eaLnBrk="1" fontAlgn="base" hangingPunct="1">
        <a:spcBef>
          <a:spcPct val="0"/>
        </a:spcBef>
        <a:spcAft>
          <a:spcPct val="0"/>
        </a:spcAft>
        <a:defRPr sz="4400">
          <a:solidFill>
            <a:schemeClr val="tx1"/>
          </a:solidFill>
          <a:latin typeface="Microsoft Sans Serif" panose="020B0604020202020204" pitchFamily="34" charset="0"/>
        </a:defRPr>
      </a:lvl7pPr>
      <a:lvl8pPr marL="1371600" algn="l" rtl="0" eaLnBrk="1" fontAlgn="base" hangingPunct="1">
        <a:spcBef>
          <a:spcPct val="0"/>
        </a:spcBef>
        <a:spcAft>
          <a:spcPct val="0"/>
        </a:spcAft>
        <a:defRPr sz="4400">
          <a:solidFill>
            <a:schemeClr val="tx1"/>
          </a:solidFill>
          <a:latin typeface="Microsoft Sans Serif" panose="020B0604020202020204" pitchFamily="34" charset="0"/>
        </a:defRPr>
      </a:lvl8pPr>
      <a:lvl9pPr marL="1828800" algn="l" rtl="0" eaLnBrk="1" fontAlgn="base" hangingPunct="1">
        <a:spcBef>
          <a:spcPct val="0"/>
        </a:spcBef>
        <a:spcAft>
          <a:spcPct val="0"/>
        </a:spcAft>
        <a:defRPr sz="4400">
          <a:solidFill>
            <a:schemeClr val="tx1"/>
          </a:solidFill>
          <a:latin typeface="Microsoft Sans Serif" panose="020B0604020202020204"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026" name="Group 22"/>
          <p:cNvGrpSpPr>
            <a:grpSpLocks/>
          </p:cNvGrpSpPr>
          <p:nvPr/>
        </p:nvGrpSpPr>
        <p:grpSpPr bwMode="auto">
          <a:xfrm>
            <a:off x="0" y="228605"/>
            <a:ext cx="2851151" cy="6638925"/>
            <a:chOff x="2487613" y="285750"/>
            <a:chExt cx="2428875" cy="5654676"/>
          </a:xfrm>
        </p:grpSpPr>
        <p:sp>
          <p:nvSpPr>
            <p:cNvPr id="1046" name="Freeform 11"/>
            <p:cNvSpPr>
              <a:spLocks/>
            </p:cNvSpPr>
            <p:nvPr/>
          </p:nvSpPr>
          <p:spPr bwMode="auto">
            <a:xfrm>
              <a:off x="2487613" y="2284413"/>
              <a:ext cx="85725" cy="533400"/>
            </a:xfrm>
            <a:custGeom>
              <a:avLst/>
              <a:gdLst>
                <a:gd name="T0" fmla="*/ 2147483647 w 22"/>
                <a:gd name="T1" fmla="*/ 2147483647 h 136"/>
                <a:gd name="T2" fmla="*/ 2147483647 w 22"/>
                <a:gd name="T3" fmla="*/ 2147483647 h 136"/>
                <a:gd name="T4" fmla="*/ 0 w 22"/>
                <a:gd name="T5" fmla="*/ 0 h 136"/>
                <a:gd name="T6" fmla="*/ 0 w 22"/>
                <a:gd name="T7" fmla="*/ 2147483647 h 136"/>
                <a:gd name="T8" fmla="*/ 2147483647 w 22"/>
                <a:gd name="T9" fmla="*/ 2147483647 h 136"/>
                <a:gd name="T10" fmla="*/ 2147483647 w 22"/>
                <a:gd name="T11" fmla="*/ 2147483647 h 1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1047" name="Freeform 12"/>
            <p:cNvSpPr>
              <a:spLocks/>
            </p:cNvSpPr>
            <p:nvPr/>
          </p:nvSpPr>
          <p:spPr bwMode="auto">
            <a:xfrm>
              <a:off x="2597151" y="2779713"/>
              <a:ext cx="550863" cy="1978025"/>
            </a:xfrm>
            <a:custGeom>
              <a:avLst/>
              <a:gdLst>
                <a:gd name="T0" fmla="*/ 2147483647 w 140"/>
                <a:gd name="T1" fmla="*/ 2147483647 h 504"/>
                <a:gd name="T2" fmla="*/ 2147483647 w 140"/>
                <a:gd name="T3" fmla="*/ 2147483647 h 504"/>
                <a:gd name="T4" fmla="*/ 2147483647 w 140"/>
                <a:gd name="T5" fmla="*/ 2147483647 h 504"/>
                <a:gd name="T6" fmla="*/ 2147483647 w 140"/>
                <a:gd name="T7" fmla="*/ 2147483647 h 504"/>
                <a:gd name="T8" fmla="*/ 0 w 140"/>
                <a:gd name="T9" fmla="*/ 0 h 504"/>
                <a:gd name="T10" fmla="*/ 2147483647 w 140"/>
                <a:gd name="T11" fmla="*/ 2147483647 h 504"/>
                <a:gd name="T12" fmla="*/ 2147483647 w 140"/>
                <a:gd name="T13" fmla="*/ 2147483647 h 5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1048" name="Freeform 13"/>
            <p:cNvSpPr>
              <a:spLocks/>
            </p:cNvSpPr>
            <p:nvPr/>
          </p:nvSpPr>
          <p:spPr bwMode="auto">
            <a:xfrm>
              <a:off x="3175001" y="4730750"/>
              <a:ext cx="519113" cy="1209675"/>
            </a:xfrm>
            <a:custGeom>
              <a:avLst/>
              <a:gdLst>
                <a:gd name="T0" fmla="*/ 2147483647 w 132"/>
                <a:gd name="T1" fmla="*/ 2147483647 h 308"/>
                <a:gd name="T2" fmla="*/ 0 w 132"/>
                <a:gd name="T3" fmla="*/ 0 h 308"/>
                <a:gd name="T4" fmla="*/ 0 w 132"/>
                <a:gd name="T5" fmla="*/ 2147483647 h 308"/>
                <a:gd name="T6" fmla="*/ 2147483647 w 132"/>
                <a:gd name="T7" fmla="*/ 2147483647 h 308"/>
                <a:gd name="T8" fmla="*/ 2147483647 w 132"/>
                <a:gd name="T9" fmla="*/ 2147483647 h 308"/>
                <a:gd name="T10" fmla="*/ 2147483647 w 132"/>
                <a:gd name="T11" fmla="*/ 2147483647 h 308"/>
                <a:gd name="T12" fmla="*/ 2147483647 w 132"/>
                <a:gd name="T13" fmla="*/ 2147483647 h 308"/>
                <a:gd name="T14" fmla="*/ 2147483647 w 132"/>
                <a:gd name="T15" fmla="*/ 2147483647 h 3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1049" name="Freeform 14"/>
            <p:cNvSpPr>
              <a:spLocks/>
            </p:cNvSpPr>
            <p:nvPr/>
          </p:nvSpPr>
          <p:spPr bwMode="auto">
            <a:xfrm>
              <a:off x="3305176" y="5630863"/>
              <a:ext cx="146050" cy="309563"/>
            </a:xfrm>
            <a:custGeom>
              <a:avLst/>
              <a:gdLst>
                <a:gd name="T0" fmla="*/ 2147483647 w 37"/>
                <a:gd name="T1" fmla="*/ 2147483647 h 79"/>
                <a:gd name="T2" fmla="*/ 2147483647 w 37"/>
                <a:gd name="T3" fmla="*/ 2147483647 h 79"/>
                <a:gd name="T4" fmla="*/ 0 w 37"/>
                <a:gd name="T5" fmla="*/ 0 h 79"/>
                <a:gd name="T6" fmla="*/ 2147483647 w 37"/>
                <a:gd name="T7" fmla="*/ 2147483647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1050" name="Freeform 15"/>
            <p:cNvSpPr>
              <a:spLocks/>
            </p:cNvSpPr>
            <p:nvPr/>
          </p:nvSpPr>
          <p:spPr bwMode="auto">
            <a:xfrm>
              <a:off x="2573338" y="2817813"/>
              <a:ext cx="700088" cy="2835275"/>
            </a:xfrm>
            <a:custGeom>
              <a:avLst/>
              <a:gdLst>
                <a:gd name="T0" fmla="*/ 2147483647 w 178"/>
                <a:gd name="T1" fmla="*/ 2147483647 h 722"/>
                <a:gd name="T2" fmla="*/ 2147483647 w 178"/>
                <a:gd name="T3" fmla="*/ 2147483647 h 722"/>
                <a:gd name="T4" fmla="*/ 2147483647 w 178"/>
                <a:gd name="T5" fmla="*/ 2147483647 h 722"/>
                <a:gd name="T6" fmla="*/ 2147483647 w 178"/>
                <a:gd name="T7" fmla="*/ 2147483647 h 722"/>
                <a:gd name="T8" fmla="*/ 0 w 178"/>
                <a:gd name="T9" fmla="*/ 0 h 722"/>
                <a:gd name="T10" fmla="*/ 2147483647 w 178"/>
                <a:gd name="T11" fmla="*/ 2147483647 h 722"/>
                <a:gd name="T12" fmla="*/ 2147483647 w 178"/>
                <a:gd name="T13" fmla="*/ 2147483647 h 722"/>
                <a:gd name="T14" fmla="*/ 2147483647 w 178"/>
                <a:gd name="T15" fmla="*/ 2147483647 h 722"/>
                <a:gd name="T16" fmla="*/ 2147483647 w 178"/>
                <a:gd name="T17" fmla="*/ 2147483647 h 722"/>
                <a:gd name="T18" fmla="*/ 2147483647 w 178"/>
                <a:gd name="T19" fmla="*/ 2147483647 h 722"/>
                <a:gd name="T20" fmla="*/ 2147483647 w 178"/>
                <a:gd name="T21" fmla="*/ 2147483647 h 7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1051" name="Freeform 16"/>
            <p:cNvSpPr>
              <a:spLocks/>
            </p:cNvSpPr>
            <p:nvPr/>
          </p:nvSpPr>
          <p:spPr bwMode="auto">
            <a:xfrm>
              <a:off x="2506663" y="285750"/>
              <a:ext cx="90488" cy="2493963"/>
            </a:xfrm>
            <a:custGeom>
              <a:avLst/>
              <a:gdLst>
                <a:gd name="T0" fmla="*/ 2147483647 w 23"/>
                <a:gd name="T1" fmla="*/ 2147483647 h 635"/>
                <a:gd name="T2" fmla="*/ 2147483647 w 23"/>
                <a:gd name="T3" fmla="*/ 2147483647 h 635"/>
                <a:gd name="T4" fmla="*/ 2147483647 w 23"/>
                <a:gd name="T5" fmla="*/ 2147483647 h 635"/>
                <a:gd name="T6" fmla="*/ 2147483647 w 23"/>
                <a:gd name="T7" fmla="*/ 2147483647 h 635"/>
                <a:gd name="T8" fmla="*/ 2147483647 w 23"/>
                <a:gd name="T9" fmla="*/ 2147483647 h 635"/>
                <a:gd name="T10" fmla="*/ 2147483647 w 23"/>
                <a:gd name="T11" fmla="*/ 2147483647 h 635"/>
                <a:gd name="T12" fmla="*/ 2147483647 w 23"/>
                <a:gd name="T13" fmla="*/ 0 h 635"/>
                <a:gd name="T14" fmla="*/ 2147483647 w 23"/>
                <a:gd name="T15" fmla="*/ 0 h 635"/>
                <a:gd name="T16" fmla="*/ 2147483647 w 23"/>
                <a:gd name="T17" fmla="*/ 2147483647 h 635"/>
                <a:gd name="T18" fmla="*/ 2147483647 w 23"/>
                <a:gd name="T19" fmla="*/ 2147483647 h 6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1052" name="Freeform 17"/>
            <p:cNvSpPr>
              <a:spLocks/>
            </p:cNvSpPr>
            <p:nvPr/>
          </p:nvSpPr>
          <p:spPr bwMode="auto">
            <a:xfrm>
              <a:off x="2554288" y="2598738"/>
              <a:ext cx="66675" cy="420688"/>
            </a:xfrm>
            <a:custGeom>
              <a:avLst/>
              <a:gdLst>
                <a:gd name="T0" fmla="*/ 0 w 17"/>
                <a:gd name="T1" fmla="*/ 0 h 107"/>
                <a:gd name="T2" fmla="*/ 2147483647 w 17"/>
                <a:gd name="T3" fmla="*/ 2147483647 h 107"/>
                <a:gd name="T4" fmla="*/ 2147483647 w 17"/>
                <a:gd name="T5" fmla="*/ 2147483647 h 107"/>
                <a:gd name="T6" fmla="*/ 2147483647 w 17"/>
                <a:gd name="T7" fmla="*/ 2147483647 h 107"/>
                <a:gd name="T8" fmla="*/ 2147483647 w 17"/>
                <a:gd name="T9" fmla="*/ 2147483647 h 107"/>
                <a:gd name="T10" fmla="*/ 0 w 17"/>
                <a:gd name="T11" fmla="*/ 0 h 1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1053" name="Freeform 18"/>
            <p:cNvSpPr>
              <a:spLocks/>
            </p:cNvSpPr>
            <p:nvPr/>
          </p:nvSpPr>
          <p:spPr bwMode="auto">
            <a:xfrm>
              <a:off x="3143251" y="4757738"/>
              <a:ext cx="161925" cy="873125"/>
            </a:xfrm>
            <a:custGeom>
              <a:avLst/>
              <a:gdLst>
                <a:gd name="T0" fmla="*/ 0 w 41"/>
                <a:gd name="T1" fmla="*/ 0 h 222"/>
                <a:gd name="T2" fmla="*/ 2147483647 w 41"/>
                <a:gd name="T3" fmla="*/ 2147483647 h 222"/>
                <a:gd name="T4" fmla="*/ 2147483647 w 41"/>
                <a:gd name="T5" fmla="*/ 2147483647 h 222"/>
                <a:gd name="T6" fmla="*/ 2147483647 w 41"/>
                <a:gd name="T7" fmla="*/ 2147483647 h 222"/>
                <a:gd name="T8" fmla="*/ 2147483647 w 41"/>
                <a:gd name="T9" fmla="*/ 2147483647 h 222"/>
                <a:gd name="T10" fmla="*/ 2147483647 w 41"/>
                <a:gd name="T11" fmla="*/ 2147483647 h 222"/>
                <a:gd name="T12" fmla="*/ 2147483647 w 41"/>
                <a:gd name="T13" fmla="*/ 2147483647 h 222"/>
                <a:gd name="T14" fmla="*/ 2147483647 w 41"/>
                <a:gd name="T15" fmla="*/ 2147483647 h 222"/>
                <a:gd name="T16" fmla="*/ 2147483647 w 41"/>
                <a:gd name="T17" fmla="*/ 2147483647 h 222"/>
                <a:gd name="T18" fmla="*/ 0 w 41"/>
                <a:gd name="T19" fmla="*/ 0 h 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1054" name="Freeform 19"/>
            <p:cNvSpPr>
              <a:spLocks/>
            </p:cNvSpPr>
            <p:nvPr/>
          </p:nvSpPr>
          <p:spPr bwMode="auto">
            <a:xfrm>
              <a:off x="3148013" y="1282700"/>
              <a:ext cx="1768475" cy="3448050"/>
            </a:xfrm>
            <a:custGeom>
              <a:avLst/>
              <a:gdLst>
                <a:gd name="T0" fmla="*/ 2147483647 w 450"/>
                <a:gd name="T1" fmla="*/ 2147483647 h 878"/>
                <a:gd name="T2" fmla="*/ 2147483647 w 450"/>
                <a:gd name="T3" fmla="*/ 2147483647 h 878"/>
                <a:gd name="T4" fmla="*/ 2147483647 w 450"/>
                <a:gd name="T5" fmla="*/ 2147483647 h 878"/>
                <a:gd name="T6" fmla="*/ 2147483647 w 450"/>
                <a:gd name="T7" fmla="*/ 2147483647 h 878"/>
                <a:gd name="T8" fmla="*/ 2147483647 w 450"/>
                <a:gd name="T9" fmla="*/ 2147483647 h 878"/>
                <a:gd name="T10" fmla="*/ 2147483647 w 450"/>
                <a:gd name="T11" fmla="*/ 2147483647 h 878"/>
                <a:gd name="T12" fmla="*/ 2147483647 w 450"/>
                <a:gd name="T13" fmla="*/ 2147483647 h 878"/>
                <a:gd name="T14" fmla="*/ 2147483647 w 450"/>
                <a:gd name="T15" fmla="*/ 0 h 878"/>
                <a:gd name="T16" fmla="*/ 2147483647 w 450"/>
                <a:gd name="T17" fmla="*/ 2147483647 h 878"/>
                <a:gd name="T18" fmla="*/ 2147483647 w 450"/>
                <a:gd name="T19" fmla="*/ 2147483647 h 878"/>
                <a:gd name="T20" fmla="*/ 2147483647 w 450"/>
                <a:gd name="T21" fmla="*/ 2147483647 h 878"/>
                <a:gd name="T22" fmla="*/ 2147483647 w 450"/>
                <a:gd name="T23" fmla="*/ 2147483647 h 878"/>
                <a:gd name="T24" fmla="*/ 2147483647 w 450"/>
                <a:gd name="T25" fmla="*/ 2147483647 h 878"/>
                <a:gd name="T26" fmla="*/ 0 w 450"/>
                <a:gd name="T27" fmla="*/ 2147483647 h 878"/>
                <a:gd name="T28" fmla="*/ 0 w 450"/>
                <a:gd name="T29" fmla="*/ 2147483647 h 878"/>
                <a:gd name="T30" fmla="*/ 2147483647 w 450"/>
                <a:gd name="T31" fmla="*/ 2147483647 h 878"/>
                <a:gd name="T32" fmla="*/ 2147483647 w 450"/>
                <a:gd name="T33" fmla="*/ 2147483647 h 8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1055" name="Freeform 20"/>
            <p:cNvSpPr>
              <a:spLocks/>
            </p:cNvSpPr>
            <p:nvPr/>
          </p:nvSpPr>
          <p:spPr bwMode="auto">
            <a:xfrm>
              <a:off x="3273426" y="5653088"/>
              <a:ext cx="138113" cy="287338"/>
            </a:xfrm>
            <a:custGeom>
              <a:avLst/>
              <a:gdLst>
                <a:gd name="T0" fmla="*/ 0 w 35"/>
                <a:gd name="T1" fmla="*/ 0 h 73"/>
                <a:gd name="T2" fmla="*/ 2147483647 w 35"/>
                <a:gd name="T3" fmla="*/ 2147483647 h 73"/>
                <a:gd name="T4" fmla="*/ 2147483647 w 35"/>
                <a:gd name="T5" fmla="*/ 2147483647 h 73"/>
                <a:gd name="T6" fmla="*/ 0 w 35"/>
                <a:gd name="T7" fmla="*/ 0 h 7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1056" name="Freeform 21"/>
            <p:cNvSpPr>
              <a:spLocks/>
            </p:cNvSpPr>
            <p:nvPr/>
          </p:nvSpPr>
          <p:spPr bwMode="auto">
            <a:xfrm>
              <a:off x="3143251" y="4656138"/>
              <a:ext cx="31750" cy="188913"/>
            </a:xfrm>
            <a:custGeom>
              <a:avLst/>
              <a:gdLst>
                <a:gd name="T0" fmla="*/ 2147483647 w 8"/>
                <a:gd name="T1" fmla="*/ 2147483647 h 48"/>
                <a:gd name="T2" fmla="*/ 2147483647 w 8"/>
                <a:gd name="T3" fmla="*/ 2147483647 h 48"/>
                <a:gd name="T4" fmla="*/ 2147483647 w 8"/>
                <a:gd name="T5" fmla="*/ 2147483647 h 48"/>
                <a:gd name="T6" fmla="*/ 2147483647 w 8"/>
                <a:gd name="T7" fmla="*/ 0 h 48"/>
                <a:gd name="T8" fmla="*/ 0 w 8"/>
                <a:gd name="T9" fmla="*/ 2147483647 h 48"/>
                <a:gd name="T10" fmla="*/ 2147483647 w 8"/>
                <a:gd name="T11" fmla="*/ 2147483647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1057" name="Freeform 22"/>
            <p:cNvSpPr>
              <a:spLocks/>
            </p:cNvSpPr>
            <p:nvPr/>
          </p:nvSpPr>
          <p:spPr bwMode="auto">
            <a:xfrm>
              <a:off x="3211513" y="5410200"/>
              <a:ext cx="203200" cy="530225"/>
            </a:xfrm>
            <a:custGeom>
              <a:avLst/>
              <a:gdLst>
                <a:gd name="T0" fmla="*/ 2147483647 w 52"/>
                <a:gd name="T1" fmla="*/ 2147483647 h 135"/>
                <a:gd name="T2" fmla="*/ 0 w 52"/>
                <a:gd name="T3" fmla="*/ 0 h 135"/>
                <a:gd name="T4" fmla="*/ 2147483647 w 52"/>
                <a:gd name="T5" fmla="*/ 2147483647 h 135"/>
                <a:gd name="T6" fmla="*/ 2147483647 w 52"/>
                <a:gd name="T7" fmla="*/ 2147483647 h 135"/>
                <a:gd name="T8" fmla="*/ 2147483647 w 52"/>
                <a:gd name="T9" fmla="*/ 2147483647 h 135"/>
                <a:gd name="T10" fmla="*/ 2147483647 w 52"/>
                <a:gd name="T11" fmla="*/ 2147483647 h 135"/>
                <a:gd name="T12" fmla="*/ 2147483647 w 52"/>
                <a:gd name="T13" fmla="*/ 2147483647 h 135"/>
                <a:gd name="T14" fmla="*/ 2147483647 w 52"/>
                <a:gd name="T15" fmla="*/ 2147483647 h 1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grpSp>
      <p:grpSp>
        <p:nvGrpSpPr>
          <p:cNvPr id="1027" name="Group 9"/>
          <p:cNvGrpSpPr>
            <a:grpSpLocks/>
          </p:cNvGrpSpPr>
          <p:nvPr/>
        </p:nvGrpSpPr>
        <p:grpSpPr bwMode="auto">
          <a:xfrm>
            <a:off x="27519" y="0"/>
            <a:ext cx="2355849" cy="6853238"/>
            <a:chOff x="6627813" y="194833"/>
            <a:chExt cx="1952625" cy="5678918"/>
          </a:xfrm>
        </p:grpSpPr>
        <p:sp>
          <p:nvSpPr>
            <p:cNvPr id="1034" name="Freeform 27"/>
            <p:cNvSpPr>
              <a:spLocks/>
            </p:cNvSpPr>
            <p:nvPr/>
          </p:nvSpPr>
          <p:spPr bwMode="auto">
            <a:xfrm>
              <a:off x="6627813" y="194833"/>
              <a:ext cx="409575" cy="3646488"/>
            </a:xfrm>
            <a:custGeom>
              <a:avLst/>
              <a:gdLst>
                <a:gd name="T0" fmla="*/ 2147483647 w 103"/>
                <a:gd name="T1" fmla="*/ 2147483647 h 920"/>
                <a:gd name="T2" fmla="*/ 2147483647 w 103"/>
                <a:gd name="T3" fmla="*/ 2147483647 h 920"/>
                <a:gd name="T4" fmla="*/ 2147483647 w 103"/>
                <a:gd name="T5" fmla="*/ 2147483647 h 920"/>
                <a:gd name="T6" fmla="*/ 2147483647 w 103"/>
                <a:gd name="T7" fmla="*/ 2147483647 h 920"/>
                <a:gd name="T8" fmla="*/ 2147483647 w 103"/>
                <a:gd name="T9" fmla="*/ 2147483647 h 920"/>
                <a:gd name="T10" fmla="*/ 2147483647 w 103"/>
                <a:gd name="T11" fmla="*/ 2147483647 h 920"/>
                <a:gd name="T12" fmla="*/ 2147483647 w 103"/>
                <a:gd name="T13" fmla="*/ 2147483647 h 920"/>
                <a:gd name="T14" fmla="*/ 2147483647 w 103"/>
                <a:gd name="T15" fmla="*/ 2147483647 h 920"/>
                <a:gd name="T16" fmla="*/ 2147483647 w 103"/>
                <a:gd name="T17" fmla="*/ 2147483647 h 920"/>
                <a:gd name="T18" fmla="*/ 2147483647 w 103"/>
                <a:gd name="T19" fmla="*/ 2147483647 h 920"/>
                <a:gd name="T20" fmla="*/ 2147483647 w 103"/>
                <a:gd name="T21" fmla="*/ 2147483647 h 920"/>
                <a:gd name="T22" fmla="*/ 2147483647 w 103"/>
                <a:gd name="T23" fmla="*/ 0 h 920"/>
                <a:gd name="T24" fmla="*/ 0 w 103"/>
                <a:gd name="T25" fmla="*/ 0 h 920"/>
                <a:gd name="T26" fmla="*/ 2147483647 w 103"/>
                <a:gd name="T27" fmla="*/ 2147483647 h 920"/>
                <a:gd name="T28" fmla="*/ 2147483647 w 103"/>
                <a:gd name="T29" fmla="*/ 2147483647 h 9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1035" name="Freeform 28"/>
            <p:cNvSpPr>
              <a:spLocks/>
            </p:cNvSpPr>
            <p:nvPr/>
          </p:nvSpPr>
          <p:spPr bwMode="auto">
            <a:xfrm>
              <a:off x="7061201" y="3771900"/>
              <a:ext cx="350838" cy="1309688"/>
            </a:xfrm>
            <a:custGeom>
              <a:avLst/>
              <a:gdLst>
                <a:gd name="T0" fmla="*/ 2147483647 w 88"/>
                <a:gd name="T1" fmla="*/ 2147483647 h 330"/>
                <a:gd name="T2" fmla="*/ 2147483647 w 88"/>
                <a:gd name="T3" fmla="*/ 2147483647 h 330"/>
                <a:gd name="T4" fmla="*/ 2147483647 w 88"/>
                <a:gd name="T5" fmla="*/ 2147483647 h 330"/>
                <a:gd name="T6" fmla="*/ 2147483647 w 88"/>
                <a:gd name="T7" fmla="*/ 2147483647 h 330"/>
                <a:gd name="T8" fmla="*/ 2147483647 w 88"/>
                <a:gd name="T9" fmla="*/ 2147483647 h 330"/>
                <a:gd name="T10" fmla="*/ 0 w 88"/>
                <a:gd name="T11" fmla="*/ 0 h 330"/>
                <a:gd name="T12" fmla="*/ 2147483647 w 88"/>
                <a:gd name="T13" fmla="*/ 2147483647 h 330"/>
                <a:gd name="T14" fmla="*/ 2147483647 w 88"/>
                <a:gd name="T15" fmla="*/ 2147483647 h 3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1036" name="Freeform 29"/>
            <p:cNvSpPr>
              <a:spLocks/>
            </p:cNvSpPr>
            <p:nvPr/>
          </p:nvSpPr>
          <p:spPr bwMode="auto">
            <a:xfrm>
              <a:off x="7439026" y="5053013"/>
              <a:ext cx="357188" cy="820738"/>
            </a:xfrm>
            <a:custGeom>
              <a:avLst/>
              <a:gdLst>
                <a:gd name="T0" fmla="*/ 2147483647 w 90"/>
                <a:gd name="T1" fmla="*/ 2147483647 h 207"/>
                <a:gd name="T2" fmla="*/ 0 w 90"/>
                <a:gd name="T3" fmla="*/ 0 h 207"/>
                <a:gd name="T4" fmla="*/ 2147483647 w 90"/>
                <a:gd name="T5" fmla="*/ 2147483647 h 207"/>
                <a:gd name="T6" fmla="*/ 2147483647 w 90"/>
                <a:gd name="T7" fmla="*/ 2147483647 h 207"/>
                <a:gd name="T8" fmla="*/ 2147483647 w 90"/>
                <a:gd name="T9" fmla="*/ 2147483647 h 207"/>
                <a:gd name="T10" fmla="*/ 2147483647 w 90"/>
                <a:gd name="T11" fmla="*/ 2147483647 h 207"/>
                <a:gd name="T12" fmla="*/ 2147483647 w 90"/>
                <a:gd name="T13" fmla="*/ 2147483647 h 207"/>
                <a:gd name="T14" fmla="*/ 2147483647 w 90"/>
                <a:gd name="T15" fmla="*/ 2147483647 h 2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1037" name="Freeform 30"/>
            <p:cNvSpPr>
              <a:spLocks/>
            </p:cNvSpPr>
            <p:nvPr/>
          </p:nvSpPr>
          <p:spPr bwMode="auto">
            <a:xfrm>
              <a:off x="7037388" y="3811588"/>
              <a:ext cx="457200" cy="1852613"/>
            </a:xfrm>
            <a:custGeom>
              <a:avLst/>
              <a:gdLst>
                <a:gd name="T0" fmla="*/ 2147483647 w 115"/>
                <a:gd name="T1" fmla="*/ 2147483647 h 467"/>
                <a:gd name="T2" fmla="*/ 2147483647 w 115"/>
                <a:gd name="T3" fmla="*/ 2147483647 h 467"/>
                <a:gd name="T4" fmla="*/ 2147483647 w 115"/>
                <a:gd name="T5" fmla="*/ 2147483647 h 467"/>
                <a:gd name="T6" fmla="*/ 2147483647 w 115"/>
                <a:gd name="T7" fmla="*/ 2147483647 h 467"/>
                <a:gd name="T8" fmla="*/ 0 w 115"/>
                <a:gd name="T9" fmla="*/ 0 h 467"/>
                <a:gd name="T10" fmla="*/ 2147483647 w 115"/>
                <a:gd name="T11" fmla="*/ 2147483647 h 467"/>
                <a:gd name="T12" fmla="*/ 2147483647 w 115"/>
                <a:gd name="T13" fmla="*/ 2147483647 h 467"/>
                <a:gd name="T14" fmla="*/ 2147483647 w 115"/>
                <a:gd name="T15" fmla="*/ 2147483647 h 467"/>
                <a:gd name="T16" fmla="*/ 2147483647 w 115"/>
                <a:gd name="T17" fmla="*/ 2147483647 h 467"/>
                <a:gd name="T18" fmla="*/ 2147483647 w 115"/>
                <a:gd name="T19" fmla="*/ 2147483647 h 467"/>
                <a:gd name="T20" fmla="*/ 2147483647 w 115"/>
                <a:gd name="T21" fmla="*/ 2147483647 h 4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1038" name="Freeform 31"/>
            <p:cNvSpPr>
              <a:spLocks/>
            </p:cNvSpPr>
            <p:nvPr/>
          </p:nvSpPr>
          <p:spPr bwMode="auto">
            <a:xfrm>
              <a:off x="6992938" y="1263650"/>
              <a:ext cx="144463" cy="2508250"/>
            </a:xfrm>
            <a:custGeom>
              <a:avLst/>
              <a:gdLst>
                <a:gd name="T0" fmla="*/ 2147483647 w 36"/>
                <a:gd name="T1" fmla="*/ 2147483647 h 633"/>
                <a:gd name="T2" fmla="*/ 2147483647 w 36"/>
                <a:gd name="T3" fmla="*/ 2147483647 h 633"/>
                <a:gd name="T4" fmla="*/ 2147483647 w 36"/>
                <a:gd name="T5" fmla="*/ 2147483647 h 633"/>
                <a:gd name="T6" fmla="*/ 2147483647 w 36"/>
                <a:gd name="T7" fmla="*/ 2147483647 h 633"/>
                <a:gd name="T8" fmla="*/ 2147483647 w 36"/>
                <a:gd name="T9" fmla="*/ 2147483647 h 633"/>
                <a:gd name="T10" fmla="*/ 2147483647 w 36"/>
                <a:gd name="T11" fmla="*/ 0 h 633"/>
                <a:gd name="T12" fmla="*/ 2147483647 w 36"/>
                <a:gd name="T13" fmla="*/ 0 h 633"/>
                <a:gd name="T14" fmla="*/ 2147483647 w 36"/>
                <a:gd name="T15" fmla="*/ 2147483647 h 633"/>
                <a:gd name="T16" fmla="*/ 2147483647 w 36"/>
                <a:gd name="T17" fmla="*/ 2147483647 h 633"/>
                <a:gd name="T18" fmla="*/ 2147483647 w 36"/>
                <a:gd name="T19" fmla="*/ 2147483647 h 633"/>
                <a:gd name="T20" fmla="*/ 2147483647 w 36"/>
                <a:gd name="T21" fmla="*/ 2147483647 h 633"/>
                <a:gd name="T22" fmla="*/ 2147483647 w 36"/>
                <a:gd name="T23" fmla="*/ 2147483647 h 633"/>
                <a:gd name="T24" fmla="*/ 2147483647 w 36"/>
                <a:gd name="T25" fmla="*/ 2147483647 h 6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1039" name="Freeform 32"/>
            <p:cNvSpPr>
              <a:spLocks/>
            </p:cNvSpPr>
            <p:nvPr/>
          </p:nvSpPr>
          <p:spPr bwMode="auto">
            <a:xfrm>
              <a:off x="7526338" y="5640388"/>
              <a:ext cx="111125" cy="233363"/>
            </a:xfrm>
            <a:custGeom>
              <a:avLst/>
              <a:gdLst>
                <a:gd name="T0" fmla="*/ 2147483647 w 28"/>
                <a:gd name="T1" fmla="*/ 2147483647 h 59"/>
                <a:gd name="T2" fmla="*/ 2147483647 w 28"/>
                <a:gd name="T3" fmla="*/ 2147483647 h 59"/>
                <a:gd name="T4" fmla="*/ 0 w 28"/>
                <a:gd name="T5" fmla="*/ 0 h 59"/>
                <a:gd name="T6" fmla="*/ 2147483647 w 28"/>
                <a:gd name="T7" fmla="*/ 2147483647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1040" name="Freeform 33"/>
            <p:cNvSpPr>
              <a:spLocks/>
            </p:cNvSpPr>
            <p:nvPr/>
          </p:nvSpPr>
          <p:spPr bwMode="auto">
            <a:xfrm>
              <a:off x="7021513" y="3598863"/>
              <a:ext cx="68263" cy="423863"/>
            </a:xfrm>
            <a:custGeom>
              <a:avLst/>
              <a:gdLst>
                <a:gd name="T0" fmla="*/ 2147483647 w 17"/>
                <a:gd name="T1" fmla="*/ 2147483647 h 107"/>
                <a:gd name="T2" fmla="*/ 2147483647 w 17"/>
                <a:gd name="T3" fmla="*/ 2147483647 h 107"/>
                <a:gd name="T4" fmla="*/ 2147483647 w 17"/>
                <a:gd name="T5" fmla="*/ 2147483647 h 107"/>
                <a:gd name="T6" fmla="*/ 2147483647 w 17"/>
                <a:gd name="T7" fmla="*/ 2147483647 h 107"/>
                <a:gd name="T8" fmla="*/ 0 w 17"/>
                <a:gd name="T9" fmla="*/ 0 h 107"/>
                <a:gd name="T10" fmla="*/ 0 w 17"/>
                <a:gd name="T11" fmla="*/ 2147483647 h 107"/>
                <a:gd name="T12" fmla="*/ 2147483647 w 17"/>
                <a:gd name="T13" fmla="*/ 2147483647 h 1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1041" name="Freeform 34"/>
            <p:cNvSpPr>
              <a:spLocks/>
            </p:cNvSpPr>
            <p:nvPr/>
          </p:nvSpPr>
          <p:spPr bwMode="auto">
            <a:xfrm>
              <a:off x="7412038" y="2801938"/>
              <a:ext cx="1168400" cy="2251075"/>
            </a:xfrm>
            <a:custGeom>
              <a:avLst/>
              <a:gdLst>
                <a:gd name="T0" fmla="*/ 2147483647 w 294"/>
                <a:gd name="T1" fmla="*/ 2147483647 h 568"/>
                <a:gd name="T2" fmla="*/ 2147483647 w 294"/>
                <a:gd name="T3" fmla="*/ 2147483647 h 568"/>
                <a:gd name="T4" fmla="*/ 2147483647 w 294"/>
                <a:gd name="T5" fmla="*/ 2147483647 h 568"/>
                <a:gd name="T6" fmla="*/ 2147483647 w 294"/>
                <a:gd name="T7" fmla="*/ 2147483647 h 568"/>
                <a:gd name="T8" fmla="*/ 2147483647 w 294"/>
                <a:gd name="T9" fmla="*/ 2147483647 h 568"/>
                <a:gd name="T10" fmla="*/ 2147483647 w 294"/>
                <a:gd name="T11" fmla="*/ 2147483647 h 568"/>
                <a:gd name="T12" fmla="*/ 2147483647 w 294"/>
                <a:gd name="T13" fmla="*/ 0 h 568"/>
                <a:gd name="T14" fmla="*/ 2147483647 w 294"/>
                <a:gd name="T15" fmla="*/ 0 h 568"/>
                <a:gd name="T16" fmla="*/ 2147483647 w 294"/>
                <a:gd name="T17" fmla="*/ 2147483647 h 568"/>
                <a:gd name="T18" fmla="*/ 2147483647 w 294"/>
                <a:gd name="T19" fmla="*/ 2147483647 h 568"/>
                <a:gd name="T20" fmla="*/ 2147483647 w 294"/>
                <a:gd name="T21" fmla="*/ 2147483647 h 568"/>
                <a:gd name="T22" fmla="*/ 2147483647 w 294"/>
                <a:gd name="T23" fmla="*/ 2147483647 h 568"/>
                <a:gd name="T24" fmla="*/ 2147483647 w 294"/>
                <a:gd name="T25" fmla="*/ 2147483647 h 568"/>
                <a:gd name="T26" fmla="*/ 0 w 294"/>
                <a:gd name="T27" fmla="*/ 2147483647 h 568"/>
                <a:gd name="T28" fmla="*/ 2147483647 w 294"/>
                <a:gd name="T29" fmla="*/ 2147483647 h 568"/>
                <a:gd name="T30" fmla="*/ 2147483647 w 294"/>
                <a:gd name="T31" fmla="*/ 2147483647 h 5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1042" name="Freeform 35"/>
            <p:cNvSpPr>
              <a:spLocks/>
            </p:cNvSpPr>
            <p:nvPr/>
          </p:nvSpPr>
          <p:spPr bwMode="auto">
            <a:xfrm>
              <a:off x="7494588" y="5664200"/>
              <a:ext cx="100013" cy="209550"/>
            </a:xfrm>
            <a:custGeom>
              <a:avLst/>
              <a:gdLst>
                <a:gd name="T0" fmla="*/ 0 w 25"/>
                <a:gd name="T1" fmla="*/ 0 h 53"/>
                <a:gd name="T2" fmla="*/ 2147483647 w 25"/>
                <a:gd name="T3" fmla="*/ 2147483647 h 53"/>
                <a:gd name="T4" fmla="*/ 2147483647 w 25"/>
                <a:gd name="T5" fmla="*/ 2147483647 h 53"/>
                <a:gd name="T6" fmla="*/ 0 w 25"/>
                <a:gd name="T7" fmla="*/ 0 h 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1043" name="Freeform 36"/>
            <p:cNvSpPr>
              <a:spLocks/>
            </p:cNvSpPr>
            <p:nvPr/>
          </p:nvSpPr>
          <p:spPr bwMode="auto">
            <a:xfrm>
              <a:off x="7412038" y="5081588"/>
              <a:ext cx="114300" cy="558800"/>
            </a:xfrm>
            <a:custGeom>
              <a:avLst/>
              <a:gdLst>
                <a:gd name="T0" fmla="*/ 0 w 29"/>
                <a:gd name="T1" fmla="*/ 0 h 141"/>
                <a:gd name="T2" fmla="*/ 2147483647 w 29"/>
                <a:gd name="T3" fmla="*/ 2147483647 h 141"/>
                <a:gd name="T4" fmla="*/ 2147483647 w 29"/>
                <a:gd name="T5" fmla="*/ 2147483647 h 141"/>
                <a:gd name="T6" fmla="*/ 2147483647 w 29"/>
                <a:gd name="T7" fmla="*/ 2147483647 h 141"/>
                <a:gd name="T8" fmla="*/ 2147483647 w 29"/>
                <a:gd name="T9" fmla="*/ 2147483647 h 141"/>
                <a:gd name="T10" fmla="*/ 2147483647 w 29"/>
                <a:gd name="T11" fmla="*/ 2147483647 h 141"/>
                <a:gd name="T12" fmla="*/ 2147483647 w 29"/>
                <a:gd name="T13" fmla="*/ 2147483647 h 141"/>
                <a:gd name="T14" fmla="*/ 0 w 29"/>
                <a:gd name="T15" fmla="*/ 0 h 1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1044" name="Freeform 37"/>
            <p:cNvSpPr>
              <a:spLocks/>
            </p:cNvSpPr>
            <p:nvPr/>
          </p:nvSpPr>
          <p:spPr bwMode="auto">
            <a:xfrm>
              <a:off x="7412038" y="4978400"/>
              <a:ext cx="31750" cy="188913"/>
            </a:xfrm>
            <a:custGeom>
              <a:avLst/>
              <a:gdLst>
                <a:gd name="T0" fmla="*/ 0 w 8"/>
                <a:gd name="T1" fmla="*/ 2147483647 h 48"/>
                <a:gd name="T2" fmla="*/ 2147483647 w 8"/>
                <a:gd name="T3" fmla="*/ 2147483647 h 48"/>
                <a:gd name="T4" fmla="*/ 2147483647 w 8"/>
                <a:gd name="T5" fmla="*/ 2147483647 h 48"/>
                <a:gd name="T6" fmla="*/ 2147483647 w 8"/>
                <a:gd name="T7" fmla="*/ 2147483647 h 48"/>
                <a:gd name="T8" fmla="*/ 0 w 8"/>
                <a:gd name="T9" fmla="*/ 0 h 48"/>
                <a:gd name="T10" fmla="*/ 0 w 8"/>
                <a:gd name="T11" fmla="*/ 2147483647 h 48"/>
                <a:gd name="T12" fmla="*/ 0 w 8"/>
                <a:gd name="T13" fmla="*/ 2147483647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1045" name="Freeform 38"/>
            <p:cNvSpPr>
              <a:spLocks/>
            </p:cNvSpPr>
            <p:nvPr/>
          </p:nvSpPr>
          <p:spPr bwMode="auto">
            <a:xfrm>
              <a:off x="7439026" y="5434013"/>
              <a:ext cx="174625" cy="439738"/>
            </a:xfrm>
            <a:custGeom>
              <a:avLst/>
              <a:gdLst>
                <a:gd name="T0" fmla="*/ 2147483647 w 44"/>
                <a:gd name="T1" fmla="*/ 2147483647 h 111"/>
                <a:gd name="T2" fmla="*/ 0 w 44"/>
                <a:gd name="T3" fmla="*/ 0 h 111"/>
                <a:gd name="T4" fmla="*/ 2147483647 w 44"/>
                <a:gd name="T5" fmla="*/ 2147483647 h 111"/>
                <a:gd name="T6" fmla="*/ 2147483647 w 44"/>
                <a:gd name="T7" fmla="*/ 2147483647 h 111"/>
                <a:gd name="T8" fmla="*/ 2147483647 w 44"/>
                <a:gd name="T9" fmla="*/ 2147483647 h 111"/>
                <a:gd name="T10" fmla="*/ 2147483647 w 44"/>
                <a:gd name="T11" fmla="*/ 2147483647 h 111"/>
                <a:gd name="T12" fmla="*/ 2147483647 w 44"/>
                <a:gd name="T13" fmla="*/ 2147483647 h 111"/>
                <a:gd name="T14" fmla="*/ 2147483647 w 44"/>
                <a:gd name="T15" fmla="*/ 2147483647 h 1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grpSp>
      <p:sp>
        <p:nvSpPr>
          <p:cNvPr id="7" name="Rectangle 6"/>
          <p:cNvSpPr/>
          <p:nvPr/>
        </p:nvSpPr>
        <p:spPr>
          <a:xfrm>
            <a:off x="4" y="0"/>
            <a:ext cx="18203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29" name="Title Placeholder 1"/>
          <p:cNvSpPr>
            <a:spLocks noGrp="1"/>
          </p:cNvSpPr>
          <p:nvPr>
            <p:ph type="title"/>
          </p:nvPr>
        </p:nvSpPr>
        <p:spPr bwMode="auto">
          <a:xfrm>
            <a:off x="2592921" y="623888"/>
            <a:ext cx="8911167" cy="1281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başlık stilini düzenlemek için tıklayın</a:t>
            </a:r>
            <a:endParaRPr lang="en-US" smtClean="0"/>
          </a:p>
        </p:txBody>
      </p:sp>
      <p:sp>
        <p:nvSpPr>
          <p:cNvPr id="1030" name="Text Placeholder 2"/>
          <p:cNvSpPr>
            <a:spLocks noGrp="1"/>
          </p:cNvSpPr>
          <p:nvPr>
            <p:ph type="body" idx="1"/>
          </p:nvPr>
        </p:nvSpPr>
        <p:spPr bwMode="auto">
          <a:xfrm>
            <a:off x="2588684" y="2133600"/>
            <a:ext cx="8915400" cy="388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4" name="Date Placeholder 3"/>
          <p:cNvSpPr>
            <a:spLocks noGrp="1"/>
          </p:cNvSpPr>
          <p:nvPr>
            <p:ph type="dt" sz="half" idx="2"/>
          </p:nvPr>
        </p:nvSpPr>
        <p:spPr>
          <a:xfrm>
            <a:off x="10361088" y="6130925"/>
            <a:ext cx="1147233" cy="369888"/>
          </a:xfrm>
          <a:prstGeom prst="rect">
            <a:avLst/>
          </a:prstGeom>
        </p:spPr>
        <p:txBody>
          <a:bodyPr vert="horz" lIns="91440" tIns="45720" rIns="91440" bIns="45720" rtlCol="0" anchor="ctr"/>
          <a:lstStyle>
            <a:lvl1pPr algn="r" defTabSz="457200" eaLnBrk="1" fontAlgn="auto" hangingPunct="1">
              <a:spcBef>
                <a:spcPts val="0"/>
              </a:spcBef>
              <a:spcAft>
                <a:spcPts val="0"/>
              </a:spcAft>
              <a:defRPr sz="900">
                <a:solidFill>
                  <a:prstClr val="black">
                    <a:tint val="75000"/>
                  </a:prstClr>
                </a:solidFill>
                <a:latin typeface="Century Gothic"/>
                <a:cs typeface="+mn-cs"/>
              </a:defRPr>
            </a:lvl1pPr>
          </a:lstStyle>
          <a:p>
            <a:pPr>
              <a:defRPr/>
            </a:pPr>
            <a:fld id="{ABDB2F75-F298-4FC6-B074-72158AC0C8A0}" type="datetimeFigureOut">
              <a:rPr lang="tr-TR"/>
              <a:pPr>
                <a:defRPr/>
              </a:pPr>
              <a:t>2.10.2023</a:t>
            </a:fld>
            <a:endParaRPr lang="tr-TR"/>
          </a:p>
        </p:txBody>
      </p:sp>
      <p:sp>
        <p:nvSpPr>
          <p:cNvPr id="5" name="Footer Placeholder 4"/>
          <p:cNvSpPr>
            <a:spLocks noGrp="1"/>
          </p:cNvSpPr>
          <p:nvPr>
            <p:ph type="ftr" sz="quarter" idx="3"/>
          </p:nvPr>
        </p:nvSpPr>
        <p:spPr>
          <a:xfrm>
            <a:off x="2588684" y="6137280"/>
            <a:ext cx="7620000" cy="365125"/>
          </a:xfrm>
          <a:prstGeom prst="rect">
            <a:avLst/>
          </a:prstGeom>
        </p:spPr>
        <p:txBody>
          <a:bodyPr vert="horz" lIns="91440" tIns="45720" rIns="91440" bIns="45720" rtlCol="0" anchor="ctr"/>
          <a:lstStyle>
            <a:lvl1pPr algn="l" defTabSz="457200" eaLnBrk="1" fontAlgn="auto" hangingPunct="1">
              <a:spcBef>
                <a:spcPts val="0"/>
              </a:spcBef>
              <a:spcAft>
                <a:spcPts val="0"/>
              </a:spcAft>
              <a:defRPr sz="900">
                <a:solidFill>
                  <a:prstClr val="black">
                    <a:tint val="75000"/>
                  </a:prstClr>
                </a:solidFill>
                <a:latin typeface="Century Gothic"/>
                <a:cs typeface="+mn-cs"/>
              </a:defRPr>
            </a:lvl1pPr>
          </a:lstStyle>
          <a:p>
            <a:pPr>
              <a:defRPr/>
            </a:pPr>
            <a:endParaRPr lang="tr-TR"/>
          </a:p>
        </p:txBody>
      </p:sp>
      <p:sp>
        <p:nvSpPr>
          <p:cNvPr id="6" name="Slide Number Placeholder 5"/>
          <p:cNvSpPr>
            <a:spLocks noGrp="1"/>
          </p:cNvSpPr>
          <p:nvPr>
            <p:ph type="sldNum" sz="quarter" idx="4"/>
          </p:nvPr>
        </p:nvSpPr>
        <p:spPr bwMode="gray">
          <a:xfrm>
            <a:off x="531288" y="787401"/>
            <a:ext cx="781049" cy="365125"/>
          </a:xfrm>
          <a:prstGeom prst="rect">
            <a:avLst/>
          </a:prstGeom>
        </p:spPr>
        <p:txBody>
          <a:bodyPr vert="horz" lIns="91440" tIns="45720" rIns="91440" bIns="45720" rtlCol="0" anchor="ctr"/>
          <a:lstStyle>
            <a:lvl1pPr algn="r" defTabSz="457200" eaLnBrk="1" fontAlgn="auto" hangingPunct="1">
              <a:spcBef>
                <a:spcPts val="0"/>
              </a:spcBef>
              <a:spcAft>
                <a:spcPts val="0"/>
              </a:spcAft>
              <a:defRPr sz="2000">
                <a:solidFill>
                  <a:srgbClr val="FEFFFF"/>
                </a:solidFill>
                <a:latin typeface="Century Gothic"/>
                <a:cs typeface="+mn-cs"/>
              </a:defRPr>
            </a:lvl1pPr>
          </a:lstStyle>
          <a:p>
            <a:pPr>
              <a:defRPr/>
            </a:pPr>
            <a:fld id="{A195182E-5DE8-498A-8B1B-2C6045B17DB5}" type="slidenum">
              <a:rPr lang="tr-TR"/>
              <a:pPr>
                <a:defRPr/>
              </a:pPr>
              <a:t>‹#›</a:t>
            </a:fld>
            <a:endParaRPr lang="tr-TR"/>
          </a:p>
        </p:txBody>
      </p:sp>
    </p:spTree>
    <p:extLst>
      <p:ext uri="{BB962C8B-B14F-4D97-AF65-F5344CB8AC3E}">
        <p14:creationId xmlns:p14="http://schemas.microsoft.com/office/powerpoint/2010/main" xmlns="" val="3430699800"/>
      </p:ext>
    </p:extLst>
  </p:cSld>
  <p:clrMap bg1="lt1" tx1="dk1" bg2="lt2" tx2="dk2" accent1="accent1" accent2="accent2" accent3="accent3" accent4="accent4" accent5="accent5" accent6="accent6" hlink="hlink" folHlink="folHlink"/>
  <p:sldLayoutIdLst>
    <p:sldLayoutId id="2147484293" r:id="rId1"/>
    <p:sldLayoutId id="2147484294" r:id="rId2"/>
    <p:sldLayoutId id="2147484295" r:id="rId3"/>
    <p:sldLayoutId id="2147484296" r:id="rId4"/>
    <p:sldLayoutId id="2147484297" r:id="rId5"/>
    <p:sldLayoutId id="2147484298" r:id="rId6"/>
    <p:sldLayoutId id="2147484299" r:id="rId7"/>
    <p:sldLayoutId id="2147484300" r:id="rId8"/>
    <p:sldLayoutId id="2147484301" r:id="rId9"/>
    <p:sldLayoutId id="2147484302" r:id="rId10"/>
    <p:sldLayoutId id="2147484303" r:id="rId11"/>
    <p:sldLayoutId id="2147484304" r:id="rId12"/>
    <p:sldLayoutId id="2147484305" r:id="rId13"/>
    <p:sldLayoutId id="2147484306" r:id="rId14"/>
    <p:sldLayoutId id="2147484307" r:id="rId15"/>
    <p:sldLayoutId id="2147484308" r:id="rId16"/>
  </p:sldLayoutIdLst>
  <p:txStyles>
    <p:titleStyle>
      <a:lvl1pPr algn="l" defTabSz="457200" rtl="0" eaLnBrk="0" fontAlgn="base" hangingPunct="0">
        <a:spcBef>
          <a:spcPct val="0"/>
        </a:spcBef>
        <a:spcAft>
          <a:spcPct val="0"/>
        </a:spcAft>
        <a:defRPr sz="3600" kern="1200">
          <a:solidFill>
            <a:srgbClr val="262626"/>
          </a:solidFill>
          <a:latin typeface="+mj-lt"/>
          <a:ea typeface="+mj-ea"/>
          <a:cs typeface="+mj-cs"/>
        </a:defRPr>
      </a:lvl1pPr>
      <a:lvl2pPr algn="l" defTabSz="457200" rtl="0" eaLnBrk="0" fontAlgn="base" hangingPunct="0">
        <a:spcBef>
          <a:spcPct val="0"/>
        </a:spcBef>
        <a:spcAft>
          <a:spcPct val="0"/>
        </a:spcAft>
        <a:defRPr sz="3600">
          <a:solidFill>
            <a:srgbClr val="262626"/>
          </a:solidFill>
          <a:latin typeface="Century Gothic" pitchFamily="34" charset="0"/>
        </a:defRPr>
      </a:lvl2pPr>
      <a:lvl3pPr algn="l" defTabSz="457200" rtl="0" eaLnBrk="0" fontAlgn="base" hangingPunct="0">
        <a:spcBef>
          <a:spcPct val="0"/>
        </a:spcBef>
        <a:spcAft>
          <a:spcPct val="0"/>
        </a:spcAft>
        <a:defRPr sz="3600">
          <a:solidFill>
            <a:srgbClr val="262626"/>
          </a:solidFill>
          <a:latin typeface="Century Gothic" pitchFamily="34" charset="0"/>
        </a:defRPr>
      </a:lvl3pPr>
      <a:lvl4pPr algn="l" defTabSz="457200" rtl="0" eaLnBrk="0" fontAlgn="base" hangingPunct="0">
        <a:spcBef>
          <a:spcPct val="0"/>
        </a:spcBef>
        <a:spcAft>
          <a:spcPct val="0"/>
        </a:spcAft>
        <a:defRPr sz="3600">
          <a:solidFill>
            <a:srgbClr val="262626"/>
          </a:solidFill>
          <a:latin typeface="Century Gothic" pitchFamily="34" charset="0"/>
        </a:defRPr>
      </a:lvl4pPr>
      <a:lvl5pPr algn="l" defTabSz="457200" rtl="0" eaLnBrk="0" fontAlgn="base" hangingPunct="0">
        <a:spcBef>
          <a:spcPct val="0"/>
        </a:spcBef>
        <a:spcAft>
          <a:spcPct val="0"/>
        </a:spcAft>
        <a:defRPr sz="3600">
          <a:solidFill>
            <a:srgbClr val="262626"/>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Font typeface="Wingdings 3"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Font typeface="Wingdings 3"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Font typeface="Wingdings 3"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Font typeface="Wingdings 3"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Font typeface="Wingdings 3"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026" name="Group 22"/>
          <p:cNvGrpSpPr>
            <a:grpSpLocks/>
          </p:cNvGrpSpPr>
          <p:nvPr/>
        </p:nvGrpSpPr>
        <p:grpSpPr bwMode="auto">
          <a:xfrm>
            <a:off x="0" y="228601"/>
            <a:ext cx="2851151" cy="6638925"/>
            <a:chOff x="2487613" y="285750"/>
            <a:chExt cx="2428875" cy="5654676"/>
          </a:xfrm>
        </p:grpSpPr>
        <p:sp>
          <p:nvSpPr>
            <p:cNvPr id="1046" name="Freeform 11"/>
            <p:cNvSpPr>
              <a:spLocks/>
            </p:cNvSpPr>
            <p:nvPr/>
          </p:nvSpPr>
          <p:spPr bwMode="auto">
            <a:xfrm>
              <a:off x="2487613" y="2284413"/>
              <a:ext cx="85725" cy="533400"/>
            </a:xfrm>
            <a:custGeom>
              <a:avLst/>
              <a:gdLst>
                <a:gd name="T0" fmla="*/ 2147483647 w 22"/>
                <a:gd name="T1" fmla="*/ 2147483647 h 136"/>
                <a:gd name="T2" fmla="*/ 2147483647 w 22"/>
                <a:gd name="T3" fmla="*/ 2147483647 h 136"/>
                <a:gd name="T4" fmla="*/ 0 w 22"/>
                <a:gd name="T5" fmla="*/ 0 h 136"/>
                <a:gd name="T6" fmla="*/ 0 w 22"/>
                <a:gd name="T7" fmla="*/ 2147483647 h 136"/>
                <a:gd name="T8" fmla="*/ 2147483647 w 22"/>
                <a:gd name="T9" fmla="*/ 2147483647 h 136"/>
                <a:gd name="T10" fmla="*/ 2147483647 w 22"/>
                <a:gd name="T11" fmla="*/ 2147483647 h 1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1047" name="Freeform 12"/>
            <p:cNvSpPr>
              <a:spLocks/>
            </p:cNvSpPr>
            <p:nvPr/>
          </p:nvSpPr>
          <p:spPr bwMode="auto">
            <a:xfrm>
              <a:off x="2597151" y="2779713"/>
              <a:ext cx="550863" cy="1978025"/>
            </a:xfrm>
            <a:custGeom>
              <a:avLst/>
              <a:gdLst>
                <a:gd name="T0" fmla="*/ 2147483647 w 140"/>
                <a:gd name="T1" fmla="*/ 2147483647 h 504"/>
                <a:gd name="T2" fmla="*/ 2147483647 w 140"/>
                <a:gd name="T3" fmla="*/ 2147483647 h 504"/>
                <a:gd name="T4" fmla="*/ 2147483647 w 140"/>
                <a:gd name="T5" fmla="*/ 2147483647 h 504"/>
                <a:gd name="T6" fmla="*/ 2147483647 w 140"/>
                <a:gd name="T7" fmla="*/ 2147483647 h 504"/>
                <a:gd name="T8" fmla="*/ 0 w 140"/>
                <a:gd name="T9" fmla="*/ 0 h 504"/>
                <a:gd name="T10" fmla="*/ 2147483647 w 140"/>
                <a:gd name="T11" fmla="*/ 2147483647 h 504"/>
                <a:gd name="T12" fmla="*/ 2147483647 w 140"/>
                <a:gd name="T13" fmla="*/ 2147483647 h 5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1048" name="Freeform 13"/>
            <p:cNvSpPr>
              <a:spLocks/>
            </p:cNvSpPr>
            <p:nvPr/>
          </p:nvSpPr>
          <p:spPr bwMode="auto">
            <a:xfrm>
              <a:off x="3175001" y="4730750"/>
              <a:ext cx="519113" cy="1209675"/>
            </a:xfrm>
            <a:custGeom>
              <a:avLst/>
              <a:gdLst>
                <a:gd name="T0" fmla="*/ 2147483647 w 132"/>
                <a:gd name="T1" fmla="*/ 2147483647 h 308"/>
                <a:gd name="T2" fmla="*/ 0 w 132"/>
                <a:gd name="T3" fmla="*/ 0 h 308"/>
                <a:gd name="T4" fmla="*/ 0 w 132"/>
                <a:gd name="T5" fmla="*/ 2147483647 h 308"/>
                <a:gd name="T6" fmla="*/ 2147483647 w 132"/>
                <a:gd name="T7" fmla="*/ 2147483647 h 308"/>
                <a:gd name="T8" fmla="*/ 2147483647 w 132"/>
                <a:gd name="T9" fmla="*/ 2147483647 h 308"/>
                <a:gd name="T10" fmla="*/ 2147483647 w 132"/>
                <a:gd name="T11" fmla="*/ 2147483647 h 308"/>
                <a:gd name="T12" fmla="*/ 2147483647 w 132"/>
                <a:gd name="T13" fmla="*/ 2147483647 h 308"/>
                <a:gd name="T14" fmla="*/ 2147483647 w 132"/>
                <a:gd name="T15" fmla="*/ 2147483647 h 3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1049" name="Freeform 14"/>
            <p:cNvSpPr>
              <a:spLocks/>
            </p:cNvSpPr>
            <p:nvPr/>
          </p:nvSpPr>
          <p:spPr bwMode="auto">
            <a:xfrm>
              <a:off x="3305176" y="5630863"/>
              <a:ext cx="146050" cy="309563"/>
            </a:xfrm>
            <a:custGeom>
              <a:avLst/>
              <a:gdLst>
                <a:gd name="T0" fmla="*/ 2147483647 w 37"/>
                <a:gd name="T1" fmla="*/ 2147483647 h 79"/>
                <a:gd name="T2" fmla="*/ 2147483647 w 37"/>
                <a:gd name="T3" fmla="*/ 2147483647 h 79"/>
                <a:gd name="T4" fmla="*/ 0 w 37"/>
                <a:gd name="T5" fmla="*/ 0 h 79"/>
                <a:gd name="T6" fmla="*/ 2147483647 w 37"/>
                <a:gd name="T7" fmla="*/ 2147483647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1050" name="Freeform 15"/>
            <p:cNvSpPr>
              <a:spLocks/>
            </p:cNvSpPr>
            <p:nvPr/>
          </p:nvSpPr>
          <p:spPr bwMode="auto">
            <a:xfrm>
              <a:off x="2573338" y="2817813"/>
              <a:ext cx="700088" cy="2835275"/>
            </a:xfrm>
            <a:custGeom>
              <a:avLst/>
              <a:gdLst>
                <a:gd name="T0" fmla="*/ 2147483647 w 178"/>
                <a:gd name="T1" fmla="*/ 2147483647 h 722"/>
                <a:gd name="T2" fmla="*/ 2147483647 w 178"/>
                <a:gd name="T3" fmla="*/ 2147483647 h 722"/>
                <a:gd name="T4" fmla="*/ 2147483647 w 178"/>
                <a:gd name="T5" fmla="*/ 2147483647 h 722"/>
                <a:gd name="T6" fmla="*/ 2147483647 w 178"/>
                <a:gd name="T7" fmla="*/ 2147483647 h 722"/>
                <a:gd name="T8" fmla="*/ 0 w 178"/>
                <a:gd name="T9" fmla="*/ 0 h 722"/>
                <a:gd name="T10" fmla="*/ 2147483647 w 178"/>
                <a:gd name="T11" fmla="*/ 2147483647 h 722"/>
                <a:gd name="T12" fmla="*/ 2147483647 w 178"/>
                <a:gd name="T13" fmla="*/ 2147483647 h 722"/>
                <a:gd name="T14" fmla="*/ 2147483647 w 178"/>
                <a:gd name="T15" fmla="*/ 2147483647 h 722"/>
                <a:gd name="T16" fmla="*/ 2147483647 w 178"/>
                <a:gd name="T17" fmla="*/ 2147483647 h 722"/>
                <a:gd name="T18" fmla="*/ 2147483647 w 178"/>
                <a:gd name="T19" fmla="*/ 2147483647 h 722"/>
                <a:gd name="T20" fmla="*/ 2147483647 w 178"/>
                <a:gd name="T21" fmla="*/ 2147483647 h 7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1051" name="Freeform 16"/>
            <p:cNvSpPr>
              <a:spLocks/>
            </p:cNvSpPr>
            <p:nvPr/>
          </p:nvSpPr>
          <p:spPr bwMode="auto">
            <a:xfrm>
              <a:off x="2506663" y="285750"/>
              <a:ext cx="90488" cy="2493963"/>
            </a:xfrm>
            <a:custGeom>
              <a:avLst/>
              <a:gdLst>
                <a:gd name="T0" fmla="*/ 2147483647 w 23"/>
                <a:gd name="T1" fmla="*/ 2147483647 h 635"/>
                <a:gd name="T2" fmla="*/ 2147483647 w 23"/>
                <a:gd name="T3" fmla="*/ 2147483647 h 635"/>
                <a:gd name="T4" fmla="*/ 2147483647 w 23"/>
                <a:gd name="T5" fmla="*/ 2147483647 h 635"/>
                <a:gd name="T6" fmla="*/ 2147483647 w 23"/>
                <a:gd name="T7" fmla="*/ 2147483647 h 635"/>
                <a:gd name="T8" fmla="*/ 2147483647 w 23"/>
                <a:gd name="T9" fmla="*/ 2147483647 h 635"/>
                <a:gd name="T10" fmla="*/ 2147483647 w 23"/>
                <a:gd name="T11" fmla="*/ 2147483647 h 635"/>
                <a:gd name="T12" fmla="*/ 2147483647 w 23"/>
                <a:gd name="T13" fmla="*/ 0 h 635"/>
                <a:gd name="T14" fmla="*/ 2147483647 w 23"/>
                <a:gd name="T15" fmla="*/ 0 h 635"/>
                <a:gd name="T16" fmla="*/ 2147483647 w 23"/>
                <a:gd name="T17" fmla="*/ 2147483647 h 635"/>
                <a:gd name="T18" fmla="*/ 2147483647 w 23"/>
                <a:gd name="T19" fmla="*/ 2147483647 h 6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1052" name="Freeform 17"/>
            <p:cNvSpPr>
              <a:spLocks/>
            </p:cNvSpPr>
            <p:nvPr/>
          </p:nvSpPr>
          <p:spPr bwMode="auto">
            <a:xfrm>
              <a:off x="2554288" y="2598738"/>
              <a:ext cx="66675" cy="420688"/>
            </a:xfrm>
            <a:custGeom>
              <a:avLst/>
              <a:gdLst>
                <a:gd name="T0" fmla="*/ 0 w 17"/>
                <a:gd name="T1" fmla="*/ 0 h 107"/>
                <a:gd name="T2" fmla="*/ 2147483647 w 17"/>
                <a:gd name="T3" fmla="*/ 2147483647 h 107"/>
                <a:gd name="T4" fmla="*/ 2147483647 w 17"/>
                <a:gd name="T5" fmla="*/ 2147483647 h 107"/>
                <a:gd name="T6" fmla="*/ 2147483647 w 17"/>
                <a:gd name="T7" fmla="*/ 2147483647 h 107"/>
                <a:gd name="T8" fmla="*/ 2147483647 w 17"/>
                <a:gd name="T9" fmla="*/ 2147483647 h 107"/>
                <a:gd name="T10" fmla="*/ 0 w 17"/>
                <a:gd name="T11" fmla="*/ 0 h 1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1053" name="Freeform 18"/>
            <p:cNvSpPr>
              <a:spLocks/>
            </p:cNvSpPr>
            <p:nvPr/>
          </p:nvSpPr>
          <p:spPr bwMode="auto">
            <a:xfrm>
              <a:off x="3143251" y="4757738"/>
              <a:ext cx="161925" cy="873125"/>
            </a:xfrm>
            <a:custGeom>
              <a:avLst/>
              <a:gdLst>
                <a:gd name="T0" fmla="*/ 0 w 41"/>
                <a:gd name="T1" fmla="*/ 0 h 222"/>
                <a:gd name="T2" fmla="*/ 2147483647 w 41"/>
                <a:gd name="T3" fmla="*/ 2147483647 h 222"/>
                <a:gd name="T4" fmla="*/ 2147483647 w 41"/>
                <a:gd name="T5" fmla="*/ 2147483647 h 222"/>
                <a:gd name="T6" fmla="*/ 2147483647 w 41"/>
                <a:gd name="T7" fmla="*/ 2147483647 h 222"/>
                <a:gd name="T8" fmla="*/ 2147483647 w 41"/>
                <a:gd name="T9" fmla="*/ 2147483647 h 222"/>
                <a:gd name="T10" fmla="*/ 2147483647 w 41"/>
                <a:gd name="T11" fmla="*/ 2147483647 h 222"/>
                <a:gd name="T12" fmla="*/ 2147483647 w 41"/>
                <a:gd name="T13" fmla="*/ 2147483647 h 222"/>
                <a:gd name="T14" fmla="*/ 2147483647 w 41"/>
                <a:gd name="T15" fmla="*/ 2147483647 h 222"/>
                <a:gd name="T16" fmla="*/ 2147483647 w 41"/>
                <a:gd name="T17" fmla="*/ 2147483647 h 222"/>
                <a:gd name="T18" fmla="*/ 0 w 41"/>
                <a:gd name="T19" fmla="*/ 0 h 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1054" name="Freeform 19"/>
            <p:cNvSpPr>
              <a:spLocks/>
            </p:cNvSpPr>
            <p:nvPr/>
          </p:nvSpPr>
          <p:spPr bwMode="auto">
            <a:xfrm>
              <a:off x="3148013" y="1282700"/>
              <a:ext cx="1768475" cy="3448050"/>
            </a:xfrm>
            <a:custGeom>
              <a:avLst/>
              <a:gdLst>
                <a:gd name="T0" fmla="*/ 2147483647 w 450"/>
                <a:gd name="T1" fmla="*/ 2147483647 h 878"/>
                <a:gd name="T2" fmla="*/ 2147483647 w 450"/>
                <a:gd name="T3" fmla="*/ 2147483647 h 878"/>
                <a:gd name="T4" fmla="*/ 2147483647 w 450"/>
                <a:gd name="T5" fmla="*/ 2147483647 h 878"/>
                <a:gd name="T6" fmla="*/ 2147483647 w 450"/>
                <a:gd name="T7" fmla="*/ 2147483647 h 878"/>
                <a:gd name="T8" fmla="*/ 2147483647 w 450"/>
                <a:gd name="T9" fmla="*/ 2147483647 h 878"/>
                <a:gd name="T10" fmla="*/ 2147483647 w 450"/>
                <a:gd name="T11" fmla="*/ 2147483647 h 878"/>
                <a:gd name="T12" fmla="*/ 2147483647 w 450"/>
                <a:gd name="T13" fmla="*/ 2147483647 h 878"/>
                <a:gd name="T14" fmla="*/ 2147483647 w 450"/>
                <a:gd name="T15" fmla="*/ 0 h 878"/>
                <a:gd name="T16" fmla="*/ 2147483647 w 450"/>
                <a:gd name="T17" fmla="*/ 2147483647 h 878"/>
                <a:gd name="T18" fmla="*/ 2147483647 w 450"/>
                <a:gd name="T19" fmla="*/ 2147483647 h 878"/>
                <a:gd name="T20" fmla="*/ 2147483647 w 450"/>
                <a:gd name="T21" fmla="*/ 2147483647 h 878"/>
                <a:gd name="T22" fmla="*/ 2147483647 w 450"/>
                <a:gd name="T23" fmla="*/ 2147483647 h 878"/>
                <a:gd name="T24" fmla="*/ 2147483647 w 450"/>
                <a:gd name="T25" fmla="*/ 2147483647 h 878"/>
                <a:gd name="T26" fmla="*/ 0 w 450"/>
                <a:gd name="T27" fmla="*/ 2147483647 h 878"/>
                <a:gd name="T28" fmla="*/ 0 w 450"/>
                <a:gd name="T29" fmla="*/ 2147483647 h 878"/>
                <a:gd name="T30" fmla="*/ 2147483647 w 450"/>
                <a:gd name="T31" fmla="*/ 2147483647 h 878"/>
                <a:gd name="T32" fmla="*/ 2147483647 w 450"/>
                <a:gd name="T33" fmla="*/ 2147483647 h 8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1055" name="Freeform 20"/>
            <p:cNvSpPr>
              <a:spLocks/>
            </p:cNvSpPr>
            <p:nvPr/>
          </p:nvSpPr>
          <p:spPr bwMode="auto">
            <a:xfrm>
              <a:off x="3273426" y="5653088"/>
              <a:ext cx="138113" cy="287338"/>
            </a:xfrm>
            <a:custGeom>
              <a:avLst/>
              <a:gdLst>
                <a:gd name="T0" fmla="*/ 0 w 35"/>
                <a:gd name="T1" fmla="*/ 0 h 73"/>
                <a:gd name="T2" fmla="*/ 2147483647 w 35"/>
                <a:gd name="T3" fmla="*/ 2147483647 h 73"/>
                <a:gd name="T4" fmla="*/ 2147483647 w 35"/>
                <a:gd name="T5" fmla="*/ 2147483647 h 73"/>
                <a:gd name="T6" fmla="*/ 0 w 35"/>
                <a:gd name="T7" fmla="*/ 0 h 7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1056" name="Freeform 21"/>
            <p:cNvSpPr>
              <a:spLocks/>
            </p:cNvSpPr>
            <p:nvPr/>
          </p:nvSpPr>
          <p:spPr bwMode="auto">
            <a:xfrm>
              <a:off x="3143251" y="4656138"/>
              <a:ext cx="31750" cy="188913"/>
            </a:xfrm>
            <a:custGeom>
              <a:avLst/>
              <a:gdLst>
                <a:gd name="T0" fmla="*/ 2147483647 w 8"/>
                <a:gd name="T1" fmla="*/ 2147483647 h 48"/>
                <a:gd name="T2" fmla="*/ 2147483647 w 8"/>
                <a:gd name="T3" fmla="*/ 2147483647 h 48"/>
                <a:gd name="T4" fmla="*/ 2147483647 w 8"/>
                <a:gd name="T5" fmla="*/ 2147483647 h 48"/>
                <a:gd name="T6" fmla="*/ 2147483647 w 8"/>
                <a:gd name="T7" fmla="*/ 0 h 48"/>
                <a:gd name="T8" fmla="*/ 0 w 8"/>
                <a:gd name="T9" fmla="*/ 2147483647 h 48"/>
                <a:gd name="T10" fmla="*/ 2147483647 w 8"/>
                <a:gd name="T11" fmla="*/ 2147483647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1057" name="Freeform 22"/>
            <p:cNvSpPr>
              <a:spLocks/>
            </p:cNvSpPr>
            <p:nvPr/>
          </p:nvSpPr>
          <p:spPr bwMode="auto">
            <a:xfrm>
              <a:off x="3211513" y="5410200"/>
              <a:ext cx="203200" cy="530225"/>
            </a:xfrm>
            <a:custGeom>
              <a:avLst/>
              <a:gdLst>
                <a:gd name="T0" fmla="*/ 2147483647 w 52"/>
                <a:gd name="T1" fmla="*/ 2147483647 h 135"/>
                <a:gd name="T2" fmla="*/ 0 w 52"/>
                <a:gd name="T3" fmla="*/ 0 h 135"/>
                <a:gd name="T4" fmla="*/ 2147483647 w 52"/>
                <a:gd name="T5" fmla="*/ 2147483647 h 135"/>
                <a:gd name="T6" fmla="*/ 2147483647 w 52"/>
                <a:gd name="T7" fmla="*/ 2147483647 h 135"/>
                <a:gd name="T8" fmla="*/ 2147483647 w 52"/>
                <a:gd name="T9" fmla="*/ 2147483647 h 135"/>
                <a:gd name="T10" fmla="*/ 2147483647 w 52"/>
                <a:gd name="T11" fmla="*/ 2147483647 h 135"/>
                <a:gd name="T12" fmla="*/ 2147483647 w 52"/>
                <a:gd name="T13" fmla="*/ 2147483647 h 135"/>
                <a:gd name="T14" fmla="*/ 2147483647 w 52"/>
                <a:gd name="T15" fmla="*/ 2147483647 h 1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grpSp>
      <p:grpSp>
        <p:nvGrpSpPr>
          <p:cNvPr id="1027" name="Group 9"/>
          <p:cNvGrpSpPr>
            <a:grpSpLocks/>
          </p:cNvGrpSpPr>
          <p:nvPr/>
        </p:nvGrpSpPr>
        <p:grpSpPr bwMode="auto">
          <a:xfrm>
            <a:off x="27518" y="0"/>
            <a:ext cx="2355849" cy="6853238"/>
            <a:chOff x="6627813" y="194833"/>
            <a:chExt cx="1952625" cy="5678918"/>
          </a:xfrm>
        </p:grpSpPr>
        <p:sp>
          <p:nvSpPr>
            <p:cNvPr id="1034" name="Freeform 27"/>
            <p:cNvSpPr>
              <a:spLocks/>
            </p:cNvSpPr>
            <p:nvPr/>
          </p:nvSpPr>
          <p:spPr bwMode="auto">
            <a:xfrm>
              <a:off x="6627813" y="194833"/>
              <a:ext cx="409575" cy="3646488"/>
            </a:xfrm>
            <a:custGeom>
              <a:avLst/>
              <a:gdLst>
                <a:gd name="T0" fmla="*/ 2147483647 w 103"/>
                <a:gd name="T1" fmla="*/ 2147483647 h 920"/>
                <a:gd name="T2" fmla="*/ 2147483647 w 103"/>
                <a:gd name="T3" fmla="*/ 2147483647 h 920"/>
                <a:gd name="T4" fmla="*/ 2147483647 w 103"/>
                <a:gd name="T5" fmla="*/ 2147483647 h 920"/>
                <a:gd name="T6" fmla="*/ 2147483647 w 103"/>
                <a:gd name="T7" fmla="*/ 2147483647 h 920"/>
                <a:gd name="T8" fmla="*/ 2147483647 w 103"/>
                <a:gd name="T9" fmla="*/ 2147483647 h 920"/>
                <a:gd name="T10" fmla="*/ 2147483647 w 103"/>
                <a:gd name="T11" fmla="*/ 2147483647 h 920"/>
                <a:gd name="T12" fmla="*/ 2147483647 w 103"/>
                <a:gd name="T13" fmla="*/ 2147483647 h 920"/>
                <a:gd name="T14" fmla="*/ 2147483647 w 103"/>
                <a:gd name="T15" fmla="*/ 2147483647 h 920"/>
                <a:gd name="T16" fmla="*/ 2147483647 w 103"/>
                <a:gd name="T17" fmla="*/ 2147483647 h 920"/>
                <a:gd name="T18" fmla="*/ 2147483647 w 103"/>
                <a:gd name="T19" fmla="*/ 2147483647 h 920"/>
                <a:gd name="T20" fmla="*/ 2147483647 w 103"/>
                <a:gd name="T21" fmla="*/ 2147483647 h 920"/>
                <a:gd name="T22" fmla="*/ 2147483647 w 103"/>
                <a:gd name="T23" fmla="*/ 0 h 920"/>
                <a:gd name="T24" fmla="*/ 0 w 103"/>
                <a:gd name="T25" fmla="*/ 0 h 920"/>
                <a:gd name="T26" fmla="*/ 2147483647 w 103"/>
                <a:gd name="T27" fmla="*/ 2147483647 h 920"/>
                <a:gd name="T28" fmla="*/ 2147483647 w 103"/>
                <a:gd name="T29" fmla="*/ 2147483647 h 9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1035" name="Freeform 28"/>
            <p:cNvSpPr>
              <a:spLocks/>
            </p:cNvSpPr>
            <p:nvPr/>
          </p:nvSpPr>
          <p:spPr bwMode="auto">
            <a:xfrm>
              <a:off x="7061201" y="3771900"/>
              <a:ext cx="350838" cy="1309688"/>
            </a:xfrm>
            <a:custGeom>
              <a:avLst/>
              <a:gdLst>
                <a:gd name="T0" fmla="*/ 2147483647 w 88"/>
                <a:gd name="T1" fmla="*/ 2147483647 h 330"/>
                <a:gd name="T2" fmla="*/ 2147483647 w 88"/>
                <a:gd name="T3" fmla="*/ 2147483647 h 330"/>
                <a:gd name="T4" fmla="*/ 2147483647 w 88"/>
                <a:gd name="T5" fmla="*/ 2147483647 h 330"/>
                <a:gd name="T6" fmla="*/ 2147483647 w 88"/>
                <a:gd name="T7" fmla="*/ 2147483647 h 330"/>
                <a:gd name="T8" fmla="*/ 2147483647 w 88"/>
                <a:gd name="T9" fmla="*/ 2147483647 h 330"/>
                <a:gd name="T10" fmla="*/ 0 w 88"/>
                <a:gd name="T11" fmla="*/ 0 h 330"/>
                <a:gd name="T12" fmla="*/ 2147483647 w 88"/>
                <a:gd name="T13" fmla="*/ 2147483647 h 330"/>
                <a:gd name="T14" fmla="*/ 2147483647 w 88"/>
                <a:gd name="T15" fmla="*/ 2147483647 h 3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1036" name="Freeform 29"/>
            <p:cNvSpPr>
              <a:spLocks/>
            </p:cNvSpPr>
            <p:nvPr/>
          </p:nvSpPr>
          <p:spPr bwMode="auto">
            <a:xfrm>
              <a:off x="7439026" y="5053013"/>
              <a:ext cx="357188" cy="820738"/>
            </a:xfrm>
            <a:custGeom>
              <a:avLst/>
              <a:gdLst>
                <a:gd name="T0" fmla="*/ 2147483647 w 90"/>
                <a:gd name="T1" fmla="*/ 2147483647 h 207"/>
                <a:gd name="T2" fmla="*/ 0 w 90"/>
                <a:gd name="T3" fmla="*/ 0 h 207"/>
                <a:gd name="T4" fmla="*/ 2147483647 w 90"/>
                <a:gd name="T5" fmla="*/ 2147483647 h 207"/>
                <a:gd name="T6" fmla="*/ 2147483647 w 90"/>
                <a:gd name="T7" fmla="*/ 2147483647 h 207"/>
                <a:gd name="T8" fmla="*/ 2147483647 w 90"/>
                <a:gd name="T9" fmla="*/ 2147483647 h 207"/>
                <a:gd name="T10" fmla="*/ 2147483647 w 90"/>
                <a:gd name="T11" fmla="*/ 2147483647 h 207"/>
                <a:gd name="T12" fmla="*/ 2147483647 w 90"/>
                <a:gd name="T13" fmla="*/ 2147483647 h 207"/>
                <a:gd name="T14" fmla="*/ 2147483647 w 90"/>
                <a:gd name="T15" fmla="*/ 2147483647 h 2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1037" name="Freeform 30"/>
            <p:cNvSpPr>
              <a:spLocks/>
            </p:cNvSpPr>
            <p:nvPr/>
          </p:nvSpPr>
          <p:spPr bwMode="auto">
            <a:xfrm>
              <a:off x="7037388" y="3811588"/>
              <a:ext cx="457200" cy="1852613"/>
            </a:xfrm>
            <a:custGeom>
              <a:avLst/>
              <a:gdLst>
                <a:gd name="T0" fmla="*/ 2147483647 w 115"/>
                <a:gd name="T1" fmla="*/ 2147483647 h 467"/>
                <a:gd name="T2" fmla="*/ 2147483647 w 115"/>
                <a:gd name="T3" fmla="*/ 2147483647 h 467"/>
                <a:gd name="T4" fmla="*/ 2147483647 w 115"/>
                <a:gd name="T5" fmla="*/ 2147483647 h 467"/>
                <a:gd name="T6" fmla="*/ 2147483647 w 115"/>
                <a:gd name="T7" fmla="*/ 2147483647 h 467"/>
                <a:gd name="T8" fmla="*/ 0 w 115"/>
                <a:gd name="T9" fmla="*/ 0 h 467"/>
                <a:gd name="T10" fmla="*/ 2147483647 w 115"/>
                <a:gd name="T11" fmla="*/ 2147483647 h 467"/>
                <a:gd name="T12" fmla="*/ 2147483647 w 115"/>
                <a:gd name="T13" fmla="*/ 2147483647 h 467"/>
                <a:gd name="T14" fmla="*/ 2147483647 w 115"/>
                <a:gd name="T15" fmla="*/ 2147483647 h 467"/>
                <a:gd name="T16" fmla="*/ 2147483647 w 115"/>
                <a:gd name="T17" fmla="*/ 2147483647 h 467"/>
                <a:gd name="T18" fmla="*/ 2147483647 w 115"/>
                <a:gd name="T19" fmla="*/ 2147483647 h 467"/>
                <a:gd name="T20" fmla="*/ 2147483647 w 115"/>
                <a:gd name="T21" fmla="*/ 2147483647 h 4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1038" name="Freeform 31"/>
            <p:cNvSpPr>
              <a:spLocks/>
            </p:cNvSpPr>
            <p:nvPr/>
          </p:nvSpPr>
          <p:spPr bwMode="auto">
            <a:xfrm>
              <a:off x="6992938" y="1263650"/>
              <a:ext cx="144463" cy="2508250"/>
            </a:xfrm>
            <a:custGeom>
              <a:avLst/>
              <a:gdLst>
                <a:gd name="T0" fmla="*/ 2147483647 w 36"/>
                <a:gd name="T1" fmla="*/ 2147483647 h 633"/>
                <a:gd name="T2" fmla="*/ 2147483647 w 36"/>
                <a:gd name="T3" fmla="*/ 2147483647 h 633"/>
                <a:gd name="T4" fmla="*/ 2147483647 w 36"/>
                <a:gd name="T5" fmla="*/ 2147483647 h 633"/>
                <a:gd name="T6" fmla="*/ 2147483647 w 36"/>
                <a:gd name="T7" fmla="*/ 2147483647 h 633"/>
                <a:gd name="T8" fmla="*/ 2147483647 w 36"/>
                <a:gd name="T9" fmla="*/ 2147483647 h 633"/>
                <a:gd name="T10" fmla="*/ 2147483647 w 36"/>
                <a:gd name="T11" fmla="*/ 0 h 633"/>
                <a:gd name="T12" fmla="*/ 2147483647 w 36"/>
                <a:gd name="T13" fmla="*/ 0 h 633"/>
                <a:gd name="T14" fmla="*/ 2147483647 w 36"/>
                <a:gd name="T15" fmla="*/ 2147483647 h 633"/>
                <a:gd name="T16" fmla="*/ 2147483647 w 36"/>
                <a:gd name="T17" fmla="*/ 2147483647 h 633"/>
                <a:gd name="T18" fmla="*/ 2147483647 w 36"/>
                <a:gd name="T19" fmla="*/ 2147483647 h 633"/>
                <a:gd name="T20" fmla="*/ 2147483647 w 36"/>
                <a:gd name="T21" fmla="*/ 2147483647 h 633"/>
                <a:gd name="T22" fmla="*/ 2147483647 w 36"/>
                <a:gd name="T23" fmla="*/ 2147483647 h 633"/>
                <a:gd name="T24" fmla="*/ 2147483647 w 36"/>
                <a:gd name="T25" fmla="*/ 2147483647 h 6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1039" name="Freeform 32"/>
            <p:cNvSpPr>
              <a:spLocks/>
            </p:cNvSpPr>
            <p:nvPr/>
          </p:nvSpPr>
          <p:spPr bwMode="auto">
            <a:xfrm>
              <a:off x="7526338" y="5640388"/>
              <a:ext cx="111125" cy="233363"/>
            </a:xfrm>
            <a:custGeom>
              <a:avLst/>
              <a:gdLst>
                <a:gd name="T0" fmla="*/ 2147483647 w 28"/>
                <a:gd name="T1" fmla="*/ 2147483647 h 59"/>
                <a:gd name="T2" fmla="*/ 2147483647 w 28"/>
                <a:gd name="T3" fmla="*/ 2147483647 h 59"/>
                <a:gd name="T4" fmla="*/ 0 w 28"/>
                <a:gd name="T5" fmla="*/ 0 h 59"/>
                <a:gd name="T6" fmla="*/ 2147483647 w 28"/>
                <a:gd name="T7" fmla="*/ 2147483647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1040" name="Freeform 33"/>
            <p:cNvSpPr>
              <a:spLocks/>
            </p:cNvSpPr>
            <p:nvPr/>
          </p:nvSpPr>
          <p:spPr bwMode="auto">
            <a:xfrm>
              <a:off x="7021513" y="3598863"/>
              <a:ext cx="68263" cy="423863"/>
            </a:xfrm>
            <a:custGeom>
              <a:avLst/>
              <a:gdLst>
                <a:gd name="T0" fmla="*/ 2147483647 w 17"/>
                <a:gd name="T1" fmla="*/ 2147483647 h 107"/>
                <a:gd name="T2" fmla="*/ 2147483647 w 17"/>
                <a:gd name="T3" fmla="*/ 2147483647 h 107"/>
                <a:gd name="T4" fmla="*/ 2147483647 w 17"/>
                <a:gd name="T5" fmla="*/ 2147483647 h 107"/>
                <a:gd name="T6" fmla="*/ 2147483647 w 17"/>
                <a:gd name="T7" fmla="*/ 2147483647 h 107"/>
                <a:gd name="T8" fmla="*/ 0 w 17"/>
                <a:gd name="T9" fmla="*/ 0 h 107"/>
                <a:gd name="T10" fmla="*/ 0 w 17"/>
                <a:gd name="T11" fmla="*/ 2147483647 h 107"/>
                <a:gd name="T12" fmla="*/ 2147483647 w 17"/>
                <a:gd name="T13" fmla="*/ 2147483647 h 1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1041" name="Freeform 34"/>
            <p:cNvSpPr>
              <a:spLocks/>
            </p:cNvSpPr>
            <p:nvPr/>
          </p:nvSpPr>
          <p:spPr bwMode="auto">
            <a:xfrm>
              <a:off x="7412038" y="2801938"/>
              <a:ext cx="1168400" cy="2251075"/>
            </a:xfrm>
            <a:custGeom>
              <a:avLst/>
              <a:gdLst>
                <a:gd name="T0" fmla="*/ 2147483647 w 294"/>
                <a:gd name="T1" fmla="*/ 2147483647 h 568"/>
                <a:gd name="T2" fmla="*/ 2147483647 w 294"/>
                <a:gd name="T3" fmla="*/ 2147483647 h 568"/>
                <a:gd name="T4" fmla="*/ 2147483647 w 294"/>
                <a:gd name="T5" fmla="*/ 2147483647 h 568"/>
                <a:gd name="T6" fmla="*/ 2147483647 w 294"/>
                <a:gd name="T7" fmla="*/ 2147483647 h 568"/>
                <a:gd name="T8" fmla="*/ 2147483647 w 294"/>
                <a:gd name="T9" fmla="*/ 2147483647 h 568"/>
                <a:gd name="T10" fmla="*/ 2147483647 w 294"/>
                <a:gd name="T11" fmla="*/ 2147483647 h 568"/>
                <a:gd name="T12" fmla="*/ 2147483647 w 294"/>
                <a:gd name="T13" fmla="*/ 0 h 568"/>
                <a:gd name="T14" fmla="*/ 2147483647 w 294"/>
                <a:gd name="T15" fmla="*/ 0 h 568"/>
                <a:gd name="T16" fmla="*/ 2147483647 w 294"/>
                <a:gd name="T17" fmla="*/ 2147483647 h 568"/>
                <a:gd name="T18" fmla="*/ 2147483647 w 294"/>
                <a:gd name="T19" fmla="*/ 2147483647 h 568"/>
                <a:gd name="T20" fmla="*/ 2147483647 w 294"/>
                <a:gd name="T21" fmla="*/ 2147483647 h 568"/>
                <a:gd name="T22" fmla="*/ 2147483647 w 294"/>
                <a:gd name="T23" fmla="*/ 2147483647 h 568"/>
                <a:gd name="T24" fmla="*/ 2147483647 w 294"/>
                <a:gd name="T25" fmla="*/ 2147483647 h 568"/>
                <a:gd name="T26" fmla="*/ 0 w 294"/>
                <a:gd name="T27" fmla="*/ 2147483647 h 568"/>
                <a:gd name="T28" fmla="*/ 2147483647 w 294"/>
                <a:gd name="T29" fmla="*/ 2147483647 h 568"/>
                <a:gd name="T30" fmla="*/ 2147483647 w 294"/>
                <a:gd name="T31" fmla="*/ 2147483647 h 5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1042" name="Freeform 35"/>
            <p:cNvSpPr>
              <a:spLocks/>
            </p:cNvSpPr>
            <p:nvPr/>
          </p:nvSpPr>
          <p:spPr bwMode="auto">
            <a:xfrm>
              <a:off x="7494588" y="5664200"/>
              <a:ext cx="100013" cy="209550"/>
            </a:xfrm>
            <a:custGeom>
              <a:avLst/>
              <a:gdLst>
                <a:gd name="T0" fmla="*/ 0 w 25"/>
                <a:gd name="T1" fmla="*/ 0 h 53"/>
                <a:gd name="T2" fmla="*/ 2147483647 w 25"/>
                <a:gd name="T3" fmla="*/ 2147483647 h 53"/>
                <a:gd name="T4" fmla="*/ 2147483647 w 25"/>
                <a:gd name="T5" fmla="*/ 2147483647 h 53"/>
                <a:gd name="T6" fmla="*/ 0 w 25"/>
                <a:gd name="T7" fmla="*/ 0 h 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1043" name="Freeform 36"/>
            <p:cNvSpPr>
              <a:spLocks/>
            </p:cNvSpPr>
            <p:nvPr/>
          </p:nvSpPr>
          <p:spPr bwMode="auto">
            <a:xfrm>
              <a:off x="7412038" y="5081588"/>
              <a:ext cx="114300" cy="558800"/>
            </a:xfrm>
            <a:custGeom>
              <a:avLst/>
              <a:gdLst>
                <a:gd name="T0" fmla="*/ 0 w 29"/>
                <a:gd name="T1" fmla="*/ 0 h 141"/>
                <a:gd name="T2" fmla="*/ 2147483647 w 29"/>
                <a:gd name="T3" fmla="*/ 2147483647 h 141"/>
                <a:gd name="T4" fmla="*/ 2147483647 w 29"/>
                <a:gd name="T5" fmla="*/ 2147483647 h 141"/>
                <a:gd name="T6" fmla="*/ 2147483647 w 29"/>
                <a:gd name="T7" fmla="*/ 2147483647 h 141"/>
                <a:gd name="T8" fmla="*/ 2147483647 w 29"/>
                <a:gd name="T9" fmla="*/ 2147483647 h 141"/>
                <a:gd name="T10" fmla="*/ 2147483647 w 29"/>
                <a:gd name="T11" fmla="*/ 2147483647 h 141"/>
                <a:gd name="T12" fmla="*/ 2147483647 w 29"/>
                <a:gd name="T13" fmla="*/ 2147483647 h 141"/>
                <a:gd name="T14" fmla="*/ 0 w 29"/>
                <a:gd name="T15" fmla="*/ 0 h 1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1044" name="Freeform 37"/>
            <p:cNvSpPr>
              <a:spLocks/>
            </p:cNvSpPr>
            <p:nvPr/>
          </p:nvSpPr>
          <p:spPr bwMode="auto">
            <a:xfrm>
              <a:off x="7412038" y="4978400"/>
              <a:ext cx="31750" cy="188913"/>
            </a:xfrm>
            <a:custGeom>
              <a:avLst/>
              <a:gdLst>
                <a:gd name="T0" fmla="*/ 0 w 8"/>
                <a:gd name="T1" fmla="*/ 2147483647 h 48"/>
                <a:gd name="T2" fmla="*/ 2147483647 w 8"/>
                <a:gd name="T3" fmla="*/ 2147483647 h 48"/>
                <a:gd name="T4" fmla="*/ 2147483647 w 8"/>
                <a:gd name="T5" fmla="*/ 2147483647 h 48"/>
                <a:gd name="T6" fmla="*/ 2147483647 w 8"/>
                <a:gd name="T7" fmla="*/ 2147483647 h 48"/>
                <a:gd name="T8" fmla="*/ 0 w 8"/>
                <a:gd name="T9" fmla="*/ 0 h 48"/>
                <a:gd name="T10" fmla="*/ 0 w 8"/>
                <a:gd name="T11" fmla="*/ 2147483647 h 48"/>
                <a:gd name="T12" fmla="*/ 0 w 8"/>
                <a:gd name="T13" fmla="*/ 2147483647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1045" name="Freeform 38"/>
            <p:cNvSpPr>
              <a:spLocks/>
            </p:cNvSpPr>
            <p:nvPr/>
          </p:nvSpPr>
          <p:spPr bwMode="auto">
            <a:xfrm>
              <a:off x="7439026" y="5434013"/>
              <a:ext cx="174625" cy="439738"/>
            </a:xfrm>
            <a:custGeom>
              <a:avLst/>
              <a:gdLst>
                <a:gd name="T0" fmla="*/ 2147483647 w 44"/>
                <a:gd name="T1" fmla="*/ 2147483647 h 111"/>
                <a:gd name="T2" fmla="*/ 0 w 44"/>
                <a:gd name="T3" fmla="*/ 0 h 111"/>
                <a:gd name="T4" fmla="*/ 2147483647 w 44"/>
                <a:gd name="T5" fmla="*/ 2147483647 h 111"/>
                <a:gd name="T6" fmla="*/ 2147483647 w 44"/>
                <a:gd name="T7" fmla="*/ 2147483647 h 111"/>
                <a:gd name="T8" fmla="*/ 2147483647 w 44"/>
                <a:gd name="T9" fmla="*/ 2147483647 h 111"/>
                <a:gd name="T10" fmla="*/ 2147483647 w 44"/>
                <a:gd name="T11" fmla="*/ 2147483647 h 111"/>
                <a:gd name="T12" fmla="*/ 2147483647 w 44"/>
                <a:gd name="T13" fmla="*/ 2147483647 h 111"/>
                <a:gd name="T14" fmla="*/ 2147483647 w 44"/>
                <a:gd name="T15" fmla="*/ 2147483647 h 1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grpSp>
      <p:sp>
        <p:nvSpPr>
          <p:cNvPr id="7" name="Rectangle 6"/>
          <p:cNvSpPr/>
          <p:nvPr/>
        </p:nvSpPr>
        <p:spPr>
          <a:xfrm>
            <a:off x="1" y="0"/>
            <a:ext cx="18203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29" name="Title Placeholder 1"/>
          <p:cNvSpPr>
            <a:spLocks noGrp="1"/>
          </p:cNvSpPr>
          <p:nvPr>
            <p:ph type="title"/>
          </p:nvPr>
        </p:nvSpPr>
        <p:spPr bwMode="auto">
          <a:xfrm>
            <a:off x="2592918" y="623888"/>
            <a:ext cx="8911167" cy="1281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başlık stilini düzenlemek için tıklayın</a:t>
            </a:r>
            <a:endParaRPr lang="en-US" smtClean="0"/>
          </a:p>
        </p:txBody>
      </p:sp>
      <p:sp>
        <p:nvSpPr>
          <p:cNvPr id="1030" name="Text Placeholder 2"/>
          <p:cNvSpPr>
            <a:spLocks noGrp="1"/>
          </p:cNvSpPr>
          <p:nvPr>
            <p:ph type="body" idx="1"/>
          </p:nvPr>
        </p:nvSpPr>
        <p:spPr bwMode="auto">
          <a:xfrm>
            <a:off x="2588684" y="2133600"/>
            <a:ext cx="8915400" cy="388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4" name="Date Placeholder 3"/>
          <p:cNvSpPr>
            <a:spLocks noGrp="1"/>
          </p:cNvSpPr>
          <p:nvPr>
            <p:ph type="dt" sz="half" idx="2"/>
          </p:nvPr>
        </p:nvSpPr>
        <p:spPr>
          <a:xfrm>
            <a:off x="10361085" y="6130925"/>
            <a:ext cx="1147233" cy="369888"/>
          </a:xfrm>
          <a:prstGeom prst="rect">
            <a:avLst/>
          </a:prstGeom>
        </p:spPr>
        <p:txBody>
          <a:bodyPr vert="horz" lIns="91440" tIns="45720" rIns="91440" bIns="45720" rtlCol="0" anchor="ctr"/>
          <a:lstStyle>
            <a:lvl1pPr algn="r" defTabSz="457200" eaLnBrk="1" fontAlgn="auto" hangingPunct="1">
              <a:spcBef>
                <a:spcPts val="0"/>
              </a:spcBef>
              <a:spcAft>
                <a:spcPts val="0"/>
              </a:spcAft>
              <a:defRPr sz="900">
                <a:solidFill>
                  <a:prstClr val="black">
                    <a:tint val="75000"/>
                  </a:prstClr>
                </a:solidFill>
                <a:latin typeface="Century Gothic"/>
                <a:cs typeface="+mn-cs"/>
              </a:defRPr>
            </a:lvl1pPr>
          </a:lstStyle>
          <a:p>
            <a:pPr>
              <a:defRPr/>
            </a:pPr>
            <a:fld id="{ABDB2F75-F298-4FC6-B074-72158AC0C8A0}" type="datetimeFigureOut">
              <a:rPr lang="tr-TR"/>
              <a:pPr>
                <a:defRPr/>
              </a:pPr>
              <a:t>2.10.2023</a:t>
            </a:fld>
            <a:endParaRPr lang="tr-TR"/>
          </a:p>
        </p:txBody>
      </p:sp>
      <p:sp>
        <p:nvSpPr>
          <p:cNvPr id="5" name="Footer Placeholder 4"/>
          <p:cNvSpPr>
            <a:spLocks noGrp="1"/>
          </p:cNvSpPr>
          <p:nvPr>
            <p:ph type="ftr" sz="quarter" idx="3"/>
          </p:nvPr>
        </p:nvSpPr>
        <p:spPr>
          <a:xfrm>
            <a:off x="2588684" y="6137276"/>
            <a:ext cx="7620000" cy="365125"/>
          </a:xfrm>
          <a:prstGeom prst="rect">
            <a:avLst/>
          </a:prstGeom>
        </p:spPr>
        <p:txBody>
          <a:bodyPr vert="horz" lIns="91440" tIns="45720" rIns="91440" bIns="45720" rtlCol="0" anchor="ctr"/>
          <a:lstStyle>
            <a:lvl1pPr algn="l" defTabSz="457200" eaLnBrk="1" fontAlgn="auto" hangingPunct="1">
              <a:spcBef>
                <a:spcPts val="0"/>
              </a:spcBef>
              <a:spcAft>
                <a:spcPts val="0"/>
              </a:spcAft>
              <a:defRPr sz="900">
                <a:solidFill>
                  <a:prstClr val="black">
                    <a:tint val="75000"/>
                  </a:prstClr>
                </a:solidFill>
                <a:latin typeface="Century Gothic"/>
                <a:cs typeface="+mn-cs"/>
              </a:defRPr>
            </a:lvl1pPr>
          </a:lstStyle>
          <a:p>
            <a:pPr>
              <a:defRPr/>
            </a:pPr>
            <a:endParaRPr lang="tr-TR"/>
          </a:p>
        </p:txBody>
      </p:sp>
      <p:sp>
        <p:nvSpPr>
          <p:cNvPr id="6" name="Slide Number Placeholder 5"/>
          <p:cNvSpPr>
            <a:spLocks noGrp="1"/>
          </p:cNvSpPr>
          <p:nvPr>
            <p:ph type="sldNum" sz="quarter" idx="4"/>
          </p:nvPr>
        </p:nvSpPr>
        <p:spPr bwMode="gray">
          <a:xfrm>
            <a:off x="531285" y="787401"/>
            <a:ext cx="781049" cy="365125"/>
          </a:xfrm>
          <a:prstGeom prst="rect">
            <a:avLst/>
          </a:prstGeom>
        </p:spPr>
        <p:txBody>
          <a:bodyPr vert="horz" lIns="91440" tIns="45720" rIns="91440" bIns="45720" rtlCol="0" anchor="ctr"/>
          <a:lstStyle>
            <a:lvl1pPr algn="r" defTabSz="457200" eaLnBrk="1" fontAlgn="auto" hangingPunct="1">
              <a:spcBef>
                <a:spcPts val="0"/>
              </a:spcBef>
              <a:spcAft>
                <a:spcPts val="0"/>
              </a:spcAft>
              <a:defRPr sz="2000">
                <a:solidFill>
                  <a:srgbClr val="FEFFFF"/>
                </a:solidFill>
                <a:latin typeface="Century Gothic"/>
                <a:cs typeface="+mn-cs"/>
              </a:defRPr>
            </a:lvl1pPr>
          </a:lstStyle>
          <a:p>
            <a:pPr>
              <a:defRPr/>
            </a:pPr>
            <a:fld id="{A195182E-5DE8-498A-8B1B-2C6045B17DB5}" type="slidenum">
              <a:rPr lang="tr-TR"/>
              <a:pPr>
                <a:defRPr/>
              </a:pPr>
              <a:t>‹#›</a:t>
            </a:fld>
            <a:endParaRPr lang="tr-TR"/>
          </a:p>
        </p:txBody>
      </p:sp>
    </p:spTree>
    <p:extLst>
      <p:ext uri="{BB962C8B-B14F-4D97-AF65-F5344CB8AC3E}">
        <p14:creationId xmlns:p14="http://schemas.microsoft.com/office/powerpoint/2010/main" xmlns="" val="425749095"/>
      </p:ext>
    </p:extLst>
  </p:cSld>
  <p:clrMap bg1="lt1" tx1="dk1" bg2="lt2" tx2="dk2" accent1="accent1" accent2="accent2" accent3="accent3" accent4="accent4" accent5="accent5" accent6="accent6" hlink="hlink" folHlink="folHlink"/>
  <p:sldLayoutIdLst>
    <p:sldLayoutId id="2147484310" r:id="rId1"/>
    <p:sldLayoutId id="2147484311" r:id="rId2"/>
    <p:sldLayoutId id="2147484312" r:id="rId3"/>
    <p:sldLayoutId id="2147484313" r:id="rId4"/>
    <p:sldLayoutId id="2147484314" r:id="rId5"/>
    <p:sldLayoutId id="2147484315" r:id="rId6"/>
    <p:sldLayoutId id="2147484316" r:id="rId7"/>
    <p:sldLayoutId id="2147484317" r:id="rId8"/>
    <p:sldLayoutId id="2147484318" r:id="rId9"/>
    <p:sldLayoutId id="2147484319" r:id="rId10"/>
    <p:sldLayoutId id="2147484320" r:id="rId11"/>
    <p:sldLayoutId id="2147484321" r:id="rId12"/>
    <p:sldLayoutId id="2147484322" r:id="rId13"/>
    <p:sldLayoutId id="2147484323" r:id="rId14"/>
    <p:sldLayoutId id="2147484324" r:id="rId15"/>
    <p:sldLayoutId id="2147484325" r:id="rId16"/>
  </p:sldLayoutIdLst>
  <p:txStyles>
    <p:titleStyle>
      <a:lvl1pPr algn="l" defTabSz="457200" rtl="0" eaLnBrk="0" fontAlgn="base" hangingPunct="0">
        <a:spcBef>
          <a:spcPct val="0"/>
        </a:spcBef>
        <a:spcAft>
          <a:spcPct val="0"/>
        </a:spcAft>
        <a:defRPr sz="3600" kern="1200">
          <a:solidFill>
            <a:srgbClr val="262626"/>
          </a:solidFill>
          <a:latin typeface="+mj-lt"/>
          <a:ea typeface="+mj-ea"/>
          <a:cs typeface="+mj-cs"/>
        </a:defRPr>
      </a:lvl1pPr>
      <a:lvl2pPr algn="l" defTabSz="457200" rtl="0" eaLnBrk="0" fontAlgn="base" hangingPunct="0">
        <a:spcBef>
          <a:spcPct val="0"/>
        </a:spcBef>
        <a:spcAft>
          <a:spcPct val="0"/>
        </a:spcAft>
        <a:defRPr sz="3600">
          <a:solidFill>
            <a:srgbClr val="262626"/>
          </a:solidFill>
          <a:latin typeface="Century Gothic" pitchFamily="34" charset="0"/>
        </a:defRPr>
      </a:lvl2pPr>
      <a:lvl3pPr algn="l" defTabSz="457200" rtl="0" eaLnBrk="0" fontAlgn="base" hangingPunct="0">
        <a:spcBef>
          <a:spcPct val="0"/>
        </a:spcBef>
        <a:spcAft>
          <a:spcPct val="0"/>
        </a:spcAft>
        <a:defRPr sz="3600">
          <a:solidFill>
            <a:srgbClr val="262626"/>
          </a:solidFill>
          <a:latin typeface="Century Gothic" pitchFamily="34" charset="0"/>
        </a:defRPr>
      </a:lvl3pPr>
      <a:lvl4pPr algn="l" defTabSz="457200" rtl="0" eaLnBrk="0" fontAlgn="base" hangingPunct="0">
        <a:spcBef>
          <a:spcPct val="0"/>
        </a:spcBef>
        <a:spcAft>
          <a:spcPct val="0"/>
        </a:spcAft>
        <a:defRPr sz="3600">
          <a:solidFill>
            <a:srgbClr val="262626"/>
          </a:solidFill>
          <a:latin typeface="Century Gothic" pitchFamily="34" charset="0"/>
        </a:defRPr>
      </a:lvl4pPr>
      <a:lvl5pPr algn="l" defTabSz="457200" rtl="0" eaLnBrk="0" fontAlgn="base" hangingPunct="0">
        <a:spcBef>
          <a:spcPct val="0"/>
        </a:spcBef>
        <a:spcAft>
          <a:spcPct val="0"/>
        </a:spcAft>
        <a:defRPr sz="3600">
          <a:solidFill>
            <a:srgbClr val="262626"/>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Font typeface="Wingdings 3"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Font typeface="Wingdings 3"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Font typeface="Wingdings 3"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Font typeface="Wingdings 3"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Font typeface="Wingdings 3"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p>
        </p:txBody>
      </p:sp>
      <p:sp>
        <p:nvSpPr>
          <p:cNvPr id="3075" name="Rectangle 3"/>
          <p:cNvSpPr>
            <a:spLocks noGrp="1" noChangeArrowheads="1"/>
          </p:cNvSpPr>
          <p:nvPr>
            <p:ph type="body" idx="1"/>
          </p:nvPr>
        </p:nvSpPr>
        <p:spPr bwMode="auto">
          <a:xfrm>
            <a:off x="609600" y="1600204"/>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cs typeface="+mn-cs"/>
              </a:defRPr>
            </a:lvl1pPr>
          </a:lstStyle>
          <a:p>
            <a:pPr defTabSz="914400" fontAlgn="base">
              <a:spcBef>
                <a:spcPct val="0"/>
              </a:spcBef>
              <a:spcAft>
                <a:spcPct val="0"/>
              </a:spcAft>
              <a:defRPr/>
            </a:pPr>
            <a:endParaRPr lang="tr-T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cs typeface="+mn-cs"/>
              </a:defRPr>
            </a:lvl1pPr>
          </a:lstStyle>
          <a:p>
            <a:pPr defTabSz="914400" fontAlgn="base">
              <a:spcBef>
                <a:spcPct val="0"/>
              </a:spcBef>
              <a:spcAft>
                <a:spcPct val="0"/>
              </a:spcAft>
              <a:defRPr/>
            </a:pPr>
            <a:endParaRPr lang="tr-T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defTabSz="914400" fontAlgn="base">
              <a:spcBef>
                <a:spcPct val="0"/>
              </a:spcBef>
              <a:spcAft>
                <a:spcPct val="0"/>
              </a:spcAft>
              <a:defRPr/>
            </a:pPr>
            <a:fld id="{635E75DA-F020-444A-829F-1FDCBE744244}" type="slidenum">
              <a:rPr lang="tr-TR" altLang="tr-TR">
                <a:cs typeface="Arial" pitchFamily="34" charset="0"/>
              </a:rPr>
              <a:pPr defTabSz="914400" fontAlgn="base">
                <a:spcBef>
                  <a:spcPct val="0"/>
                </a:spcBef>
                <a:spcAft>
                  <a:spcPct val="0"/>
                </a:spcAft>
                <a:defRPr/>
              </a:pPr>
              <a:t>‹#›</a:t>
            </a:fld>
            <a:endParaRPr lang="tr-TR" altLang="tr-TR">
              <a:cs typeface="Arial" pitchFamily="34" charset="0"/>
            </a:endParaRPr>
          </a:p>
        </p:txBody>
      </p:sp>
    </p:spTree>
    <p:extLst>
      <p:ext uri="{BB962C8B-B14F-4D97-AF65-F5344CB8AC3E}">
        <p14:creationId xmlns:p14="http://schemas.microsoft.com/office/powerpoint/2010/main" xmlns="" val="2160193792"/>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 id="2147483988"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Düz Bağlayıcı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dirty="0">
              <a:solidFill>
                <a:prstClr val="black"/>
              </a:solidFill>
              <a:latin typeface="Arial" charset="0"/>
              <a:cs typeface="Arial" pitchFamily="34" charset="0"/>
            </a:endParaRPr>
          </a:p>
        </p:txBody>
      </p:sp>
      <p:sp>
        <p:nvSpPr>
          <p:cNvPr id="22" name="Başlık Yer Tutucusu 21"/>
          <p:cNvSpPr>
            <a:spLocks noGrp="1"/>
          </p:cNvSpPr>
          <p:nvPr>
            <p:ph type="title"/>
          </p:nvPr>
        </p:nvSpPr>
        <p:spPr>
          <a:xfrm>
            <a:off x="609600" y="274638"/>
            <a:ext cx="9956800" cy="1143000"/>
          </a:xfrm>
          <a:prstGeom prst="rect">
            <a:avLst/>
          </a:prstGeom>
        </p:spPr>
        <p:txBody>
          <a:bodyPr vert="horz" anchor="b">
            <a:normAutofit/>
          </a:bodyPr>
          <a:lstStyle/>
          <a:p>
            <a:r>
              <a:rPr lang="tr-TR"/>
              <a:t>Asıl başlık stili için tıklatın</a:t>
            </a:r>
            <a:endParaRPr lang="en-US"/>
          </a:p>
        </p:txBody>
      </p:sp>
      <p:sp>
        <p:nvSpPr>
          <p:cNvPr id="4100" name="Metin Yer Tutucusu 12"/>
          <p:cNvSpPr>
            <a:spLocks noGrp="1"/>
          </p:cNvSpPr>
          <p:nvPr>
            <p:ph type="body" idx="1"/>
          </p:nvPr>
        </p:nvSpPr>
        <p:spPr bwMode="auto">
          <a:xfrm>
            <a:off x="609600" y="1600206"/>
            <a:ext cx="9956800" cy="4873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14" name="Veri Yer Tutucusu 13"/>
          <p:cNvSpPr>
            <a:spLocks noGrp="1"/>
          </p:cNvSpPr>
          <p:nvPr>
            <p:ph type="dt" sz="half" idx="2"/>
          </p:nvPr>
        </p:nvSpPr>
        <p:spPr>
          <a:xfrm rot="5400000">
            <a:off x="10453954" y="1018175"/>
            <a:ext cx="2011362" cy="512233"/>
          </a:xfrm>
          <a:prstGeom prst="rect">
            <a:avLst/>
          </a:prstGeom>
        </p:spPr>
        <p:txBody>
          <a:bodyPr vert="horz" anchor="ctr" anchorCtr="0"/>
          <a:lstStyle>
            <a:lvl1pPr algn="r" eaLnBrk="1" latinLnBrk="0" hangingPunct="1">
              <a:defRPr kumimoji="0" sz="1200">
                <a:solidFill>
                  <a:srgbClr val="575F6D"/>
                </a:solidFill>
                <a:latin typeface="Arial" charset="0"/>
                <a:cs typeface="+mn-cs"/>
              </a:defRPr>
            </a:lvl1pPr>
          </a:lstStyle>
          <a:p>
            <a:pPr defTabSz="914400" fontAlgn="base">
              <a:spcBef>
                <a:spcPct val="0"/>
              </a:spcBef>
              <a:spcAft>
                <a:spcPct val="0"/>
              </a:spcAft>
              <a:defRPr/>
            </a:pPr>
            <a:endParaRPr lang="tr-TR"/>
          </a:p>
        </p:txBody>
      </p:sp>
      <p:sp>
        <p:nvSpPr>
          <p:cNvPr id="3" name="Altbilgi Yer Tutucusu 2"/>
          <p:cNvSpPr>
            <a:spLocks noGrp="1"/>
          </p:cNvSpPr>
          <p:nvPr>
            <p:ph type="ftr" sz="quarter" idx="3"/>
          </p:nvPr>
        </p:nvSpPr>
        <p:spPr>
          <a:xfrm rot="5400000">
            <a:off x="9853084" y="3676121"/>
            <a:ext cx="3200400" cy="486833"/>
          </a:xfrm>
          <a:prstGeom prst="rect">
            <a:avLst/>
          </a:prstGeom>
        </p:spPr>
        <p:txBody>
          <a:bodyPr vert="horz" anchor="ctr" anchorCtr="0"/>
          <a:lstStyle>
            <a:lvl1pPr algn="l" eaLnBrk="1" latinLnBrk="0" hangingPunct="1">
              <a:defRPr kumimoji="0" sz="1200">
                <a:solidFill>
                  <a:srgbClr val="575F6D"/>
                </a:solidFill>
                <a:latin typeface="Arial" charset="0"/>
                <a:cs typeface="+mn-cs"/>
              </a:defRPr>
            </a:lvl1pPr>
          </a:lstStyle>
          <a:p>
            <a:pPr defTabSz="914400" fontAlgn="base">
              <a:spcBef>
                <a:spcPct val="0"/>
              </a:spcBef>
              <a:spcAft>
                <a:spcPct val="0"/>
              </a:spcAft>
              <a:defRPr/>
            </a:pPr>
            <a:endParaRPr lang="tr-TR"/>
          </a:p>
        </p:txBody>
      </p:sp>
      <p:sp>
        <p:nvSpPr>
          <p:cNvPr id="7" name="Düz Bağlayıcı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latin typeface="Arial" charset="0"/>
              <a:cs typeface="Arial" pitchFamily="34" charset="0"/>
            </a:endParaRPr>
          </a:p>
        </p:txBody>
      </p:sp>
      <p:sp>
        <p:nvSpPr>
          <p:cNvPr id="4104" name="Düz Bağlayıcı 8"/>
          <p:cNvSpPr>
            <a:spLocks noChangeShapeType="1"/>
          </p:cNvSpPr>
          <p:nvPr/>
        </p:nvSpPr>
        <p:spPr bwMode="auto">
          <a:xfrm>
            <a:off x="119888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10" name="Dikdörtgen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4106" name="Düz Bağlayıcı 10"/>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12" name="Oval 11"/>
          <p:cNvSpPr/>
          <p:nvPr/>
        </p:nvSpPr>
        <p:spPr>
          <a:xfrm>
            <a:off x="10875689" y="5715383"/>
            <a:ext cx="73236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23" name="Slayt Numarası Yer Tutucusu 22"/>
          <p:cNvSpPr>
            <a:spLocks noGrp="1"/>
          </p:cNvSpPr>
          <p:nvPr>
            <p:ph type="sldNum" sz="quarter" idx="4"/>
          </p:nvPr>
        </p:nvSpPr>
        <p:spPr>
          <a:xfrm>
            <a:off x="10839451" y="5734050"/>
            <a:ext cx="812800" cy="520700"/>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400" b="1">
                <a:solidFill>
                  <a:srgbClr val="FFFFFF"/>
                </a:solidFill>
              </a:defRPr>
            </a:lvl1pPr>
          </a:lstStyle>
          <a:p>
            <a:pPr defTabSz="914400" fontAlgn="base">
              <a:spcBef>
                <a:spcPct val="0"/>
              </a:spcBef>
              <a:spcAft>
                <a:spcPct val="0"/>
              </a:spcAft>
              <a:defRPr/>
            </a:pPr>
            <a:fld id="{4747449A-AAAA-4172-A0D8-681A4340A1E4}" type="slidenum">
              <a:rPr lang="tr-TR" altLang="tr-TR">
                <a:latin typeface="Arial" pitchFamily="34" charset="0"/>
                <a:cs typeface="Arial" pitchFamily="34" charset="0"/>
              </a:rPr>
              <a:pPr defTabSz="914400" fontAlgn="base">
                <a:spcBef>
                  <a:spcPct val="0"/>
                </a:spcBef>
                <a:spcAft>
                  <a:spcPct val="0"/>
                </a:spcAft>
                <a:defRPr/>
              </a:pPr>
              <a:t>‹#›</a:t>
            </a:fld>
            <a:endParaRPr lang="tr-TR" altLang="tr-TR">
              <a:latin typeface="Arial" pitchFamily="34" charset="0"/>
              <a:cs typeface="Arial" pitchFamily="34" charset="0"/>
            </a:endParaRPr>
          </a:p>
        </p:txBody>
      </p:sp>
    </p:spTree>
    <p:extLst>
      <p:ext uri="{BB962C8B-B14F-4D97-AF65-F5344CB8AC3E}">
        <p14:creationId xmlns:p14="http://schemas.microsoft.com/office/powerpoint/2010/main" xmlns="" val="3679439210"/>
      </p:ext>
    </p:extLst>
  </p:cSld>
  <p:clrMap bg1="lt1" tx1="dk1" bg2="lt2" tx2="dk2" accent1="accent1" accent2="accent2" accent3="accent3" accent4="accent4" accent5="accent5" accent6="accent6" hlink="hlink" folHlink="folHlink"/>
  <p:sldLayoutIdLst>
    <p:sldLayoutId id="2147483990" r:id="rId1"/>
    <p:sldLayoutId id="2147483991" r:id="rId2"/>
    <p:sldLayoutId id="2147483992" r:id="rId3"/>
    <p:sldLayoutId id="2147483993" r:id="rId4"/>
    <p:sldLayoutId id="2147483994" r:id="rId5"/>
    <p:sldLayoutId id="2147483995" r:id="rId6"/>
    <p:sldLayoutId id="2147483996" r:id="rId7"/>
    <p:sldLayoutId id="2147483997" r:id="rId8"/>
    <p:sldLayoutId id="2147483998" r:id="rId9"/>
    <p:sldLayoutId id="2147483999" r:id="rId10"/>
    <p:sldLayoutId id="2147484000" r:id="rId11"/>
  </p:sldLayoutIdLst>
  <p:hf hdr="0" ftr="0" dt="0"/>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Düz Bağlayıcı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dirty="0">
              <a:solidFill>
                <a:prstClr val="black"/>
              </a:solidFill>
              <a:latin typeface="Arial" charset="0"/>
              <a:cs typeface="Arial" pitchFamily="34" charset="0"/>
            </a:endParaRPr>
          </a:p>
        </p:txBody>
      </p:sp>
      <p:sp>
        <p:nvSpPr>
          <p:cNvPr id="22" name="Başlık Yer Tutucusu 21"/>
          <p:cNvSpPr>
            <a:spLocks noGrp="1"/>
          </p:cNvSpPr>
          <p:nvPr>
            <p:ph type="title"/>
          </p:nvPr>
        </p:nvSpPr>
        <p:spPr>
          <a:xfrm>
            <a:off x="609600" y="274638"/>
            <a:ext cx="9956800" cy="1143000"/>
          </a:xfrm>
          <a:prstGeom prst="rect">
            <a:avLst/>
          </a:prstGeom>
        </p:spPr>
        <p:txBody>
          <a:bodyPr vert="horz" anchor="b">
            <a:normAutofit/>
          </a:bodyPr>
          <a:lstStyle/>
          <a:p>
            <a:r>
              <a:rPr lang="tr-TR"/>
              <a:t>Asıl başlık stili için tıklatın</a:t>
            </a:r>
            <a:endParaRPr lang="en-US"/>
          </a:p>
        </p:txBody>
      </p:sp>
      <p:sp>
        <p:nvSpPr>
          <p:cNvPr id="4100" name="Metin Yer Tutucusu 12"/>
          <p:cNvSpPr>
            <a:spLocks noGrp="1"/>
          </p:cNvSpPr>
          <p:nvPr>
            <p:ph type="body" idx="1"/>
          </p:nvPr>
        </p:nvSpPr>
        <p:spPr bwMode="auto">
          <a:xfrm>
            <a:off x="609600" y="1600206"/>
            <a:ext cx="9956800" cy="4873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14" name="Veri Yer Tutucusu 13"/>
          <p:cNvSpPr>
            <a:spLocks noGrp="1"/>
          </p:cNvSpPr>
          <p:nvPr>
            <p:ph type="dt" sz="half" idx="2"/>
          </p:nvPr>
        </p:nvSpPr>
        <p:spPr>
          <a:xfrm rot="5400000">
            <a:off x="10453954" y="1018170"/>
            <a:ext cx="2011362" cy="512233"/>
          </a:xfrm>
          <a:prstGeom prst="rect">
            <a:avLst/>
          </a:prstGeom>
        </p:spPr>
        <p:txBody>
          <a:bodyPr vert="horz" anchor="ctr" anchorCtr="0"/>
          <a:lstStyle>
            <a:lvl1pPr algn="r" eaLnBrk="1" latinLnBrk="0" hangingPunct="1">
              <a:defRPr kumimoji="0" sz="1200">
                <a:solidFill>
                  <a:srgbClr val="575F6D"/>
                </a:solidFill>
                <a:latin typeface="Arial" charset="0"/>
                <a:cs typeface="+mn-cs"/>
              </a:defRPr>
            </a:lvl1pPr>
          </a:lstStyle>
          <a:p>
            <a:pPr defTabSz="914400" fontAlgn="base">
              <a:spcBef>
                <a:spcPct val="0"/>
              </a:spcBef>
              <a:spcAft>
                <a:spcPct val="0"/>
              </a:spcAft>
              <a:defRPr/>
            </a:pPr>
            <a:endParaRPr lang="tr-TR"/>
          </a:p>
        </p:txBody>
      </p:sp>
      <p:sp>
        <p:nvSpPr>
          <p:cNvPr id="3" name="Altbilgi Yer Tutucusu 2"/>
          <p:cNvSpPr>
            <a:spLocks noGrp="1"/>
          </p:cNvSpPr>
          <p:nvPr>
            <p:ph type="ftr" sz="quarter" idx="3"/>
          </p:nvPr>
        </p:nvSpPr>
        <p:spPr>
          <a:xfrm rot="5400000">
            <a:off x="9853084" y="3676121"/>
            <a:ext cx="3200400" cy="486833"/>
          </a:xfrm>
          <a:prstGeom prst="rect">
            <a:avLst/>
          </a:prstGeom>
        </p:spPr>
        <p:txBody>
          <a:bodyPr vert="horz" anchor="ctr" anchorCtr="0"/>
          <a:lstStyle>
            <a:lvl1pPr algn="l" eaLnBrk="1" latinLnBrk="0" hangingPunct="1">
              <a:defRPr kumimoji="0" sz="1200">
                <a:solidFill>
                  <a:srgbClr val="575F6D"/>
                </a:solidFill>
                <a:latin typeface="Arial" charset="0"/>
                <a:cs typeface="+mn-cs"/>
              </a:defRPr>
            </a:lvl1pPr>
          </a:lstStyle>
          <a:p>
            <a:pPr defTabSz="914400" fontAlgn="base">
              <a:spcBef>
                <a:spcPct val="0"/>
              </a:spcBef>
              <a:spcAft>
                <a:spcPct val="0"/>
              </a:spcAft>
              <a:defRPr/>
            </a:pPr>
            <a:endParaRPr lang="tr-TR"/>
          </a:p>
        </p:txBody>
      </p:sp>
      <p:sp>
        <p:nvSpPr>
          <p:cNvPr id="7" name="Düz Bağlayıcı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latin typeface="Arial" charset="0"/>
              <a:cs typeface="Arial" pitchFamily="34" charset="0"/>
            </a:endParaRPr>
          </a:p>
        </p:txBody>
      </p:sp>
      <p:sp>
        <p:nvSpPr>
          <p:cNvPr id="4104" name="Düz Bağlayıcı 8"/>
          <p:cNvSpPr>
            <a:spLocks noChangeShapeType="1"/>
          </p:cNvSpPr>
          <p:nvPr/>
        </p:nvSpPr>
        <p:spPr bwMode="auto">
          <a:xfrm>
            <a:off x="119888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10" name="Dikdörtgen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4106" name="Düz Bağlayıcı 10"/>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12" name="Oval 11"/>
          <p:cNvSpPr/>
          <p:nvPr/>
        </p:nvSpPr>
        <p:spPr>
          <a:xfrm>
            <a:off x="10875685" y="5715377"/>
            <a:ext cx="73236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23" name="Slayt Numarası Yer Tutucusu 22"/>
          <p:cNvSpPr>
            <a:spLocks noGrp="1"/>
          </p:cNvSpPr>
          <p:nvPr>
            <p:ph type="sldNum" sz="quarter" idx="4"/>
          </p:nvPr>
        </p:nvSpPr>
        <p:spPr>
          <a:xfrm>
            <a:off x="10839451" y="5734050"/>
            <a:ext cx="812800" cy="520700"/>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400" b="1">
                <a:solidFill>
                  <a:srgbClr val="FFFFFF"/>
                </a:solidFill>
              </a:defRPr>
            </a:lvl1pPr>
          </a:lstStyle>
          <a:p>
            <a:pPr defTabSz="914400" fontAlgn="base">
              <a:spcBef>
                <a:spcPct val="0"/>
              </a:spcBef>
              <a:spcAft>
                <a:spcPct val="0"/>
              </a:spcAft>
              <a:defRPr/>
            </a:pPr>
            <a:fld id="{4747449A-AAAA-4172-A0D8-681A4340A1E4}" type="slidenum">
              <a:rPr lang="tr-TR" altLang="tr-TR">
                <a:latin typeface="Arial" pitchFamily="34" charset="0"/>
                <a:cs typeface="Arial" pitchFamily="34" charset="0"/>
              </a:rPr>
              <a:pPr defTabSz="914400" fontAlgn="base">
                <a:spcBef>
                  <a:spcPct val="0"/>
                </a:spcBef>
                <a:spcAft>
                  <a:spcPct val="0"/>
                </a:spcAft>
                <a:defRPr/>
              </a:pPr>
              <a:t>‹#›</a:t>
            </a:fld>
            <a:endParaRPr lang="tr-TR" altLang="tr-TR">
              <a:latin typeface="Arial" pitchFamily="34" charset="0"/>
              <a:cs typeface="Arial" pitchFamily="34" charset="0"/>
            </a:endParaRPr>
          </a:p>
        </p:txBody>
      </p:sp>
    </p:spTree>
    <p:extLst>
      <p:ext uri="{BB962C8B-B14F-4D97-AF65-F5344CB8AC3E}">
        <p14:creationId xmlns:p14="http://schemas.microsoft.com/office/powerpoint/2010/main" xmlns="" val="180505887"/>
      </p:ext>
    </p:extLst>
  </p:cSld>
  <p:clrMap bg1="lt1" tx1="dk1" bg2="lt2" tx2="dk2" accent1="accent1" accent2="accent2" accent3="accent3" accent4="accent4" accent5="accent5" accent6="accent6" hlink="hlink" folHlink="folHlink"/>
  <p:sldLayoutIdLst>
    <p:sldLayoutId id="2147484002" r:id="rId1"/>
    <p:sldLayoutId id="2147484003" r:id="rId2"/>
    <p:sldLayoutId id="2147484004" r:id="rId3"/>
    <p:sldLayoutId id="2147484005" r:id="rId4"/>
    <p:sldLayoutId id="2147484006" r:id="rId5"/>
    <p:sldLayoutId id="2147484007" r:id="rId6"/>
    <p:sldLayoutId id="2147484008" r:id="rId7"/>
    <p:sldLayoutId id="2147484009" r:id="rId8"/>
    <p:sldLayoutId id="2147484010" r:id="rId9"/>
    <p:sldLayoutId id="2147484011" r:id="rId10"/>
    <p:sldLayoutId id="2147484012" r:id="rId11"/>
  </p:sldLayoutIdLst>
  <p:hf hdr="0" ftr="0" dt="0"/>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Düz Bağlayıcı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dirty="0">
              <a:solidFill>
                <a:prstClr val="black"/>
              </a:solidFill>
              <a:latin typeface="Arial" charset="0"/>
              <a:cs typeface="Arial" pitchFamily="34" charset="0"/>
            </a:endParaRPr>
          </a:p>
        </p:txBody>
      </p:sp>
      <p:sp>
        <p:nvSpPr>
          <p:cNvPr id="22" name="Başlık Yer Tutucusu 21"/>
          <p:cNvSpPr>
            <a:spLocks noGrp="1"/>
          </p:cNvSpPr>
          <p:nvPr>
            <p:ph type="title"/>
          </p:nvPr>
        </p:nvSpPr>
        <p:spPr>
          <a:xfrm>
            <a:off x="609600" y="274638"/>
            <a:ext cx="9956800" cy="1143000"/>
          </a:xfrm>
          <a:prstGeom prst="rect">
            <a:avLst/>
          </a:prstGeom>
        </p:spPr>
        <p:txBody>
          <a:bodyPr vert="horz" anchor="b">
            <a:normAutofit/>
          </a:bodyPr>
          <a:lstStyle/>
          <a:p>
            <a:r>
              <a:rPr lang="tr-TR"/>
              <a:t>Asıl başlık stili için tıklatın</a:t>
            </a:r>
            <a:endParaRPr lang="en-US"/>
          </a:p>
        </p:txBody>
      </p:sp>
      <p:sp>
        <p:nvSpPr>
          <p:cNvPr id="4100" name="Metin Yer Tutucusu 12"/>
          <p:cNvSpPr>
            <a:spLocks noGrp="1"/>
          </p:cNvSpPr>
          <p:nvPr>
            <p:ph type="body" idx="1"/>
          </p:nvPr>
        </p:nvSpPr>
        <p:spPr bwMode="auto">
          <a:xfrm>
            <a:off x="609600" y="1600206"/>
            <a:ext cx="9956800" cy="4873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14" name="Veri Yer Tutucusu 13"/>
          <p:cNvSpPr>
            <a:spLocks noGrp="1"/>
          </p:cNvSpPr>
          <p:nvPr>
            <p:ph type="dt" sz="half" idx="2"/>
          </p:nvPr>
        </p:nvSpPr>
        <p:spPr>
          <a:xfrm rot="5400000">
            <a:off x="10453954" y="1018165"/>
            <a:ext cx="2011362" cy="512233"/>
          </a:xfrm>
          <a:prstGeom prst="rect">
            <a:avLst/>
          </a:prstGeom>
        </p:spPr>
        <p:txBody>
          <a:bodyPr vert="horz" anchor="ctr" anchorCtr="0"/>
          <a:lstStyle>
            <a:lvl1pPr algn="r" eaLnBrk="1" latinLnBrk="0" hangingPunct="1">
              <a:defRPr kumimoji="0" sz="1200">
                <a:solidFill>
                  <a:srgbClr val="575F6D"/>
                </a:solidFill>
                <a:latin typeface="Arial" charset="0"/>
                <a:cs typeface="+mn-cs"/>
              </a:defRPr>
            </a:lvl1pPr>
          </a:lstStyle>
          <a:p>
            <a:pPr defTabSz="914400" fontAlgn="base">
              <a:spcBef>
                <a:spcPct val="0"/>
              </a:spcBef>
              <a:spcAft>
                <a:spcPct val="0"/>
              </a:spcAft>
              <a:defRPr/>
            </a:pPr>
            <a:endParaRPr lang="tr-TR"/>
          </a:p>
        </p:txBody>
      </p:sp>
      <p:sp>
        <p:nvSpPr>
          <p:cNvPr id="3" name="Altbilgi Yer Tutucusu 2"/>
          <p:cNvSpPr>
            <a:spLocks noGrp="1"/>
          </p:cNvSpPr>
          <p:nvPr>
            <p:ph type="ftr" sz="quarter" idx="3"/>
          </p:nvPr>
        </p:nvSpPr>
        <p:spPr>
          <a:xfrm rot="5400000">
            <a:off x="9853084" y="3676121"/>
            <a:ext cx="3200400" cy="486833"/>
          </a:xfrm>
          <a:prstGeom prst="rect">
            <a:avLst/>
          </a:prstGeom>
        </p:spPr>
        <p:txBody>
          <a:bodyPr vert="horz" anchor="ctr" anchorCtr="0"/>
          <a:lstStyle>
            <a:lvl1pPr algn="l" eaLnBrk="1" latinLnBrk="0" hangingPunct="1">
              <a:defRPr kumimoji="0" sz="1200">
                <a:solidFill>
                  <a:srgbClr val="575F6D"/>
                </a:solidFill>
                <a:latin typeface="Arial" charset="0"/>
                <a:cs typeface="+mn-cs"/>
              </a:defRPr>
            </a:lvl1pPr>
          </a:lstStyle>
          <a:p>
            <a:pPr defTabSz="914400" fontAlgn="base">
              <a:spcBef>
                <a:spcPct val="0"/>
              </a:spcBef>
              <a:spcAft>
                <a:spcPct val="0"/>
              </a:spcAft>
              <a:defRPr/>
            </a:pPr>
            <a:endParaRPr lang="tr-TR"/>
          </a:p>
        </p:txBody>
      </p:sp>
      <p:sp>
        <p:nvSpPr>
          <p:cNvPr id="7" name="Düz Bağlayıcı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latin typeface="Arial" charset="0"/>
              <a:cs typeface="Arial" pitchFamily="34" charset="0"/>
            </a:endParaRPr>
          </a:p>
        </p:txBody>
      </p:sp>
      <p:sp>
        <p:nvSpPr>
          <p:cNvPr id="4104" name="Düz Bağlayıcı 8"/>
          <p:cNvSpPr>
            <a:spLocks noChangeShapeType="1"/>
          </p:cNvSpPr>
          <p:nvPr/>
        </p:nvSpPr>
        <p:spPr bwMode="auto">
          <a:xfrm>
            <a:off x="119888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10" name="Dikdörtgen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4106" name="Düz Bağlayıcı 10"/>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12" name="Oval 11"/>
          <p:cNvSpPr/>
          <p:nvPr/>
        </p:nvSpPr>
        <p:spPr>
          <a:xfrm>
            <a:off x="10875681" y="5715371"/>
            <a:ext cx="73236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23" name="Slayt Numarası Yer Tutucusu 22"/>
          <p:cNvSpPr>
            <a:spLocks noGrp="1"/>
          </p:cNvSpPr>
          <p:nvPr>
            <p:ph type="sldNum" sz="quarter" idx="4"/>
          </p:nvPr>
        </p:nvSpPr>
        <p:spPr>
          <a:xfrm>
            <a:off x="10839451" y="5734050"/>
            <a:ext cx="812800" cy="520700"/>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400" b="1">
                <a:solidFill>
                  <a:srgbClr val="FFFFFF"/>
                </a:solidFill>
              </a:defRPr>
            </a:lvl1pPr>
          </a:lstStyle>
          <a:p>
            <a:pPr defTabSz="914400" fontAlgn="base">
              <a:spcBef>
                <a:spcPct val="0"/>
              </a:spcBef>
              <a:spcAft>
                <a:spcPct val="0"/>
              </a:spcAft>
              <a:defRPr/>
            </a:pPr>
            <a:fld id="{4747449A-AAAA-4172-A0D8-681A4340A1E4}" type="slidenum">
              <a:rPr lang="tr-TR" altLang="tr-TR">
                <a:latin typeface="Arial" pitchFamily="34" charset="0"/>
                <a:cs typeface="Arial" pitchFamily="34" charset="0"/>
              </a:rPr>
              <a:pPr defTabSz="914400" fontAlgn="base">
                <a:spcBef>
                  <a:spcPct val="0"/>
                </a:spcBef>
                <a:spcAft>
                  <a:spcPct val="0"/>
                </a:spcAft>
                <a:defRPr/>
              </a:pPr>
              <a:t>‹#›</a:t>
            </a:fld>
            <a:endParaRPr lang="tr-TR" altLang="tr-TR">
              <a:latin typeface="Arial" pitchFamily="34" charset="0"/>
              <a:cs typeface="Arial" pitchFamily="34" charset="0"/>
            </a:endParaRPr>
          </a:p>
        </p:txBody>
      </p:sp>
    </p:spTree>
    <p:extLst>
      <p:ext uri="{BB962C8B-B14F-4D97-AF65-F5344CB8AC3E}">
        <p14:creationId xmlns:p14="http://schemas.microsoft.com/office/powerpoint/2010/main" xmlns="" val="2091023330"/>
      </p:ext>
    </p:extLst>
  </p:cSld>
  <p:clrMap bg1="lt1" tx1="dk1" bg2="lt2" tx2="dk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 id="2147484020" r:id="rId7"/>
    <p:sldLayoutId id="2147484021" r:id="rId8"/>
    <p:sldLayoutId id="2147484022" r:id="rId9"/>
    <p:sldLayoutId id="2147484023" r:id="rId10"/>
    <p:sldLayoutId id="2147484024" r:id="rId11"/>
  </p:sldLayoutIdLst>
  <p:hf hdr="0" ftr="0" dt="0"/>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Düz Bağlayıcı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dirty="0">
              <a:solidFill>
                <a:prstClr val="black"/>
              </a:solidFill>
              <a:latin typeface="Arial" charset="0"/>
              <a:cs typeface="Arial" pitchFamily="34" charset="0"/>
            </a:endParaRPr>
          </a:p>
        </p:txBody>
      </p:sp>
      <p:sp>
        <p:nvSpPr>
          <p:cNvPr id="22" name="Başlık Yer Tutucusu 21"/>
          <p:cNvSpPr>
            <a:spLocks noGrp="1"/>
          </p:cNvSpPr>
          <p:nvPr>
            <p:ph type="title"/>
          </p:nvPr>
        </p:nvSpPr>
        <p:spPr>
          <a:xfrm>
            <a:off x="609600" y="274638"/>
            <a:ext cx="9956800" cy="1143000"/>
          </a:xfrm>
          <a:prstGeom prst="rect">
            <a:avLst/>
          </a:prstGeom>
        </p:spPr>
        <p:txBody>
          <a:bodyPr vert="horz" anchor="b">
            <a:normAutofit/>
          </a:bodyPr>
          <a:lstStyle/>
          <a:p>
            <a:r>
              <a:rPr lang="tr-TR"/>
              <a:t>Asıl başlık stili için tıklatın</a:t>
            </a:r>
            <a:endParaRPr lang="en-US"/>
          </a:p>
        </p:txBody>
      </p:sp>
      <p:sp>
        <p:nvSpPr>
          <p:cNvPr id="4100" name="Metin Yer Tutucusu 12"/>
          <p:cNvSpPr>
            <a:spLocks noGrp="1"/>
          </p:cNvSpPr>
          <p:nvPr>
            <p:ph type="body" idx="1"/>
          </p:nvPr>
        </p:nvSpPr>
        <p:spPr bwMode="auto">
          <a:xfrm>
            <a:off x="609600" y="1600206"/>
            <a:ext cx="9956800" cy="4873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14" name="Veri Yer Tutucusu 13"/>
          <p:cNvSpPr>
            <a:spLocks noGrp="1"/>
          </p:cNvSpPr>
          <p:nvPr>
            <p:ph type="dt" sz="half" idx="2"/>
          </p:nvPr>
        </p:nvSpPr>
        <p:spPr>
          <a:xfrm rot="5400000">
            <a:off x="10453954" y="1018158"/>
            <a:ext cx="2011362" cy="512233"/>
          </a:xfrm>
          <a:prstGeom prst="rect">
            <a:avLst/>
          </a:prstGeom>
        </p:spPr>
        <p:txBody>
          <a:bodyPr vert="horz" anchor="ctr" anchorCtr="0"/>
          <a:lstStyle>
            <a:lvl1pPr algn="r" eaLnBrk="1" latinLnBrk="0" hangingPunct="1">
              <a:defRPr kumimoji="0" sz="1200">
                <a:solidFill>
                  <a:srgbClr val="575F6D"/>
                </a:solidFill>
                <a:latin typeface="Arial" charset="0"/>
                <a:cs typeface="+mn-cs"/>
              </a:defRPr>
            </a:lvl1pPr>
          </a:lstStyle>
          <a:p>
            <a:pPr defTabSz="914400" fontAlgn="base">
              <a:spcBef>
                <a:spcPct val="0"/>
              </a:spcBef>
              <a:spcAft>
                <a:spcPct val="0"/>
              </a:spcAft>
              <a:defRPr/>
            </a:pPr>
            <a:endParaRPr lang="tr-TR"/>
          </a:p>
        </p:txBody>
      </p:sp>
      <p:sp>
        <p:nvSpPr>
          <p:cNvPr id="3" name="Altbilgi Yer Tutucusu 2"/>
          <p:cNvSpPr>
            <a:spLocks noGrp="1"/>
          </p:cNvSpPr>
          <p:nvPr>
            <p:ph type="ftr" sz="quarter" idx="3"/>
          </p:nvPr>
        </p:nvSpPr>
        <p:spPr>
          <a:xfrm rot="5400000">
            <a:off x="9853084" y="3676121"/>
            <a:ext cx="3200400" cy="486833"/>
          </a:xfrm>
          <a:prstGeom prst="rect">
            <a:avLst/>
          </a:prstGeom>
        </p:spPr>
        <p:txBody>
          <a:bodyPr vert="horz" anchor="ctr" anchorCtr="0"/>
          <a:lstStyle>
            <a:lvl1pPr algn="l" eaLnBrk="1" latinLnBrk="0" hangingPunct="1">
              <a:defRPr kumimoji="0" sz="1200">
                <a:solidFill>
                  <a:srgbClr val="575F6D"/>
                </a:solidFill>
                <a:latin typeface="Arial" charset="0"/>
                <a:cs typeface="+mn-cs"/>
              </a:defRPr>
            </a:lvl1pPr>
          </a:lstStyle>
          <a:p>
            <a:pPr defTabSz="914400" fontAlgn="base">
              <a:spcBef>
                <a:spcPct val="0"/>
              </a:spcBef>
              <a:spcAft>
                <a:spcPct val="0"/>
              </a:spcAft>
              <a:defRPr/>
            </a:pPr>
            <a:endParaRPr lang="tr-TR"/>
          </a:p>
        </p:txBody>
      </p:sp>
      <p:sp>
        <p:nvSpPr>
          <p:cNvPr id="7" name="Düz Bağlayıcı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latin typeface="Arial" charset="0"/>
              <a:cs typeface="Arial" pitchFamily="34" charset="0"/>
            </a:endParaRPr>
          </a:p>
        </p:txBody>
      </p:sp>
      <p:sp>
        <p:nvSpPr>
          <p:cNvPr id="4104" name="Düz Bağlayıcı 8"/>
          <p:cNvSpPr>
            <a:spLocks noChangeShapeType="1"/>
          </p:cNvSpPr>
          <p:nvPr/>
        </p:nvSpPr>
        <p:spPr bwMode="auto">
          <a:xfrm>
            <a:off x="119888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10" name="Dikdörtgen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4106" name="Düz Bağlayıcı 10"/>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12" name="Oval 11"/>
          <p:cNvSpPr/>
          <p:nvPr/>
        </p:nvSpPr>
        <p:spPr>
          <a:xfrm>
            <a:off x="10875675" y="5715363"/>
            <a:ext cx="73236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23" name="Slayt Numarası Yer Tutucusu 22"/>
          <p:cNvSpPr>
            <a:spLocks noGrp="1"/>
          </p:cNvSpPr>
          <p:nvPr>
            <p:ph type="sldNum" sz="quarter" idx="4"/>
          </p:nvPr>
        </p:nvSpPr>
        <p:spPr>
          <a:xfrm>
            <a:off x="10839451" y="5734050"/>
            <a:ext cx="812800" cy="520700"/>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400" b="1">
                <a:solidFill>
                  <a:srgbClr val="FFFFFF"/>
                </a:solidFill>
              </a:defRPr>
            </a:lvl1pPr>
          </a:lstStyle>
          <a:p>
            <a:pPr defTabSz="914400" fontAlgn="base">
              <a:spcBef>
                <a:spcPct val="0"/>
              </a:spcBef>
              <a:spcAft>
                <a:spcPct val="0"/>
              </a:spcAft>
              <a:defRPr/>
            </a:pPr>
            <a:fld id="{4747449A-AAAA-4172-A0D8-681A4340A1E4}" type="slidenum">
              <a:rPr lang="tr-TR" altLang="tr-TR">
                <a:latin typeface="Arial" pitchFamily="34" charset="0"/>
                <a:cs typeface="Arial" pitchFamily="34" charset="0"/>
              </a:rPr>
              <a:pPr defTabSz="914400" fontAlgn="base">
                <a:spcBef>
                  <a:spcPct val="0"/>
                </a:spcBef>
                <a:spcAft>
                  <a:spcPct val="0"/>
                </a:spcAft>
                <a:defRPr/>
              </a:pPr>
              <a:t>‹#›</a:t>
            </a:fld>
            <a:endParaRPr lang="tr-TR" altLang="tr-TR">
              <a:latin typeface="Arial" pitchFamily="34" charset="0"/>
              <a:cs typeface="Arial" pitchFamily="34" charset="0"/>
            </a:endParaRPr>
          </a:p>
        </p:txBody>
      </p:sp>
    </p:spTree>
    <p:extLst>
      <p:ext uri="{BB962C8B-B14F-4D97-AF65-F5344CB8AC3E}">
        <p14:creationId xmlns:p14="http://schemas.microsoft.com/office/powerpoint/2010/main" xmlns="" val="2064405178"/>
      </p:ext>
    </p:extLst>
  </p:cSld>
  <p:clrMap bg1="lt1" tx1="dk1" bg2="lt2" tx2="dk2" accent1="accent1" accent2="accent2" accent3="accent3" accent4="accent4" accent5="accent5" accent6="accent6" hlink="hlink" folHlink="folHlink"/>
  <p:sldLayoutIdLst>
    <p:sldLayoutId id="2147484026" r:id="rId1"/>
    <p:sldLayoutId id="2147484027" r:id="rId2"/>
    <p:sldLayoutId id="2147484028" r:id="rId3"/>
    <p:sldLayoutId id="2147484029" r:id="rId4"/>
    <p:sldLayoutId id="2147484030" r:id="rId5"/>
    <p:sldLayoutId id="2147484031" r:id="rId6"/>
    <p:sldLayoutId id="2147484032" r:id="rId7"/>
    <p:sldLayoutId id="2147484033" r:id="rId8"/>
    <p:sldLayoutId id="2147484034" r:id="rId9"/>
    <p:sldLayoutId id="2147484035" r:id="rId10"/>
    <p:sldLayoutId id="2147484036" r:id="rId11"/>
  </p:sldLayoutIdLst>
  <p:hf hdr="0" ftr="0" dt="0"/>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Düz Bağlayıcı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dirty="0">
              <a:solidFill>
                <a:prstClr val="black"/>
              </a:solidFill>
              <a:latin typeface="Arial" charset="0"/>
              <a:cs typeface="Arial" pitchFamily="34" charset="0"/>
            </a:endParaRPr>
          </a:p>
        </p:txBody>
      </p:sp>
      <p:sp>
        <p:nvSpPr>
          <p:cNvPr id="22" name="Başlık Yer Tutucusu 21"/>
          <p:cNvSpPr>
            <a:spLocks noGrp="1"/>
          </p:cNvSpPr>
          <p:nvPr>
            <p:ph type="title"/>
          </p:nvPr>
        </p:nvSpPr>
        <p:spPr>
          <a:xfrm>
            <a:off x="609600" y="274638"/>
            <a:ext cx="9956800" cy="1143000"/>
          </a:xfrm>
          <a:prstGeom prst="rect">
            <a:avLst/>
          </a:prstGeom>
        </p:spPr>
        <p:txBody>
          <a:bodyPr vert="horz" anchor="b">
            <a:normAutofit/>
          </a:bodyPr>
          <a:lstStyle/>
          <a:p>
            <a:r>
              <a:rPr lang="tr-TR"/>
              <a:t>Asıl başlık stili için tıklatın</a:t>
            </a:r>
            <a:endParaRPr lang="en-US"/>
          </a:p>
        </p:txBody>
      </p:sp>
      <p:sp>
        <p:nvSpPr>
          <p:cNvPr id="4100" name="Metin Yer Tutucusu 12"/>
          <p:cNvSpPr>
            <a:spLocks noGrp="1"/>
          </p:cNvSpPr>
          <p:nvPr>
            <p:ph type="body" idx="1"/>
          </p:nvPr>
        </p:nvSpPr>
        <p:spPr bwMode="auto">
          <a:xfrm>
            <a:off x="609600" y="1600206"/>
            <a:ext cx="9956800" cy="4873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14" name="Veri Yer Tutucusu 13"/>
          <p:cNvSpPr>
            <a:spLocks noGrp="1"/>
          </p:cNvSpPr>
          <p:nvPr>
            <p:ph type="dt" sz="half" idx="2"/>
          </p:nvPr>
        </p:nvSpPr>
        <p:spPr>
          <a:xfrm rot="5400000">
            <a:off x="10453954" y="1018150"/>
            <a:ext cx="2011362" cy="512233"/>
          </a:xfrm>
          <a:prstGeom prst="rect">
            <a:avLst/>
          </a:prstGeom>
        </p:spPr>
        <p:txBody>
          <a:bodyPr vert="horz" anchor="ctr" anchorCtr="0"/>
          <a:lstStyle>
            <a:lvl1pPr algn="r" eaLnBrk="1" latinLnBrk="0" hangingPunct="1">
              <a:defRPr kumimoji="0" sz="1200">
                <a:solidFill>
                  <a:srgbClr val="575F6D"/>
                </a:solidFill>
                <a:latin typeface="Arial" charset="0"/>
                <a:cs typeface="+mn-cs"/>
              </a:defRPr>
            </a:lvl1pPr>
          </a:lstStyle>
          <a:p>
            <a:pPr defTabSz="914400" fontAlgn="base">
              <a:spcBef>
                <a:spcPct val="0"/>
              </a:spcBef>
              <a:spcAft>
                <a:spcPct val="0"/>
              </a:spcAft>
              <a:defRPr/>
            </a:pPr>
            <a:endParaRPr lang="tr-TR"/>
          </a:p>
        </p:txBody>
      </p:sp>
      <p:sp>
        <p:nvSpPr>
          <p:cNvPr id="3" name="Altbilgi Yer Tutucusu 2"/>
          <p:cNvSpPr>
            <a:spLocks noGrp="1"/>
          </p:cNvSpPr>
          <p:nvPr>
            <p:ph type="ftr" sz="quarter" idx="3"/>
          </p:nvPr>
        </p:nvSpPr>
        <p:spPr>
          <a:xfrm rot="5400000">
            <a:off x="9853084" y="3676121"/>
            <a:ext cx="3200400" cy="486833"/>
          </a:xfrm>
          <a:prstGeom prst="rect">
            <a:avLst/>
          </a:prstGeom>
        </p:spPr>
        <p:txBody>
          <a:bodyPr vert="horz" anchor="ctr" anchorCtr="0"/>
          <a:lstStyle>
            <a:lvl1pPr algn="l" eaLnBrk="1" latinLnBrk="0" hangingPunct="1">
              <a:defRPr kumimoji="0" sz="1200">
                <a:solidFill>
                  <a:srgbClr val="575F6D"/>
                </a:solidFill>
                <a:latin typeface="Arial" charset="0"/>
                <a:cs typeface="+mn-cs"/>
              </a:defRPr>
            </a:lvl1pPr>
          </a:lstStyle>
          <a:p>
            <a:pPr defTabSz="914400" fontAlgn="base">
              <a:spcBef>
                <a:spcPct val="0"/>
              </a:spcBef>
              <a:spcAft>
                <a:spcPct val="0"/>
              </a:spcAft>
              <a:defRPr/>
            </a:pPr>
            <a:endParaRPr lang="tr-TR"/>
          </a:p>
        </p:txBody>
      </p:sp>
      <p:sp>
        <p:nvSpPr>
          <p:cNvPr id="7" name="Düz Bağlayıcı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latin typeface="Arial" charset="0"/>
              <a:cs typeface="Arial" pitchFamily="34" charset="0"/>
            </a:endParaRPr>
          </a:p>
        </p:txBody>
      </p:sp>
      <p:sp>
        <p:nvSpPr>
          <p:cNvPr id="4104" name="Düz Bağlayıcı 8"/>
          <p:cNvSpPr>
            <a:spLocks noChangeShapeType="1"/>
          </p:cNvSpPr>
          <p:nvPr/>
        </p:nvSpPr>
        <p:spPr bwMode="auto">
          <a:xfrm>
            <a:off x="119888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10" name="Dikdörtgen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4106" name="Düz Bağlayıcı 10"/>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12" name="Oval 11"/>
          <p:cNvSpPr/>
          <p:nvPr/>
        </p:nvSpPr>
        <p:spPr>
          <a:xfrm>
            <a:off x="10875669" y="5715353"/>
            <a:ext cx="73236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23" name="Slayt Numarası Yer Tutucusu 22"/>
          <p:cNvSpPr>
            <a:spLocks noGrp="1"/>
          </p:cNvSpPr>
          <p:nvPr>
            <p:ph type="sldNum" sz="quarter" idx="4"/>
          </p:nvPr>
        </p:nvSpPr>
        <p:spPr>
          <a:xfrm>
            <a:off x="10839451" y="5734050"/>
            <a:ext cx="812800" cy="520700"/>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400" b="1">
                <a:solidFill>
                  <a:srgbClr val="FFFFFF"/>
                </a:solidFill>
              </a:defRPr>
            </a:lvl1pPr>
          </a:lstStyle>
          <a:p>
            <a:pPr defTabSz="914400" fontAlgn="base">
              <a:spcBef>
                <a:spcPct val="0"/>
              </a:spcBef>
              <a:spcAft>
                <a:spcPct val="0"/>
              </a:spcAft>
              <a:defRPr/>
            </a:pPr>
            <a:fld id="{4747449A-AAAA-4172-A0D8-681A4340A1E4}" type="slidenum">
              <a:rPr lang="tr-TR" altLang="tr-TR">
                <a:latin typeface="Arial" pitchFamily="34" charset="0"/>
                <a:cs typeface="Arial" pitchFamily="34" charset="0"/>
              </a:rPr>
              <a:pPr defTabSz="914400" fontAlgn="base">
                <a:spcBef>
                  <a:spcPct val="0"/>
                </a:spcBef>
                <a:spcAft>
                  <a:spcPct val="0"/>
                </a:spcAft>
                <a:defRPr/>
              </a:pPr>
              <a:t>‹#›</a:t>
            </a:fld>
            <a:endParaRPr lang="tr-TR" altLang="tr-TR">
              <a:latin typeface="Arial" pitchFamily="34" charset="0"/>
              <a:cs typeface="Arial" pitchFamily="34" charset="0"/>
            </a:endParaRPr>
          </a:p>
        </p:txBody>
      </p:sp>
    </p:spTree>
    <p:extLst>
      <p:ext uri="{BB962C8B-B14F-4D97-AF65-F5344CB8AC3E}">
        <p14:creationId xmlns:p14="http://schemas.microsoft.com/office/powerpoint/2010/main" xmlns="" val="2009920240"/>
      </p:ext>
    </p:extLst>
  </p:cSld>
  <p:clrMap bg1="lt1" tx1="dk1" bg2="lt2" tx2="dk2" accent1="accent1" accent2="accent2" accent3="accent3" accent4="accent4" accent5="accent5" accent6="accent6" hlink="hlink" folHlink="folHlink"/>
  <p:sldLayoutIdLst>
    <p:sldLayoutId id="2147484038" r:id="rId1"/>
    <p:sldLayoutId id="2147484039" r:id="rId2"/>
    <p:sldLayoutId id="2147484040" r:id="rId3"/>
    <p:sldLayoutId id="2147484041" r:id="rId4"/>
    <p:sldLayoutId id="2147484042" r:id="rId5"/>
    <p:sldLayoutId id="2147484043" r:id="rId6"/>
    <p:sldLayoutId id="2147484044" r:id="rId7"/>
    <p:sldLayoutId id="2147484045" r:id="rId8"/>
    <p:sldLayoutId id="2147484046" r:id="rId9"/>
    <p:sldLayoutId id="2147484047" r:id="rId10"/>
    <p:sldLayoutId id="2147484048" r:id="rId11"/>
  </p:sldLayoutIdLst>
  <p:hf hdr="0" ftr="0" dt="0"/>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Düz Bağlayıcı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dirty="0">
              <a:solidFill>
                <a:prstClr val="black"/>
              </a:solidFill>
              <a:latin typeface="Arial" charset="0"/>
              <a:cs typeface="Arial" pitchFamily="34" charset="0"/>
            </a:endParaRPr>
          </a:p>
        </p:txBody>
      </p:sp>
      <p:sp>
        <p:nvSpPr>
          <p:cNvPr id="22" name="Başlık Yer Tutucusu 21"/>
          <p:cNvSpPr>
            <a:spLocks noGrp="1"/>
          </p:cNvSpPr>
          <p:nvPr>
            <p:ph type="title"/>
          </p:nvPr>
        </p:nvSpPr>
        <p:spPr>
          <a:xfrm>
            <a:off x="609600" y="274638"/>
            <a:ext cx="9956800" cy="1143000"/>
          </a:xfrm>
          <a:prstGeom prst="rect">
            <a:avLst/>
          </a:prstGeom>
        </p:spPr>
        <p:txBody>
          <a:bodyPr vert="horz" anchor="b">
            <a:normAutofit/>
          </a:bodyPr>
          <a:lstStyle/>
          <a:p>
            <a:r>
              <a:rPr lang="tr-TR"/>
              <a:t>Asıl başlık stili için tıklatın</a:t>
            </a:r>
            <a:endParaRPr lang="en-US"/>
          </a:p>
        </p:txBody>
      </p:sp>
      <p:sp>
        <p:nvSpPr>
          <p:cNvPr id="4100" name="Metin Yer Tutucusu 12"/>
          <p:cNvSpPr>
            <a:spLocks noGrp="1"/>
          </p:cNvSpPr>
          <p:nvPr>
            <p:ph type="body" idx="1"/>
          </p:nvPr>
        </p:nvSpPr>
        <p:spPr bwMode="auto">
          <a:xfrm>
            <a:off x="609600" y="1600206"/>
            <a:ext cx="9956800" cy="4873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14" name="Veri Yer Tutucusu 13"/>
          <p:cNvSpPr>
            <a:spLocks noGrp="1"/>
          </p:cNvSpPr>
          <p:nvPr>
            <p:ph type="dt" sz="half" idx="2"/>
          </p:nvPr>
        </p:nvSpPr>
        <p:spPr>
          <a:xfrm rot="5400000">
            <a:off x="10453954" y="1018140"/>
            <a:ext cx="2011362" cy="512233"/>
          </a:xfrm>
          <a:prstGeom prst="rect">
            <a:avLst/>
          </a:prstGeom>
        </p:spPr>
        <p:txBody>
          <a:bodyPr vert="horz" anchor="ctr" anchorCtr="0"/>
          <a:lstStyle>
            <a:lvl1pPr algn="r" eaLnBrk="1" latinLnBrk="0" hangingPunct="1">
              <a:defRPr kumimoji="0" sz="1200">
                <a:solidFill>
                  <a:srgbClr val="575F6D"/>
                </a:solidFill>
                <a:latin typeface="Arial" charset="0"/>
                <a:cs typeface="+mn-cs"/>
              </a:defRPr>
            </a:lvl1pPr>
          </a:lstStyle>
          <a:p>
            <a:pPr defTabSz="914400" fontAlgn="base">
              <a:spcBef>
                <a:spcPct val="0"/>
              </a:spcBef>
              <a:spcAft>
                <a:spcPct val="0"/>
              </a:spcAft>
              <a:defRPr/>
            </a:pPr>
            <a:endParaRPr lang="tr-TR"/>
          </a:p>
        </p:txBody>
      </p:sp>
      <p:sp>
        <p:nvSpPr>
          <p:cNvPr id="3" name="Altbilgi Yer Tutucusu 2"/>
          <p:cNvSpPr>
            <a:spLocks noGrp="1"/>
          </p:cNvSpPr>
          <p:nvPr>
            <p:ph type="ftr" sz="quarter" idx="3"/>
          </p:nvPr>
        </p:nvSpPr>
        <p:spPr>
          <a:xfrm rot="5400000">
            <a:off x="9853084" y="3676121"/>
            <a:ext cx="3200400" cy="486833"/>
          </a:xfrm>
          <a:prstGeom prst="rect">
            <a:avLst/>
          </a:prstGeom>
        </p:spPr>
        <p:txBody>
          <a:bodyPr vert="horz" anchor="ctr" anchorCtr="0"/>
          <a:lstStyle>
            <a:lvl1pPr algn="l" eaLnBrk="1" latinLnBrk="0" hangingPunct="1">
              <a:defRPr kumimoji="0" sz="1200">
                <a:solidFill>
                  <a:srgbClr val="575F6D"/>
                </a:solidFill>
                <a:latin typeface="Arial" charset="0"/>
                <a:cs typeface="+mn-cs"/>
              </a:defRPr>
            </a:lvl1pPr>
          </a:lstStyle>
          <a:p>
            <a:pPr defTabSz="914400" fontAlgn="base">
              <a:spcBef>
                <a:spcPct val="0"/>
              </a:spcBef>
              <a:spcAft>
                <a:spcPct val="0"/>
              </a:spcAft>
              <a:defRPr/>
            </a:pPr>
            <a:endParaRPr lang="tr-TR"/>
          </a:p>
        </p:txBody>
      </p:sp>
      <p:sp>
        <p:nvSpPr>
          <p:cNvPr id="7" name="Düz Bağlayıcı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defTabSz="914400" fontAlgn="base">
              <a:spcBef>
                <a:spcPct val="0"/>
              </a:spcBef>
              <a:spcAft>
                <a:spcPct val="0"/>
              </a:spcAft>
              <a:defRPr/>
            </a:pPr>
            <a:endParaRPr lang="en-US">
              <a:solidFill>
                <a:prstClr val="black"/>
              </a:solidFill>
              <a:latin typeface="Arial" charset="0"/>
              <a:cs typeface="Arial" pitchFamily="34" charset="0"/>
            </a:endParaRPr>
          </a:p>
        </p:txBody>
      </p:sp>
      <p:sp>
        <p:nvSpPr>
          <p:cNvPr id="4104" name="Düz Bağlayıcı 8"/>
          <p:cNvSpPr>
            <a:spLocks noChangeShapeType="1"/>
          </p:cNvSpPr>
          <p:nvPr/>
        </p:nvSpPr>
        <p:spPr bwMode="auto">
          <a:xfrm>
            <a:off x="119888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10" name="Dikdörtgen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4106" name="Düz Bağlayıcı 10"/>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tr-TR" smtClean="0">
              <a:solidFill>
                <a:prstClr val="black"/>
              </a:solidFill>
              <a:latin typeface="Arial" pitchFamily="34" charset="0"/>
              <a:cs typeface="Arial" pitchFamily="34" charset="0"/>
            </a:endParaRPr>
          </a:p>
        </p:txBody>
      </p:sp>
      <p:sp>
        <p:nvSpPr>
          <p:cNvPr id="12" name="Oval 11"/>
          <p:cNvSpPr/>
          <p:nvPr/>
        </p:nvSpPr>
        <p:spPr>
          <a:xfrm>
            <a:off x="10875661" y="5715341"/>
            <a:ext cx="73236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23" name="Slayt Numarası Yer Tutucusu 22"/>
          <p:cNvSpPr>
            <a:spLocks noGrp="1"/>
          </p:cNvSpPr>
          <p:nvPr>
            <p:ph type="sldNum" sz="quarter" idx="4"/>
          </p:nvPr>
        </p:nvSpPr>
        <p:spPr>
          <a:xfrm>
            <a:off x="10839451" y="5734050"/>
            <a:ext cx="812800" cy="520700"/>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400" b="1">
                <a:solidFill>
                  <a:srgbClr val="FFFFFF"/>
                </a:solidFill>
              </a:defRPr>
            </a:lvl1pPr>
          </a:lstStyle>
          <a:p>
            <a:pPr defTabSz="914400" fontAlgn="base">
              <a:spcBef>
                <a:spcPct val="0"/>
              </a:spcBef>
              <a:spcAft>
                <a:spcPct val="0"/>
              </a:spcAft>
              <a:defRPr/>
            </a:pPr>
            <a:fld id="{4747449A-AAAA-4172-A0D8-681A4340A1E4}" type="slidenum">
              <a:rPr lang="tr-TR" altLang="tr-TR">
                <a:latin typeface="Arial" pitchFamily="34" charset="0"/>
                <a:cs typeface="Arial" pitchFamily="34" charset="0"/>
              </a:rPr>
              <a:pPr defTabSz="914400" fontAlgn="base">
                <a:spcBef>
                  <a:spcPct val="0"/>
                </a:spcBef>
                <a:spcAft>
                  <a:spcPct val="0"/>
                </a:spcAft>
                <a:defRPr/>
              </a:pPr>
              <a:t>‹#›</a:t>
            </a:fld>
            <a:endParaRPr lang="tr-TR" altLang="tr-TR">
              <a:latin typeface="Arial" pitchFamily="34" charset="0"/>
              <a:cs typeface="Arial" pitchFamily="34" charset="0"/>
            </a:endParaRPr>
          </a:p>
        </p:txBody>
      </p:sp>
    </p:spTree>
    <p:extLst>
      <p:ext uri="{BB962C8B-B14F-4D97-AF65-F5344CB8AC3E}">
        <p14:creationId xmlns:p14="http://schemas.microsoft.com/office/powerpoint/2010/main" xmlns="" val="1573027902"/>
      </p:ext>
    </p:extLst>
  </p:cSld>
  <p:clrMap bg1="lt1" tx1="dk1" bg2="lt2" tx2="dk2" accent1="accent1" accent2="accent2" accent3="accent3" accent4="accent4" accent5="accent5" accent6="accent6" hlink="hlink" folHlink="folHlink"/>
  <p:sldLayoutIdLst>
    <p:sldLayoutId id="2147484050" r:id="rId1"/>
    <p:sldLayoutId id="2147484051" r:id="rId2"/>
    <p:sldLayoutId id="2147484052" r:id="rId3"/>
    <p:sldLayoutId id="2147484053" r:id="rId4"/>
    <p:sldLayoutId id="2147484054" r:id="rId5"/>
    <p:sldLayoutId id="2147484055" r:id="rId6"/>
    <p:sldLayoutId id="2147484056" r:id="rId7"/>
    <p:sldLayoutId id="2147484057" r:id="rId8"/>
    <p:sldLayoutId id="2147484058" r:id="rId9"/>
    <p:sldLayoutId id="2147484059" r:id="rId10"/>
    <p:sldLayoutId id="2147484060" r:id="rId11"/>
  </p:sldLayoutIdLst>
  <p:hf hdr="0" ftr="0" dt="0"/>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6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9.xml"/></Relationships>
</file>

<file path=ppt/slides/_rels/slide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41.xml"/></Relationships>
</file>

<file path=ppt/slides/_rels/slide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63.xml"/></Relationships>
</file>

<file path=ppt/slides/_rels/slide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3.xml"/></Relationships>
</file>

<file path=ppt/slides/_rels/slide5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75.xml"/></Relationships>
</file>

<file path=ppt/slides/_rels/slide5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6.xml"/></Relationships>
</file>

<file path=ppt/slides/_rels/slide5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08.xml"/></Relationships>
</file>

<file path=ppt/slides/_rels/slide58.xml.rels><?xml version="1.0" encoding="UTF-8" standalone="yes"?>
<Relationships xmlns="http://schemas.openxmlformats.org/package/2006/relationships"><Relationship Id="rId3" Type="http://schemas.openxmlformats.org/officeDocument/2006/relationships/hyperlink" Target="http://lisans.genctercih.com/kosuldetay.aspx?kosullar=1,%2022,%2023,%2024,%20150,%20151,%20160" TargetMode="External"/><Relationship Id="rId2" Type="http://schemas.openxmlformats.org/officeDocument/2006/relationships/hyperlink" Target="http://lisans.genctercih.com/kosuldetay.aspx?kosullar=1,%2022,%2024,%20150,%20151,%20159" TargetMode="External"/><Relationship Id="rId1" Type="http://schemas.openxmlformats.org/officeDocument/2006/relationships/slideLayout" Target="../slideLayouts/slideLayout219.xml"/><Relationship Id="rId4" Type="http://schemas.openxmlformats.org/officeDocument/2006/relationships/hyperlink" Target="http://lisans.genctercih.com/kosuldetay.aspx?kosullar=1,%2022,%2024,%2034,%20150,%20151,%20159"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3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26.xml"/></Relationships>
</file>

<file path=ppt/slides/_rels/slide6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2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2019604" y="2183949"/>
            <a:ext cx="8915399" cy="2262781"/>
          </a:xfrm>
        </p:spPr>
        <p:txBody>
          <a:bodyPr>
            <a:normAutofit/>
          </a:bodyPr>
          <a:lstStyle/>
          <a:p>
            <a:pPr algn="ctr"/>
            <a:r>
              <a:rPr lang="tr-TR" dirty="0" smtClean="0"/>
              <a:t/>
            </a:r>
            <a:br>
              <a:rPr lang="tr-TR" dirty="0" smtClean="0"/>
            </a:br>
            <a:r>
              <a:rPr lang="tr-TR" dirty="0"/>
              <a:t>TERCİHLER &amp;</a:t>
            </a:r>
            <a:r>
              <a:rPr lang="tr-TR" dirty="0" smtClean="0"/>
              <a:t> YERLEŞTİRME &amp; TERCİH HATALARI</a:t>
            </a:r>
            <a:r>
              <a:rPr lang="tr-TR" dirty="0"/>
              <a:t/>
            </a:r>
            <a:br>
              <a:rPr lang="tr-TR" dirty="0"/>
            </a:br>
            <a:endParaRPr lang="tr-TR" dirty="0"/>
          </a:p>
        </p:txBody>
      </p:sp>
    </p:spTree>
    <p:extLst>
      <p:ext uri="{BB962C8B-B14F-4D97-AF65-F5344CB8AC3E}">
        <p14:creationId xmlns:p14="http://schemas.microsoft.com/office/powerpoint/2010/main" xmlns="" val="2004642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body" idx="1"/>
          </p:nvPr>
        </p:nvSpPr>
        <p:spPr>
          <a:xfrm>
            <a:off x="143936" y="-315913"/>
            <a:ext cx="11425767" cy="893763"/>
          </a:xfrm>
        </p:spPr>
        <p:txBody>
          <a:bodyPr/>
          <a:lstStyle/>
          <a:p>
            <a:pPr marL="0" indent="0" eaLnBrk="1" hangingPunct="1">
              <a:spcBef>
                <a:spcPct val="0"/>
              </a:spcBef>
              <a:buFontTx/>
              <a:buNone/>
              <a:defRPr/>
            </a:pPr>
            <a:r>
              <a:rPr lang="tr-TR" altLang="tr-TR" sz="2400" b="1" dirty="0">
                <a:solidFill>
                  <a:srgbClr val="C00000"/>
                </a:solidFill>
                <a:latin typeface="Century Gothic" pitchFamily="34" charset="0"/>
              </a:rPr>
              <a:t>  </a:t>
            </a:r>
            <a:endParaRPr lang="tr-TR" altLang="tr-TR" sz="2400" b="1" dirty="0">
              <a:solidFill>
                <a:schemeClr val="accent4">
                  <a:lumMod val="95000"/>
                  <a:lumOff val="5000"/>
                </a:schemeClr>
              </a:solidFill>
              <a:latin typeface="Century Gothic" pitchFamily="34" charset="0"/>
            </a:endParaRPr>
          </a:p>
          <a:p>
            <a:pPr eaLnBrk="1" hangingPunct="1">
              <a:spcBef>
                <a:spcPct val="0"/>
              </a:spcBef>
              <a:buFont typeface="Wingdings" pitchFamily="2" charset="2"/>
              <a:buChar char="Ø"/>
              <a:defRPr/>
            </a:pPr>
            <a:r>
              <a:rPr lang="tr-TR" sz="1800" b="1" dirty="0">
                <a:solidFill>
                  <a:srgbClr val="C00000"/>
                </a:solidFill>
              </a:rPr>
              <a:t>KONTENJAN DEĞİŞİMİ</a:t>
            </a:r>
          </a:p>
          <a:p>
            <a:pPr eaLnBrk="1" hangingPunct="1">
              <a:spcBef>
                <a:spcPct val="0"/>
              </a:spcBef>
              <a:buFont typeface="Wingdings" pitchFamily="2" charset="2"/>
              <a:buChar char="Ø"/>
              <a:defRPr/>
            </a:pPr>
            <a:r>
              <a:rPr lang="tr-TR" sz="1600" b="1" dirty="0">
                <a:solidFill>
                  <a:srgbClr val="C00000"/>
                </a:solidFill>
              </a:rPr>
              <a:t>Makine Mühendisliği</a:t>
            </a:r>
          </a:p>
          <a:p>
            <a:pPr eaLnBrk="1" hangingPunct="1">
              <a:spcBef>
                <a:spcPct val="0"/>
              </a:spcBef>
              <a:buFont typeface="Wingdings" pitchFamily="2" charset="2"/>
              <a:buChar char="Ø"/>
              <a:defRPr/>
            </a:pPr>
            <a:endParaRPr lang="tr-TR" sz="1800" b="1" dirty="0">
              <a:solidFill>
                <a:srgbClr val="C00000"/>
              </a:solidFill>
            </a:endParaRPr>
          </a:p>
          <a:p>
            <a:pPr eaLnBrk="1" hangingPunct="1">
              <a:spcBef>
                <a:spcPct val="0"/>
              </a:spcBef>
              <a:buFont typeface="Wingdings" pitchFamily="2" charset="2"/>
              <a:buChar char="Ø"/>
              <a:defRPr/>
            </a:pPr>
            <a:endParaRPr lang="tr-TR" altLang="tr-TR" sz="1800" b="1" dirty="0">
              <a:solidFill>
                <a:schemeClr val="accent4">
                  <a:lumMod val="95000"/>
                  <a:lumOff val="5000"/>
                </a:schemeClr>
              </a:solidFill>
              <a:latin typeface="Century Gothic" pitchFamily="34" charset="0"/>
            </a:endParaRPr>
          </a:p>
        </p:txBody>
      </p:sp>
      <p:sp>
        <p:nvSpPr>
          <p:cNvPr id="151555" name="Slayt Numarası Yer Tutucusu 1"/>
          <p:cNvSpPr>
            <a:spLocks noGrp="1"/>
          </p:cNvSpPr>
          <p:nvPr>
            <p:ph type="sldNum" sz="quarter" idx="4294967295"/>
          </p:nvPr>
        </p:nvSpPr>
        <p:spPr bwMode="auto">
          <a:xfrm>
            <a:off x="8737600" y="6245225"/>
            <a:ext cx="2844800" cy="47625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98ADDCFE-A4BD-470B-A2FE-AEA5366E4BDF}" type="slidenum">
              <a:rPr lang="es-ES" altLang="zh-CN" sz="1400">
                <a:solidFill>
                  <a:srgbClr val="C00000"/>
                </a:solidFill>
              </a:rPr>
              <a:pPr/>
              <a:t>10</a:t>
            </a:fld>
            <a:endParaRPr lang="es-ES" altLang="zh-CN" sz="1400">
              <a:solidFill>
                <a:srgbClr val="C00000"/>
              </a:solidFill>
            </a:endParaRPr>
          </a:p>
        </p:txBody>
      </p:sp>
      <p:sp>
        <p:nvSpPr>
          <p:cNvPr id="151556" name="Başlık 1"/>
          <p:cNvSpPr>
            <a:spLocks noGrp="1"/>
          </p:cNvSpPr>
          <p:nvPr>
            <p:ph type="title"/>
          </p:nvPr>
        </p:nvSpPr>
        <p:spPr bwMode="auto">
          <a:xfrm>
            <a:off x="0" y="2852738"/>
            <a:ext cx="10416117" cy="3603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tr-TR" altLang="tr-TR" sz="1800" smtClean="0">
                <a:solidFill>
                  <a:srgbClr val="C00000"/>
                </a:solidFill>
              </a:rPr>
              <a:t>İnşaat Mühendisliği</a:t>
            </a:r>
          </a:p>
        </p:txBody>
      </p:sp>
      <p:sp>
        <p:nvSpPr>
          <p:cNvPr id="151557" name="Başlık 1"/>
          <p:cNvSpPr txBox="1">
            <a:spLocks/>
          </p:cNvSpPr>
          <p:nvPr/>
        </p:nvSpPr>
        <p:spPr bwMode="auto">
          <a:xfrm>
            <a:off x="0" y="4848089"/>
            <a:ext cx="10416117"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latinLnBrk="1"/>
            <a:r>
              <a:rPr lang="tr-TR" altLang="tr-TR" b="1" dirty="0" smtClean="0">
                <a:solidFill>
                  <a:srgbClr val="00B050"/>
                </a:solidFill>
              </a:rPr>
              <a:t>                             Bilgisayar  </a:t>
            </a:r>
            <a:r>
              <a:rPr lang="tr-TR" altLang="tr-TR" b="1" dirty="0">
                <a:solidFill>
                  <a:srgbClr val="00B050"/>
                </a:solidFill>
              </a:rPr>
              <a:t>Mühendisliği</a:t>
            </a:r>
          </a:p>
        </p:txBody>
      </p:sp>
      <p:graphicFrame>
        <p:nvGraphicFramePr>
          <p:cNvPr id="8" name="Tablo 7"/>
          <p:cNvGraphicFramePr>
            <a:graphicFrameLocks noGrp="1"/>
          </p:cNvGraphicFramePr>
          <p:nvPr>
            <p:extLst>
              <p:ext uri="{D42A27DB-BD31-4B8C-83A1-F6EECF244321}">
                <p14:modId xmlns:p14="http://schemas.microsoft.com/office/powerpoint/2010/main" xmlns="" val="2474873526"/>
              </p:ext>
            </p:extLst>
          </p:nvPr>
        </p:nvGraphicFramePr>
        <p:xfrm>
          <a:off x="0" y="5262218"/>
          <a:ext cx="12109450" cy="906550"/>
        </p:xfrm>
        <a:graphic>
          <a:graphicData uri="http://schemas.openxmlformats.org/drawingml/2006/table">
            <a:tbl>
              <a:tblPr/>
              <a:tblGrid>
                <a:gridCol w="1572779"/>
                <a:gridCol w="2863357"/>
                <a:gridCol w="3836657"/>
                <a:gridCol w="599477"/>
                <a:gridCol w="3237180"/>
              </a:tblGrid>
              <a:tr h="677862">
                <a:tc>
                  <a:txBody>
                    <a:bodyPr/>
                    <a:lstStyle/>
                    <a:p>
                      <a:pPr algn="ctr"/>
                      <a:r>
                        <a:rPr lang="tr-TR" sz="1400" dirty="0">
                          <a:effectLst/>
                        </a:rPr>
                        <a:t>109410193</a:t>
                      </a:r>
                      <a:br>
                        <a:rPr lang="tr-TR" sz="1400" dirty="0">
                          <a:effectLst/>
                        </a:rPr>
                      </a:br>
                      <a:endParaRPr lang="tr-TR" sz="1400" dirty="0">
                        <a:effectLst/>
                      </a:endParaRPr>
                    </a:p>
                  </a:txBody>
                  <a:tcPr marL="25400" marR="25400" marT="18935" marB="18935"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l"/>
                      <a:r>
                        <a:rPr lang="tr-TR" sz="1400" dirty="0">
                          <a:effectLst/>
                        </a:rPr>
                        <a:t>Trakya Üniversitesi</a:t>
                      </a:r>
                      <a:br>
                        <a:rPr lang="tr-TR" sz="1400" dirty="0">
                          <a:effectLst/>
                        </a:rPr>
                      </a:br>
                      <a:r>
                        <a:rPr lang="tr-TR" sz="1400" dirty="0">
                          <a:effectLst/>
                        </a:rPr>
                        <a:t>Edirne</a:t>
                      </a:r>
                    </a:p>
                  </a:txBody>
                  <a:tcPr marL="25400" marR="25400" marT="18935" marB="18935"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l"/>
                      <a:r>
                        <a:rPr lang="tr-TR" sz="1400" dirty="0">
                          <a:effectLst/>
                        </a:rPr>
                        <a:t>Bilgisayar Mühendisliği</a:t>
                      </a:r>
                      <a:br>
                        <a:rPr lang="tr-TR" sz="1400" dirty="0">
                          <a:effectLst/>
                        </a:rPr>
                      </a:br>
                      <a:r>
                        <a:rPr lang="tr-TR" sz="1400" dirty="0">
                          <a:effectLst/>
                        </a:rPr>
                        <a:t>Mühendislik Fakültesi</a:t>
                      </a:r>
                    </a:p>
                  </a:txBody>
                  <a:tcPr marL="25400" marR="25400" marT="18935" marB="18935"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ctr"/>
                      <a:r>
                        <a:rPr lang="tr-TR" sz="1400">
                          <a:effectLst/>
                        </a:rPr>
                        <a:t>SAY</a:t>
                      </a:r>
                    </a:p>
                  </a:txBody>
                  <a:tcPr marL="25400" marR="25400" marT="18935" marB="18935"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ctr"/>
                      <a:r>
                        <a:rPr lang="tr-TR" sz="1500" b="1" dirty="0" smtClean="0">
                          <a:solidFill>
                            <a:schemeClr val="tx1"/>
                          </a:solidFill>
                          <a:effectLst/>
                        </a:rPr>
                        <a:t>79.90</a:t>
                      </a:r>
                      <a:r>
                        <a:rPr lang="tr-TR" sz="1400" b="1" dirty="0" smtClean="0">
                          <a:solidFill>
                            <a:schemeClr val="tx1"/>
                          </a:solidFill>
                          <a:effectLst/>
                        </a:rPr>
                        <a:t>0</a:t>
                      </a:r>
                    </a:p>
                    <a:p>
                      <a:pPr algn="ctr"/>
                      <a:r>
                        <a:rPr lang="tr-TR" sz="1400" b="1" dirty="0" smtClean="0">
                          <a:solidFill>
                            <a:srgbClr val="00B050"/>
                          </a:solidFill>
                          <a:effectLst/>
                        </a:rPr>
                        <a:t>95.977</a:t>
                      </a:r>
                      <a:r>
                        <a:rPr lang="tr-TR" sz="1400" dirty="0">
                          <a:effectLst/>
                        </a:rPr>
                        <a:t/>
                      </a:r>
                      <a:br>
                        <a:rPr lang="tr-TR" sz="1400" dirty="0">
                          <a:effectLst/>
                        </a:rPr>
                      </a:br>
                      <a:r>
                        <a:rPr lang="tr-TR" sz="1400" dirty="0">
                          <a:solidFill>
                            <a:srgbClr val="FF0000"/>
                          </a:solidFill>
                          <a:effectLst/>
                        </a:rPr>
                        <a:t>102000</a:t>
                      </a:r>
                    </a:p>
                    <a:p>
                      <a:pPr algn="ctr"/>
                      <a:endParaRPr lang="tr-TR" sz="1400" dirty="0">
                        <a:solidFill>
                          <a:schemeClr val="tx1"/>
                        </a:solidFill>
                        <a:effectLst/>
                      </a:endParaRPr>
                    </a:p>
                  </a:txBody>
                  <a:tcPr marL="25400" marR="25400" marT="18935" marB="18935"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r>
            </a:tbl>
          </a:graphicData>
        </a:graphic>
      </p:graphicFrame>
      <p:graphicFrame>
        <p:nvGraphicFramePr>
          <p:cNvPr id="9" name="Tablo 8"/>
          <p:cNvGraphicFramePr>
            <a:graphicFrameLocks noGrp="1"/>
          </p:cNvGraphicFramePr>
          <p:nvPr>
            <p:extLst>
              <p:ext uri="{D42A27DB-BD31-4B8C-83A1-F6EECF244321}">
                <p14:modId xmlns:p14="http://schemas.microsoft.com/office/powerpoint/2010/main" xmlns="" val="318736233"/>
              </p:ext>
            </p:extLst>
          </p:nvPr>
        </p:nvGraphicFramePr>
        <p:xfrm>
          <a:off x="0" y="5994400"/>
          <a:ext cx="12153899" cy="863600"/>
        </p:xfrm>
        <a:graphic>
          <a:graphicData uri="http://schemas.openxmlformats.org/drawingml/2006/table">
            <a:tbl>
              <a:tblPr/>
              <a:tblGrid>
                <a:gridCol w="1578551"/>
                <a:gridCol w="2873867"/>
                <a:gridCol w="3850741"/>
                <a:gridCol w="601679"/>
                <a:gridCol w="3249061"/>
              </a:tblGrid>
              <a:tr h="863600">
                <a:tc>
                  <a:txBody>
                    <a:bodyPr/>
                    <a:lstStyle/>
                    <a:p>
                      <a:pPr algn="ctr"/>
                      <a:r>
                        <a:rPr lang="tr-TR" sz="1400" dirty="0">
                          <a:effectLst/>
                        </a:rPr>
                        <a:t>106110142</a:t>
                      </a:r>
                      <a:br>
                        <a:rPr lang="tr-TR" sz="1400" dirty="0">
                          <a:effectLst/>
                        </a:rPr>
                      </a:br>
                      <a:endParaRPr lang="tr-TR" sz="1400" dirty="0">
                        <a:effectLst/>
                      </a:endParaRPr>
                    </a:p>
                  </a:txBody>
                  <a:tcPr marL="25400" marR="25400" marT="19039" marB="19039"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l"/>
                      <a:r>
                        <a:rPr lang="tr-TR" sz="1400" dirty="0">
                          <a:effectLst/>
                        </a:rPr>
                        <a:t>Karabük Üniversitesi</a:t>
                      </a:r>
                      <a:br>
                        <a:rPr lang="tr-TR" sz="1400" dirty="0">
                          <a:effectLst/>
                        </a:rPr>
                      </a:br>
                      <a:r>
                        <a:rPr lang="tr-TR" sz="1400" dirty="0">
                          <a:effectLst/>
                        </a:rPr>
                        <a:t>Karabük</a:t>
                      </a:r>
                    </a:p>
                  </a:txBody>
                  <a:tcPr marL="25400" marR="25400" marT="19039" marB="19039"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l"/>
                      <a:r>
                        <a:rPr lang="tr-TR" sz="1400" dirty="0">
                          <a:effectLst/>
                        </a:rPr>
                        <a:t>Bilgisayar Mühendisliği</a:t>
                      </a:r>
                      <a:br>
                        <a:rPr lang="tr-TR" sz="1400" dirty="0">
                          <a:effectLst/>
                        </a:rPr>
                      </a:br>
                      <a:r>
                        <a:rPr lang="tr-TR" sz="1400" dirty="0">
                          <a:effectLst/>
                        </a:rPr>
                        <a:t>Mühendislik Fakültesi</a:t>
                      </a:r>
                    </a:p>
                  </a:txBody>
                  <a:tcPr marL="25400" marR="25400" marT="19039" marB="19039"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ctr"/>
                      <a:r>
                        <a:rPr lang="tr-TR" sz="1400" dirty="0">
                          <a:effectLst/>
                        </a:rPr>
                        <a:t>SAY</a:t>
                      </a:r>
                    </a:p>
                  </a:txBody>
                  <a:tcPr marL="25400" marR="25400" marT="19039" marB="19039"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ctr"/>
                      <a:r>
                        <a:rPr lang="tr-TR" sz="1600" b="1" dirty="0" smtClean="0">
                          <a:solidFill>
                            <a:schemeClr val="tx1"/>
                          </a:solidFill>
                          <a:effectLst/>
                        </a:rPr>
                        <a:t>96.200</a:t>
                      </a:r>
                    </a:p>
                    <a:p>
                      <a:pPr algn="ctr"/>
                      <a:r>
                        <a:rPr lang="tr-TR" sz="1400" b="1" dirty="0" smtClean="0">
                          <a:solidFill>
                            <a:srgbClr val="00B050"/>
                          </a:solidFill>
                          <a:effectLst/>
                        </a:rPr>
                        <a:t>120.767</a:t>
                      </a:r>
                      <a:r>
                        <a:rPr lang="tr-TR" sz="1400" dirty="0">
                          <a:effectLst/>
                        </a:rPr>
                        <a:t/>
                      </a:r>
                      <a:br>
                        <a:rPr lang="tr-TR" sz="1400" dirty="0">
                          <a:effectLst/>
                        </a:rPr>
                      </a:br>
                      <a:r>
                        <a:rPr lang="tr-TR" sz="1400" dirty="0" smtClean="0">
                          <a:solidFill>
                            <a:srgbClr val="FF0000"/>
                          </a:solidFill>
                          <a:effectLst/>
                        </a:rPr>
                        <a:t>144000</a:t>
                      </a:r>
                      <a:endParaRPr lang="tr-TR" sz="1400" dirty="0">
                        <a:solidFill>
                          <a:srgbClr val="FF0000"/>
                        </a:solidFill>
                        <a:effectLst/>
                      </a:endParaRPr>
                    </a:p>
                  </a:txBody>
                  <a:tcPr marL="25400" marR="25400" marT="19039" marB="19039"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r>
            </a:tbl>
          </a:graphicData>
        </a:graphic>
      </p:graphicFrame>
      <p:graphicFrame>
        <p:nvGraphicFramePr>
          <p:cNvPr id="11" name="Tablo 10"/>
          <p:cNvGraphicFramePr>
            <a:graphicFrameLocks noGrp="1"/>
          </p:cNvGraphicFramePr>
          <p:nvPr>
            <p:extLst>
              <p:ext uri="{D42A27DB-BD31-4B8C-83A1-F6EECF244321}">
                <p14:modId xmlns:p14="http://schemas.microsoft.com/office/powerpoint/2010/main" xmlns="" val="2975537386"/>
              </p:ext>
            </p:extLst>
          </p:nvPr>
        </p:nvGraphicFramePr>
        <p:xfrm>
          <a:off x="1" y="2121659"/>
          <a:ext cx="12115802" cy="820324"/>
        </p:xfrm>
        <a:graphic>
          <a:graphicData uri="http://schemas.openxmlformats.org/drawingml/2006/table">
            <a:tbl>
              <a:tblPr/>
              <a:tblGrid>
                <a:gridCol w="1573604"/>
                <a:gridCol w="2864859"/>
                <a:gridCol w="3838671"/>
                <a:gridCol w="599791"/>
                <a:gridCol w="3238877"/>
              </a:tblGrid>
              <a:tr h="820324">
                <a:tc>
                  <a:txBody>
                    <a:bodyPr/>
                    <a:lstStyle/>
                    <a:p>
                      <a:pPr algn="ctr"/>
                      <a:r>
                        <a:rPr lang="tr-TR" sz="1400" dirty="0">
                          <a:effectLst/>
                        </a:rPr>
                        <a:t>106110266</a:t>
                      </a:r>
                      <a:br>
                        <a:rPr lang="tr-TR" sz="1400" dirty="0">
                          <a:effectLst/>
                        </a:rPr>
                      </a:br>
                      <a:endParaRPr lang="tr-TR" sz="1400" dirty="0">
                        <a:effectLst/>
                      </a:endParaRPr>
                    </a:p>
                  </a:txBody>
                  <a:tcPr marL="25400" marR="25400" marT="18935" marB="18935"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c>
                  <a:txBody>
                    <a:bodyPr/>
                    <a:lstStyle/>
                    <a:p>
                      <a:pPr algn="l"/>
                      <a:r>
                        <a:rPr lang="tr-TR" sz="1400" dirty="0">
                          <a:effectLst/>
                        </a:rPr>
                        <a:t>Karabük Üniversitesi</a:t>
                      </a:r>
                      <a:br>
                        <a:rPr lang="tr-TR" sz="1400" dirty="0">
                          <a:effectLst/>
                        </a:rPr>
                      </a:br>
                      <a:r>
                        <a:rPr lang="tr-TR" sz="1400" dirty="0">
                          <a:effectLst/>
                        </a:rPr>
                        <a:t>Karabük</a:t>
                      </a:r>
                    </a:p>
                  </a:txBody>
                  <a:tcPr marL="25400" marR="25400" marT="18935" marB="18935"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c>
                  <a:txBody>
                    <a:bodyPr/>
                    <a:lstStyle/>
                    <a:p>
                      <a:pPr algn="l"/>
                      <a:r>
                        <a:rPr lang="tr-TR" sz="1400" dirty="0">
                          <a:effectLst/>
                        </a:rPr>
                        <a:t>Makine Mühendisliği                   (İngilizce)</a:t>
                      </a:r>
                      <a:br>
                        <a:rPr lang="tr-TR" sz="1400" dirty="0">
                          <a:effectLst/>
                        </a:rPr>
                      </a:br>
                      <a:r>
                        <a:rPr lang="tr-TR" sz="1400" dirty="0">
                          <a:effectLst/>
                        </a:rPr>
                        <a:t>Mühendislik Fakültesi</a:t>
                      </a:r>
                    </a:p>
                  </a:txBody>
                  <a:tcPr marL="25400" marR="25400" marT="18935" marB="18935"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c>
                  <a:txBody>
                    <a:bodyPr/>
                    <a:lstStyle/>
                    <a:p>
                      <a:pPr algn="ctr"/>
                      <a:r>
                        <a:rPr lang="tr-TR" sz="1400">
                          <a:effectLst/>
                        </a:rPr>
                        <a:t>SAY</a:t>
                      </a:r>
                    </a:p>
                  </a:txBody>
                  <a:tcPr marL="25400" marR="25400" marT="18935" marB="18935"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c>
                  <a:txBody>
                    <a:bodyPr/>
                    <a:lstStyle/>
                    <a:p>
                      <a:pPr algn="ctr"/>
                      <a:r>
                        <a:rPr lang="tr-TR" sz="1400" b="1" dirty="0" smtClean="0">
                          <a:solidFill>
                            <a:schemeClr val="tx1"/>
                          </a:solidFill>
                          <a:effectLst/>
                        </a:rPr>
                        <a:t>240</a:t>
                      </a:r>
                      <a:r>
                        <a:rPr lang="tr-TR" sz="1200" b="1" dirty="0" smtClean="0">
                          <a:solidFill>
                            <a:srgbClr val="00B050"/>
                          </a:solidFill>
                          <a:effectLst/>
                        </a:rPr>
                        <a:t>.</a:t>
                      </a:r>
                    </a:p>
                    <a:p>
                      <a:pPr algn="ctr"/>
                      <a:r>
                        <a:rPr lang="tr-TR" sz="1200" b="1" dirty="0" smtClean="0">
                          <a:solidFill>
                            <a:srgbClr val="00B050"/>
                          </a:solidFill>
                          <a:effectLst/>
                        </a:rPr>
                        <a:t>254.428</a:t>
                      </a:r>
                      <a:r>
                        <a:rPr lang="tr-TR" sz="1200" dirty="0">
                          <a:effectLst/>
                        </a:rPr>
                        <a:t/>
                      </a:r>
                      <a:br>
                        <a:rPr lang="tr-TR" sz="1200" dirty="0">
                          <a:effectLst/>
                        </a:rPr>
                      </a:br>
                      <a:r>
                        <a:rPr lang="tr-TR" sz="1200" dirty="0">
                          <a:solidFill>
                            <a:srgbClr val="FF0000"/>
                          </a:solidFill>
                          <a:effectLst/>
                        </a:rPr>
                        <a:t>240000</a:t>
                      </a:r>
                    </a:p>
                    <a:p>
                      <a:pPr marL="0" marR="0" indent="0" algn="ctr" defTabSz="914400" rtl="0" eaLnBrk="1" fontAlgn="auto" latinLnBrk="1" hangingPunct="1">
                        <a:lnSpc>
                          <a:spcPct val="100000"/>
                        </a:lnSpc>
                        <a:spcBef>
                          <a:spcPts val="0"/>
                        </a:spcBef>
                        <a:spcAft>
                          <a:spcPts val="0"/>
                        </a:spcAft>
                        <a:buClrTx/>
                        <a:buSzTx/>
                        <a:buFontTx/>
                        <a:buNone/>
                        <a:tabLst/>
                        <a:defRPr/>
                      </a:pPr>
                      <a:r>
                        <a:rPr lang="tr-TR" sz="1200" dirty="0">
                          <a:solidFill>
                            <a:schemeClr val="tx1"/>
                          </a:solidFill>
                          <a:effectLst/>
                        </a:rPr>
                        <a:t>229130</a:t>
                      </a:r>
                    </a:p>
                  </a:txBody>
                  <a:tcPr marL="25400" marR="25400" marT="18935" marB="18935"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r>
            </a:tbl>
          </a:graphicData>
        </a:graphic>
      </p:graphicFrame>
      <p:graphicFrame>
        <p:nvGraphicFramePr>
          <p:cNvPr id="12" name="Tablo 11"/>
          <p:cNvGraphicFramePr>
            <a:graphicFrameLocks noGrp="1"/>
          </p:cNvGraphicFramePr>
          <p:nvPr>
            <p:extLst>
              <p:ext uri="{D42A27DB-BD31-4B8C-83A1-F6EECF244321}">
                <p14:modId xmlns:p14="http://schemas.microsoft.com/office/powerpoint/2010/main" xmlns="" val="2765871452"/>
              </p:ext>
            </p:extLst>
          </p:nvPr>
        </p:nvGraphicFramePr>
        <p:xfrm>
          <a:off x="3" y="1175647"/>
          <a:ext cx="12052300" cy="921790"/>
        </p:xfrm>
        <a:graphic>
          <a:graphicData uri="http://schemas.openxmlformats.org/drawingml/2006/table">
            <a:tbl>
              <a:tblPr/>
              <a:tblGrid>
                <a:gridCol w="1566159"/>
                <a:gridCol w="2849040"/>
                <a:gridCol w="3818549"/>
                <a:gridCol w="596651"/>
                <a:gridCol w="3221901"/>
              </a:tblGrid>
              <a:tr h="865187">
                <a:tc>
                  <a:txBody>
                    <a:bodyPr/>
                    <a:lstStyle/>
                    <a:p>
                      <a:pPr algn="ctr"/>
                      <a:r>
                        <a:rPr lang="tr-TR" sz="1400" dirty="0">
                          <a:effectLst/>
                        </a:rPr>
                        <a:t>109410209</a:t>
                      </a:r>
                      <a:br>
                        <a:rPr lang="tr-TR" sz="1400" dirty="0">
                          <a:effectLst/>
                        </a:rPr>
                      </a:br>
                      <a:endParaRPr lang="tr-TR" sz="1400" dirty="0">
                        <a:effectLst/>
                      </a:endParaRPr>
                    </a:p>
                  </a:txBody>
                  <a:tcPr marL="25400" marR="25400" marT="18935" marB="18935"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c>
                  <a:txBody>
                    <a:bodyPr/>
                    <a:lstStyle/>
                    <a:p>
                      <a:pPr algn="l"/>
                      <a:r>
                        <a:rPr lang="tr-TR" sz="1400" dirty="0">
                          <a:effectLst/>
                        </a:rPr>
                        <a:t>Trakya Üniversitesi</a:t>
                      </a:r>
                      <a:br>
                        <a:rPr lang="tr-TR" sz="1400" dirty="0">
                          <a:effectLst/>
                        </a:rPr>
                      </a:br>
                      <a:r>
                        <a:rPr lang="tr-TR" sz="1400" dirty="0">
                          <a:effectLst/>
                        </a:rPr>
                        <a:t>Edirne</a:t>
                      </a:r>
                    </a:p>
                  </a:txBody>
                  <a:tcPr marL="25400" marR="25400" marT="18935" marB="18935"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c>
                  <a:txBody>
                    <a:bodyPr/>
                    <a:lstStyle/>
                    <a:p>
                      <a:pPr algn="l"/>
                      <a:r>
                        <a:rPr lang="tr-TR" sz="1400" dirty="0">
                          <a:effectLst/>
                        </a:rPr>
                        <a:t>Makine Mühendisliği</a:t>
                      </a:r>
                      <a:br>
                        <a:rPr lang="tr-TR" sz="1400" dirty="0">
                          <a:effectLst/>
                        </a:rPr>
                      </a:br>
                      <a:r>
                        <a:rPr lang="tr-TR" sz="1400" dirty="0">
                          <a:effectLst/>
                        </a:rPr>
                        <a:t>Mühendislik Fakültesi</a:t>
                      </a:r>
                    </a:p>
                  </a:txBody>
                  <a:tcPr marL="25400" marR="25400" marT="18935" marB="18935"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c>
                  <a:txBody>
                    <a:bodyPr/>
                    <a:lstStyle/>
                    <a:p>
                      <a:pPr algn="ctr"/>
                      <a:r>
                        <a:rPr lang="tr-TR" sz="1400">
                          <a:effectLst/>
                        </a:rPr>
                        <a:t>SAY</a:t>
                      </a:r>
                    </a:p>
                  </a:txBody>
                  <a:tcPr marL="25400" marR="25400" marT="18935" marB="18935"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c>
                  <a:txBody>
                    <a:bodyPr/>
                    <a:lstStyle/>
                    <a:p>
                      <a:pPr algn="ctr"/>
                      <a:r>
                        <a:rPr lang="tr-TR" sz="1600" b="1" dirty="0" smtClean="0">
                          <a:solidFill>
                            <a:schemeClr val="tx1"/>
                          </a:solidFill>
                          <a:effectLst/>
                        </a:rPr>
                        <a:t>209</a:t>
                      </a:r>
                      <a:r>
                        <a:rPr lang="tr-TR" sz="1400" b="1" dirty="0" smtClean="0">
                          <a:solidFill>
                            <a:schemeClr val="tx1"/>
                          </a:solidFill>
                          <a:effectLst/>
                        </a:rPr>
                        <a:t>.</a:t>
                      </a:r>
                    </a:p>
                    <a:p>
                      <a:pPr algn="ctr"/>
                      <a:r>
                        <a:rPr lang="tr-TR" sz="1400" b="1" dirty="0" smtClean="0">
                          <a:solidFill>
                            <a:srgbClr val="00B050"/>
                          </a:solidFill>
                          <a:effectLst/>
                        </a:rPr>
                        <a:t>219.262</a:t>
                      </a:r>
                      <a:r>
                        <a:rPr lang="tr-TR" sz="1400" dirty="0">
                          <a:solidFill>
                            <a:srgbClr val="00B050"/>
                          </a:solidFill>
                          <a:effectLst/>
                        </a:rPr>
                        <a:t/>
                      </a:r>
                      <a:br>
                        <a:rPr lang="tr-TR" sz="1400" dirty="0">
                          <a:solidFill>
                            <a:srgbClr val="00B050"/>
                          </a:solidFill>
                          <a:effectLst/>
                        </a:rPr>
                      </a:br>
                      <a:r>
                        <a:rPr lang="tr-TR" sz="1400" dirty="0">
                          <a:solidFill>
                            <a:srgbClr val="FF0000"/>
                          </a:solidFill>
                          <a:effectLst/>
                        </a:rPr>
                        <a:t>198000</a:t>
                      </a:r>
                    </a:p>
                    <a:p>
                      <a:pPr algn="ctr"/>
                      <a:r>
                        <a:rPr lang="tr-TR" sz="1400" dirty="0">
                          <a:solidFill>
                            <a:srgbClr val="008000"/>
                          </a:solidFill>
                          <a:effectLst/>
                        </a:rPr>
                        <a:t>191511</a:t>
                      </a:r>
                      <a:endParaRPr lang="tr-TR" sz="1400" dirty="0">
                        <a:effectLst/>
                      </a:endParaRPr>
                    </a:p>
                  </a:txBody>
                  <a:tcPr marL="25400" marR="25400" marT="18935" marB="18935"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r>
            </a:tbl>
          </a:graphicData>
        </a:graphic>
      </p:graphicFrame>
      <p:graphicFrame>
        <p:nvGraphicFramePr>
          <p:cNvPr id="16" name="Tablo 15"/>
          <p:cNvGraphicFramePr>
            <a:graphicFrameLocks noGrp="1"/>
          </p:cNvGraphicFramePr>
          <p:nvPr>
            <p:extLst>
              <p:ext uri="{D42A27DB-BD31-4B8C-83A1-F6EECF244321}">
                <p14:modId xmlns:p14="http://schemas.microsoft.com/office/powerpoint/2010/main" xmlns="" val="1453372974"/>
              </p:ext>
            </p:extLst>
          </p:nvPr>
        </p:nvGraphicFramePr>
        <p:xfrm>
          <a:off x="139700" y="685662"/>
          <a:ext cx="12052301" cy="465138"/>
        </p:xfrm>
        <a:graphic>
          <a:graphicData uri="http://schemas.openxmlformats.org/drawingml/2006/table">
            <a:tbl>
              <a:tblPr/>
              <a:tblGrid>
                <a:gridCol w="1673256"/>
                <a:gridCol w="2773941"/>
                <a:gridCol w="3826127"/>
                <a:gridCol w="1052185"/>
                <a:gridCol w="2726792"/>
              </a:tblGrid>
              <a:tr h="465138">
                <a:tc>
                  <a:txBody>
                    <a:bodyPr/>
                    <a:lstStyle/>
                    <a:p>
                      <a:pPr algn="ctr"/>
                      <a:r>
                        <a:rPr lang="tr-TR" sz="1400" b="1" dirty="0">
                          <a:solidFill>
                            <a:srgbClr val="7030A0"/>
                          </a:solidFill>
                          <a:effectLst/>
                          <a:latin typeface="Trebuchet MS"/>
                        </a:rPr>
                        <a:t>Program Kodu</a:t>
                      </a:r>
                    </a:p>
                  </a:txBody>
                  <a:tcPr marL="25399" marR="25399" marT="19063" marB="19063"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ctr"/>
                      <a:r>
                        <a:rPr lang="tr-TR" sz="1400" b="1" dirty="0">
                          <a:solidFill>
                            <a:srgbClr val="7030A0"/>
                          </a:solidFill>
                          <a:effectLst/>
                          <a:latin typeface="Trebuchet MS"/>
                        </a:rPr>
                        <a:t>Üniversitenin Adı</a:t>
                      </a:r>
                    </a:p>
                    <a:p>
                      <a:pPr algn="ctr"/>
                      <a:r>
                        <a:rPr lang="tr-TR" sz="1400" b="1" dirty="0">
                          <a:solidFill>
                            <a:srgbClr val="7030A0"/>
                          </a:solidFill>
                          <a:effectLst/>
                          <a:latin typeface="Trebuchet MS"/>
                        </a:rPr>
                        <a:t>Bulunduğu İl</a:t>
                      </a:r>
                    </a:p>
                  </a:txBody>
                  <a:tcPr marL="25399" marR="25399" marT="19063" marB="19063"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ctr"/>
                      <a:r>
                        <a:rPr lang="tr-TR" sz="1400" b="1">
                          <a:solidFill>
                            <a:srgbClr val="7030A0"/>
                          </a:solidFill>
                          <a:effectLst/>
                          <a:latin typeface="Trebuchet MS"/>
                        </a:rPr>
                        <a:t>Program Adı (Açıklamalı)</a:t>
                      </a:r>
                    </a:p>
                    <a:p>
                      <a:pPr algn="ctr"/>
                      <a:r>
                        <a:rPr lang="tr-TR" sz="1400" b="1">
                          <a:solidFill>
                            <a:srgbClr val="7030A0"/>
                          </a:solidFill>
                          <a:effectLst/>
                          <a:latin typeface="Trebuchet MS"/>
                        </a:rPr>
                        <a:t>Fak.YO.MYO</a:t>
                      </a:r>
                    </a:p>
                  </a:txBody>
                  <a:tcPr marL="25399" marR="25399" marT="19063" marB="19063"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ctr"/>
                      <a:r>
                        <a:rPr lang="tr-TR" sz="1400" b="1">
                          <a:solidFill>
                            <a:srgbClr val="7030A0"/>
                          </a:solidFill>
                          <a:effectLst/>
                          <a:latin typeface="Trebuchet MS"/>
                        </a:rPr>
                        <a:t>Puan</a:t>
                      </a:r>
                      <a:br>
                        <a:rPr lang="tr-TR" sz="1400" b="1">
                          <a:solidFill>
                            <a:srgbClr val="7030A0"/>
                          </a:solidFill>
                          <a:effectLst/>
                          <a:latin typeface="Trebuchet MS"/>
                        </a:rPr>
                      </a:br>
                      <a:r>
                        <a:rPr lang="tr-TR" sz="1400" b="1">
                          <a:solidFill>
                            <a:srgbClr val="7030A0"/>
                          </a:solidFill>
                          <a:effectLst/>
                          <a:latin typeface="Trebuchet MS"/>
                        </a:rPr>
                        <a:t>Türü</a:t>
                      </a:r>
                    </a:p>
                  </a:txBody>
                  <a:tcPr marL="25399" marR="25399" marT="19063" marB="19063"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ctr"/>
                      <a:r>
                        <a:rPr lang="tr-TR" sz="1400" b="1" dirty="0">
                          <a:solidFill>
                            <a:srgbClr val="7030A0"/>
                          </a:solidFill>
                          <a:effectLst/>
                          <a:latin typeface="inherit"/>
                        </a:rPr>
                        <a:t>Başarı Sıraları/</a:t>
                      </a:r>
                      <a:r>
                        <a:rPr lang="tr-TR" sz="1400" b="1" dirty="0">
                          <a:solidFill>
                            <a:schemeClr val="tx1"/>
                          </a:solidFill>
                          <a:effectLst/>
                          <a:latin typeface="inherit"/>
                        </a:rPr>
                        <a:t>2019</a:t>
                      </a:r>
                      <a:r>
                        <a:rPr lang="tr-TR" sz="1400" b="1" dirty="0">
                          <a:solidFill>
                            <a:srgbClr val="7030A0"/>
                          </a:solidFill>
                          <a:effectLst/>
                          <a:latin typeface="inherit"/>
                        </a:rPr>
                        <a:t>-</a:t>
                      </a:r>
                    </a:p>
                    <a:p>
                      <a:pPr algn="ctr"/>
                      <a:r>
                        <a:rPr lang="tr-TR" sz="1400" b="1" dirty="0" smtClean="0">
                          <a:solidFill>
                            <a:srgbClr val="FF0000"/>
                          </a:solidFill>
                          <a:effectLst/>
                          <a:latin typeface="inherit"/>
                        </a:rPr>
                        <a:t>2020</a:t>
                      </a:r>
                      <a:r>
                        <a:rPr lang="tr-TR" sz="1400" b="1" dirty="0" smtClean="0">
                          <a:solidFill>
                            <a:srgbClr val="7030A0"/>
                          </a:solidFill>
                          <a:effectLst/>
                          <a:latin typeface="inherit"/>
                        </a:rPr>
                        <a:t>-</a:t>
                      </a:r>
                      <a:r>
                        <a:rPr lang="tr-TR" sz="1400" b="1" dirty="0" smtClean="0">
                          <a:solidFill>
                            <a:srgbClr val="00B050"/>
                          </a:solidFill>
                          <a:effectLst/>
                          <a:latin typeface="inherit"/>
                        </a:rPr>
                        <a:t>2021-</a:t>
                      </a:r>
                      <a:r>
                        <a:rPr lang="tr-TR" sz="1400" b="1" dirty="0" smtClean="0">
                          <a:solidFill>
                            <a:schemeClr val="tx1"/>
                          </a:solidFill>
                          <a:effectLst/>
                          <a:latin typeface="inherit"/>
                        </a:rPr>
                        <a:t>2022</a:t>
                      </a:r>
                      <a:endParaRPr lang="tr-TR" sz="1400" b="1" dirty="0">
                        <a:solidFill>
                          <a:schemeClr val="tx1"/>
                        </a:solidFill>
                        <a:effectLst/>
                        <a:latin typeface="inherit"/>
                      </a:endParaRPr>
                    </a:p>
                  </a:txBody>
                  <a:tcPr marL="25399" marR="25399" marT="19063" marB="19063"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r>
            </a:tbl>
          </a:graphicData>
        </a:graphic>
      </p:graphicFrame>
      <p:graphicFrame>
        <p:nvGraphicFramePr>
          <p:cNvPr id="13" name="Tablo 12"/>
          <p:cNvGraphicFramePr>
            <a:graphicFrameLocks noGrp="1"/>
          </p:cNvGraphicFramePr>
          <p:nvPr>
            <p:extLst>
              <p:ext uri="{D42A27DB-BD31-4B8C-83A1-F6EECF244321}">
                <p14:modId xmlns:p14="http://schemas.microsoft.com/office/powerpoint/2010/main" xmlns="" val="3133537080"/>
              </p:ext>
            </p:extLst>
          </p:nvPr>
        </p:nvGraphicFramePr>
        <p:xfrm>
          <a:off x="3" y="4157799"/>
          <a:ext cx="12120033" cy="800172"/>
        </p:xfrm>
        <a:graphic>
          <a:graphicData uri="http://schemas.openxmlformats.org/drawingml/2006/table">
            <a:tbl>
              <a:tblPr/>
              <a:tblGrid>
                <a:gridCol w="1478708"/>
                <a:gridCol w="2961304"/>
                <a:gridCol w="3840009"/>
                <a:gridCol w="600003"/>
                <a:gridCol w="3240009"/>
              </a:tblGrid>
              <a:tr h="779393">
                <a:tc>
                  <a:txBody>
                    <a:bodyPr/>
                    <a:lstStyle/>
                    <a:p>
                      <a:pPr algn="ctr"/>
                      <a:r>
                        <a:rPr lang="tr-TR" sz="1400" dirty="0">
                          <a:effectLst/>
                        </a:rPr>
                        <a:t>106110609</a:t>
                      </a:r>
                      <a:br>
                        <a:rPr lang="tr-TR" sz="1400" dirty="0">
                          <a:effectLst/>
                        </a:rPr>
                      </a:br>
                      <a:endParaRPr lang="tr-TR" sz="1400" dirty="0">
                        <a:effectLst/>
                      </a:endParaRPr>
                    </a:p>
                  </a:txBody>
                  <a:tcPr marL="25400" marR="25400" marT="19086" marB="19086"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c>
                  <a:txBody>
                    <a:bodyPr/>
                    <a:lstStyle/>
                    <a:p>
                      <a:pPr algn="l"/>
                      <a:r>
                        <a:rPr lang="tr-TR" sz="1400" dirty="0">
                          <a:effectLst/>
                        </a:rPr>
                        <a:t>Karabük Üniversitesi</a:t>
                      </a:r>
                      <a:br>
                        <a:rPr lang="tr-TR" sz="1400" dirty="0">
                          <a:effectLst/>
                        </a:rPr>
                      </a:br>
                      <a:r>
                        <a:rPr lang="tr-TR" sz="1400" dirty="0">
                          <a:effectLst/>
                        </a:rPr>
                        <a:t>Karabük</a:t>
                      </a:r>
                    </a:p>
                  </a:txBody>
                  <a:tcPr marL="25400" marR="25400" marT="19086" marB="19086"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c>
                  <a:txBody>
                    <a:bodyPr/>
                    <a:lstStyle/>
                    <a:p>
                      <a:pPr algn="l"/>
                      <a:r>
                        <a:rPr lang="tr-TR" sz="1400" dirty="0">
                          <a:effectLst/>
                        </a:rPr>
                        <a:t>İnşaat Mühendisliği</a:t>
                      </a:r>
                      <a:br>
                        <a:rPr lang="tr-TR" sz="1400" dirty="0">
                          <a:effectLst/>
                        </a:rPr>
                      </a:br>
                      <a:r>
                        <a:rPr lang="tr-TR" sz="1400" dirty="0">
                          <a:effectLst/>
                        </a:rPr>
                        <a:t>Mühendislik Fakültesi</a:t>
                      </a:r>
                    </a:p>
                  </a:txBody>
                  <a:tcPr marL="25400" marR="25400" marT="19086" marB="19086"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c>
                  <a:txBody>
                    <a:bodyPr/>
                    <a:lstStyle/>
                    <a:p>
                      <a:pPr algn="ctr"/>
                      <a:r>
                        <a:rPr lang="tr-TR" sz="1400" dirty="0">
                          <a:effectLst/>
                        </a:rPr>
                        <a:t>SAY</a:t>
                      </a:r>
                    </a:p>
                  </a:txBody>
                  <a:tcPr marL="25400" marR="25400" marT="19086" marB="19086"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c>
                  <a:txBody>
                    <a:bodyPr/>
                    <a:lstStyle/>
                    <a:p>
                      <a:pPr algn="ctr"/>
                      <a:r>
                        <a:rPr lang="tr-TR" sz="1400" b="1" dirty="0" smtClean="0">
                          <a:solidFill>
                            <a:schemeClr val="tx1"/>
                          </a:solidFill>
                          <a:effectLst/>
                        </a:rPr>
                        <a:t>298</a:t>
                      </a:r>
                    </a:p>
                    <a:p>
                      <a:pPr algn="ctr"/>
                      <a:r>
                        <a:rPr lang="tr-TR" sz="1200" dirty="0" smtClean="0">
                          <a:solidFill>
                            <a:srgbClr val="008000"/>
                          </a:solidFill>
                          <a:effectLst/>
                        </a:rPr>
                        <a:t>0</a:t>
                      </a:r>
                      <a:r>
                        <a:rPr lang="tr-TR" sz="1200" dirty="0">
                          <a:effectLst/>
                        </a:rPr>
                        <a:t/>
                      </a:r>
                      <a:br>
                        <a:rPr lang="tr-TR" sz="1200" dirty="0">
                          <a:effectLst/>
                        </a:rPr>
                      </a:br>
                      <a:r>
                        <a:rPr lang="tr-TR" sz="1200" dirty="0">
                          <a:solidFill>
                            <a:srgbClr val="FF0000"/>
                          </a:solidFill>
                          <a:effectLst/>
                        </a:rPr>
                        <a:t>174000</a:t>
                      </a:r>
                    </a:p>
                    <a:p>
                      <a:pPr algn="ctr"/>
                      <a:r>
                        <a:rPr lang="tr-TR" sz="1200" dirty="0">
                          <a:solidFill>
                            <a:schemeClr val="tx1"/>
                          </a:solidFill>
                          <a:effectLst/>
                        </a:rPr>
                        <a:t>129723</a:t>
                      </a:r>
                    </a:p>
                  </a:txBody>
                  <a:tcPr marL="25400" marR="25400" marT="19086" marB="19086"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r>
            </a:tbl>
          </a:graphicData>
        </a:graphic>
      </p:graphicFrame>
      <p:graphicFrame>
        <p:nvGraphicFramePr>
          <p:cNvPr id="14" name="Tablo 13"/>
          <p:cNvGraphicFramePr>
            <a:graphicFrameLocks noGrp="1"/>
          </p:cNvGraphicFramePr>
          <p:nvPr>
            <p:extLst>
              <p:ext uri="{D42A27DB-BD31-4B8C-83A1-F6EECF244321}">
                <p14:modId xmlns:p14="http://schemas.microsoft.com/office/powerpoint/2010/main" xmlns="" val="672053977"/>
              </p:ext>
            </p:extLst>
          </p:nvPr>
        </p:nvGraphicFramePr>
        <p:xfrm>
          <a:off x="38101" y="3173343"/>
          <a:ext cx="12153898" cy="921792"/>
        </p:xfrm>
        <a:graphic>
          <a:graphicData uri="http://schemas.openxmlformats.org/drawingml/2006/table">
            <a:tbl>
              <a:tblPr/>
              <a:tblGrid>
                <a:gridCol w="1525280"/>
                <a:gridCol w="2957768"/>
                <a:gridCol w="3715329"/>
                <a:gridCol w="719381"/>
                <a:gridCol w="3236140"/>
              </a:tblGrid>
              <a:tr h="802309">
                <a:tc>
                  <a:txBody>
                    <a:bodyPr/>
                    <a:lstStyle/>
                    <a:p>
                      <a:pPr algn="ctr"/>
                      <a:r>
                        <a:rPr lang="tr-TR" sz="1400" dirty="0">
                          <a:effectLst/>
                        </a:rPr>
                        <a:t>102710881</a:t>
                      </a:r>
                      <a:br>
                        <a:rPr lang="tr-TR" sz="1400" dirty="0">
                          <a:effectLst/>
                        </a:rPr>
                      </a:br>
                      <a:endParaRPr lang="tr-TR" sz="1400" dirty="0">
                        <a:effectLst/>
                      </a:endParaRPr>
                    </a:p>
                  </a:txBody>
                  <a:tcPr marL="25400" marR="25400" marT="18936" marB="18936"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l"/>
                      <a:r>
                        <a:rPr lang="nn-NO" sz="1400" dirty="0">
                          <a:effectLst/>
                        </a:rPr>
                        <a:t>Çanakkale Onsekiz Mart </a:t>
                      </a:r>
                      <a:endParaRPr lang="tr-TR" sz="1400" smtClean="0">
                        <a:effectLst/>
                      </a:endParaRPr>
                    </a:p>
                    <a:p>
                      <a:pPr algn="l"/>
                      <a:r>
                        <a:rPr lang="tr-TR" sz="1400" smtClean="0">
                          <a:effectLst/>
                        </a:rPr>
                        <a:t> </a:t>
                      </a:r>
                      <a:r>
                        <a:rPr lang="nn-NO" sz="1400" dirty="0">
                          <a:effectLst/>
                        </a:rPr>
                        <a:t>Üniversitesi</a:t>
                      </a:r>
                      <a:br>
                        <a:rPr lang="nn-NO" sz="1400" dirty="0">
                          <a:effectLst/>
                        </a:rPr>
                      </a:br>
                      <a:endParaRPr lang="nn-NO" sz="1400" dirty="0">
                        <a:effectLst/>
                      </a:endParaRPr>
                    </a:p>
                  </a:txBody>
                  <a:tcPr marL="25400" marR="25400" marT="18936" marB="18936"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l"/>
                      <a:r>
                        <a:rPr lang="tr-TR" sz="1400">
                          <a:effectLst/>
                        </a:rPr>
                        <a:t>İnşaat Mühendisliği</a:t>
                      </a:r>
                      <a:br>
                        <a:rPr lang="tr-TR" sz="1400">
                          <a:effectLst/>
                        </a:rPr>
                      </a:br>
                      <a:r>
                        <a:rPr lang="tr-TR" sz="1400">
                          <a:effectLst/>
                        </a:rPr>
                        <a:t>Mühendislik Fakültesi</a:t>
                      </a:r>
                    </a:p>
                  </a:txBody>
                  <a:tcPr marL="25400" marR="25400" marT="18936" marB="18936"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ctr"/>
                      <a:r>
                        <a:rPr lang="tr-TR" sz="1400">
                          <a:effectLst/>
                        </a:rPr>
                        <a:t>SAY</a:t>
                      </a:r>
                    </a:p>
                  </a:txBody>
                  <a:tcPr marL="25400" marR="25400" marT="18936" marB="18936"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ctr"/>
                      <a:r>
                        <a:rPr lang="tr-TR" sz="1600" b="1" dirty="0" smtClean="0">
                          <a:solidFill>
                            <a:schemeClr val="tx1"/>
                          </a:solidFill>
                          <a:effectLst/>
                        </a:rPr>
                        <a:t>272</a:t>
                      </a:r>
                    </a:p>
                    <a:p>
                      <a:pPr algn="ctr"/>
                      <a:r>
                        <a:rPr lang="tr-TR" sz="1400" b="1" dirty="0" smtClean="0">
                          <a:solidFill>
                            <a:srgbClr val="FF0000"/>
                          </a:solidFill>
                          <a:effectLst/>
                        </a:rPr>
                        <a:t>279.889</a:t>
                      </a:r>
                      <a:r>
                        <a:rPr lang="tr-TR" sz="1400" dirty="0">
                          <a:effectLst/>
                        </a:rPr>
                        <a:t/>
                      </a:r>
                      <a:br>
                        <a:rPr lang="tr-TR" sz="1400" dirty="0">
                          <a:effectLst/>
                        </a:rPr>
                      </a:br>
                      <a:r>
                        <a:rPr lang="tr-TR" sz="1400" dirty="0">
                          <a:effectLst/>
                        </a:rPr>
                        <a:t>238000</a:t>
                      </a:r>
                    </a:p>
                    <a:p>
                      <a:pPr algn="ctr"/>
                      <a:r>
                        <a:rPr lang="tr-TR" sz="1400" dirty="0">
                          <a:solidFill>
                            <a:srgbClr val="008000"/>
                          </a:solidFill>
                          <a:effectLst/>
                        </a:rPr>
                        <a:t>227897</a:t>
                      </a:r>
                      <a:endParaRPr lang="tr-TR" sz="1400" dirty="0">
                        <a:effectLst/>
                      </a:endParaRPr>
                    </a:p>
                  </a:txBody>
                  <a:tcPr marL="25400" marR="25400" marT="18936" marB="18936"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r>
            </a:tbl>
          </a:graphicData>
        </a:graphic>
      </p:graphicFrame>
    </p:spTree>
    <p:extLst>
      <p:ext uri="{BB962C8B-B14F-4D97-AF65-F5344CB8AC3E}">
        <p14:creationId xmlns:p14="http://schemas.microsoft.com/office/powerpoint/2010/main" xmlns="" val="6994745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a:spLocks noGrp="1" noChangeArrowheads="1"/>
          </p:cNvSpPr>
          <p:nvPr>
            <p:ph type="body" idx="1"/>
          </p:nvPr>
        </p:nvSpPr>
        <p:spPr>
          <a:xfrm>
            <a:off x="1512406" y="513039"/>
            <a:ext cx="10274300" cy="4238625"/>
          </a:xfrm>
        </p:spPr>
        <p:txBody>
          <a:bodyPr/>
          <a:lstStyle/>
          <a:p>
            <a:r>
              <a:rPr lang="tr-TR" altLang="tr-TR" sz="2400" b="1" dirty="0" smtClean="0">
                <a:solidFill>
                  <a:srgbClr val="0070C0"/>
                </a:solidFill>
                <a:latin typeface="Century Gothic" pitchFamily="34" charset="0"/>
              </a:rPr>
              <a:t>Tercihleri Etkileyen Faktörler </a:t>
            </a:r>
          </a:p>
          <a:p>
            <a:r>
              <a:rPr lang="tr-TR" altLang="tr-TR" sz="1800" dirty="0" smtClean="0">
                <a:solidFill>
                  <a:srgbClr val="C00000"/>
                </a:solidFill>
              </a:rPr>
              <a:t>TERCİH BURSU  </a:t>
            </a:r>
            <a:r>
              <a:rPr lang="tr-TR" altLang="tr-TR" sz="1400" dirty="0" smtClean="0"/>
              <a:t>(</a:t>
            </a:r>
            <a:r>
              <a:rPr lang="tr-TR" altLang="tr-TR" sz="1600" dirty="0" smtClean="0"/>
              <a:t>Özellikle Vakıf Üniversitelerinin Adayın Tercih Listesinde İlk Sıralarda Yer Almak İçin, İlk Tercihlere İlave Burs Verilmesi)</a:t>
            </a:r>
            <a:endParaRPr lang="tr-TR" altLang="tr-TR" sz="2400" dirty="0" smtClean="0"/>
          </a:p>
          <a:p>
            <a:r>
              <a:rPr lang="tr-TR" altLang="tr-TR" sz="1800" dirty="0" smtClean="0">
                <a:solidFill>
                  <a:srgbClr val="C00000"/>
                </a:solidFill>
              </a:rPr>
              <a:t>İNDİRİM ORANLARI ÜCRETİ </a:t>
            </a:r>
            <a:r>
              <a:rPr lang="tr-TR" altLang="tr-TR" sz="1400" dirty="0" smtClean="0"/>
              <a:t>(Özellikle Vakıf Üniversitelerin Yıllık Ücretleri Ve Bu Ücretler Üzerinden Uyguladığı  Burs Oranları) </a:t>
            </a:r>
            <a:endParaRPr lang="tr-TR" altLang="tr-TR" sz="1800" dirty="0" smtClean="0"/>
          </a:p>
          <a:p>
            <a:r>
              <a:rPr lang="tr-TR" altLang="tr-TR" sz="1800" dirty="0" smtClean="0">
                <a:solidFill>
                  <a:srgbClr val="C00000"/>
                </a:solidFill>
              </a:rPr>
              <a:t>PROGRAMA OLAN TALEP – MEMUR ALIMI-formasyon  </a:t>
            </a:r>
            <a:r>
              <a:rPr lang="tr-TR" altLang="tr-TR" sz="1400" dirty="0" smtClean="0"/>
              <a:t>(Program Mezunlarının Devlet Ve Özel Sektörde İstihdamı)</a:t>
            </a:r>
          </a:p>
          <a:p>
            <a:pPr>
              <a:buFontTx/>
              <a:buNone/>
            </a:pPr>
            <a:r>
              <a:rPr lang="tr-TR" altLang="tr-TR" sz="2000" b="1" dirty="0" smtClean="0"/>
              <a:t>  </a:t>
            </a:r>
            <a:r>
              <a:rPr lang="tr-TR" altLang="tr-TR" sz="2000" b="1" dirty="0" err="1" smtClean="0"/>
              <a:t>örn</a:t>
            </a:r>
            <a:r>
              <a:rPr lang="tr-TR" altLang="tr-TR" sz="2000" b="1" dirty="0" smtClean="0"/>
              <a:t>: İstanbul Üniversitesi</a:t>
            </a:r>
          </a:p>
          <a:p>
            <a:pPr>
              <a:buFontTx/>
              <a:buNone/>
            </a:pPr>
            <a:r>
              <a:rPr lang="tr-TR" altLang="tr-TR" sz="2000" b="1" dirty="0" smtClean="0"/>
              <a:t>		</a:t>
            </a:r>
            <a:r>
              <a:rPr lang="tr-TR" altLang="tr-TR" sz="2000" b="1" dirty="0" smtClean="0">
                <a:latin typeface="Times New Roman" pitchFamily="18" charset="0"/>
                <a:cs typeface="Times New Roman" pitchFamily="18" charset="0"/>
              </a:rPr>
              <a:t>	2016           2017        2018     2019         2020      2021        2022</a:t>
            </a:r>
          </a:p>
          <a:p>
            <a:pPr>
              <a:buFontTx/>
              <a:buNone/>
            </a:pPr>
            <a:r>
              <a:rPr lang="tr-TR" altLang="tr-TR" sz="2000" b="1" dirty="0" smtClean="0">
                <a:latin typeface="Times New Roman" pitchFamily="18" charset="0"/>
                <a:cs typeface="Times New Roman" pitchFamily="18" charset="0"/>
              </a:rPr>
              <a:t>  *</a:t>
            </a:r>
            <a:r>
              <a:rPr lang="tr-TR" altLang="tr-TR" sz="2000" b="1" dirty="0" smtClean="0">
                <a:solidFill>
                  <a:srgbClr val="C00000"/>
                </a:solidFill>
                <a:latin typeface="Times New Roman" pitchFamily="18" charset="0"/>
                <a:cs typeface="Times New Roman" pitchFamily="18" charset="0"/>
              </a:rPr>
              <a:t>psikoloji        </a:t>
            </a:r>
            <a:r>
              <a:rPr lang="tr-TR" altLang="tr-TR" sz="2000" dirty="0" smtClean="0">
                <a:solidFill>
                  <a:srgbClr val="C00000"/>
                </a:solidFill>
                <a:latin typeface="Times New Roman" pitchFamily="18" charset="0"/>
                <a:cs typeface="Times New Roman" pitchFamily="18" charset="0"/>
              </a:rPr>
              <a:t>12bin	    12bin       15bin    12bin        10bin     18bin       12bin</a:t>
            </a:r>
          </a:p>
          <a:p>
            <a:pPr>
              <a:buFontTx/>
              <a:buNone/>
            </a:pPr>
            <a:r>
              <a:rPr lang="tr-TR" altLang="tr-TR" sz="2000" b="1" dirty="0" smtClean="0">
                <a:solidFill>
                  <a:srgbClr val="C00000"/>
                </a:solidFill>
                <a:latin typeface="Times New Roman" pitchFamily="18" charset="0"/>
                <a:cs typeface="Times New Roman" pitchFamily="18" charset="0"/>
              </a:rPr>
              <a:t>  * </a:t>
            </a:r>
            <a:r>
              <a:rPr lang="tr-TR" altLang="tr-TR" sz="2000" b="1" dirty="0" err="1" smtClean="0">
                <a:solidFill>
                  <a:srgbClr val="C00000"/>
                </a:solidFill>
                <a:latin typeface="Times New Roman" pitchFamily="18" charset="0"/>
                <a:cs typeface="Times New Roman" pitchFamily="18" charset="0"/>
              </a:rPr>
              <a:t>pdr</a:t>
            </a:r>
            <a:r>
              <a:rPr lang="tr-TR" altLang="tr-TR" sz="2000" b="1" dirty="0" smtClean="0">
                <a:solidFill>
                  <a:srgbClr val="C00000"/>
                </a:solidFill>
                <a:latin typeface="Times New Roman" pitchFamily="18" charset="0"/>
                <a:cs typeface="Times New Roman" pitchFamily="18" charset="0"/>
              </a:rPr>
              <a:t>                </a:t>
            </a:r>
            <a:r>
              <a:rPr lang="tr-TR" altLang="tr-TR" sz="2000" dirty="0" smtClean="0">
                <a:solidFill>
                  <a:srgbClr val="C00000"/>
                </a:solidFill>
                <a:latin typeface="Times New Roman" pitchFamily="18" charset="0"/>
                <a:cs typeface="Times New Roman" pitchFamily="18" charset="0"/>
              </a:rPr>
              <a:t>19bin           24bin       41bin    43bin        36bin     62bin       87bin</a:t>
            </a:r>
          </a:p>
          <a:p>
            <a:pPr>
              <a:buFontTx/>
              <a:buNone/>
            </a:pPr>
            <a:endParaRPr lang="tr-TR" altLang="tr-TR" sz="2000" dirty="0" smtClean="0">
              <a:solidFill>
                <a:srgbClr val="C00000"/>
              </a:solidFill>
              <a:latin typeface="Times New Roman" pitchFamily="18" charset="0"/>
              <a:cs typeface="Times New Roman" pitchFamily="18" charset="0"/>
            </a:endParaRPr>
          </a:p>
          <a:p>
            <a:pPr>
              <a:buFontTx/>
              <a:buNone/>
            </a:pPr>
            <a:r>
              <a:rPr lang="tr-TR" altLang="tr-TR" sz="2000" dirty="0" err="1" smtClean="0">
                <a:latin typeface="Times New Roman" pitchFamily="18" charset="0"/>
                <a:cs typeface="Times New Roman" pitchFamily="18" charset="0"/>
              </a:rPr>
              <a:t>Örn</a:t>
            </a:r>
            <a:r>
              <a:rPr lang="tr-TR" altLang="tr-TR" sz="2000" dirty="0" smtClean="0">
                <a:latin typeface="Times New Roman" pitchFamily="18" charset="0"/>
                <a:cs typeface="Times New Roman" pitchFamily="18" charset="0"/>
              </a:rPr>
              <a:t>:  </a:t>
            </a:r>
            <a:r>
              <a:rPr lang="tr-TR" altLang="tr-TR" sz="2000" b="1" dirty="0" smtClean="0">
                <a:latin typeface="Times New Roman" pitchFamily="18" charset="0"/>
                <a:cs typeface="Times New Roman" pitchFamily="18" charset="0"/>
              </a:rPr>
              <a:t>Bolu Abant İzzet Baysal </a:t>
            </a:r>
            <a:r>
              <a:rPr lang="tr-TR" altLang="tr-TR" sz="2000" b="1" dirty="0" err="1" smtClean="0">
                <a:latin typeface="Times New Roman" pitchFamily="18" charset="0"/>
                <a:cs typeface="Times New Roman" pitchFamily="18" charset="0"/>
              </a:rPr>
              <a:t>Üni</a:t>
            </a:r>
            <a:r>
              <a:rPr lang="tr-TR" altLang="tr-TR" sz="2000" b="1" dirty="0" smtClean="0">
                <a:latin typeface="Times New Roman" pitchFamily="18" charset="0"/>
                <a:cs typeface="Times New Roman" pitchFamily="18" charset="0"/>
              </a:rPr>
              <a:t>.</a:t>
            </a:r>
          </a:p>
          <a:p>
            <a:pPr>
              <a:buFontTx/>
              <a:buNone/>
            </a:pPr>
            <a:r>
              <a:rPr lang="tr-TR" altLang="tr-TR" sz="2000" b="1" dirty="0" smtClean="0"/>
              <a:t>		</a:t>
            </a:r>
            <a:r>
              <a:rPr lang="tr-TR" altLang="tr-TR" sz="2000" b="1" dirty="0" smtClean="0">
                <a:latin typeface="Times New Roman" pitchFamily="18" charset="0"/>
                <a:cs typeface="Times New Roman" pitchFamily="18" charset="0"/>
              </a:rPr>
              <a:t>	2016           2017        2018     2019         2020      2021           2022</a:t>
            </a:r>
          </a:p>
          <a:p>
            <a:pPr>
              <a:buFontTx/>
              <a:buNone/>
            </a:pPr>
            <a:r>
              <a:rPr lang="tr-TR" altLang="tr-TR" sz="2000" b="1" dirty="0" smtClean="0">
                <a:latin typeface="Times New Roman" pitchFamily="18" charset="0"/>
                <a:cs typeface="Times New Roman" pitchFamily="18" charset="0"/>
              </a:rPr>
              <a:t>  </a:t>
            </a:r>
            <a:r>
              <a:rPr lang="tr-TR" altLang="tr-TR" sz="2000" b="1" dirty="0" smtClean="0">
                <a:solidFill>
                  <a:srgbClr val="0070C0"/>
                </a:solidFill>
                <a:latin typeface="Times New Roman" pitchFamily="18" charset="0"/>
                <a:cs typeface="Times New Roman" pitchFamily="18" charset="0"/>
              </a:rPr>
              <a:t>*psikoloji        </a:t>
            </a:r>
            <a:r>
              <a:rPr lang="tr-TR" altLang="tr-TR" sz="2000" dirty="0" smtClean="0">
                <a:solidFill>
                  <a:srgbClr val="0070C0"/>
                </a:solidFill>
                <a:latin typeface="Times New Roman" pitchFamily="18" charset="0"/>
                <a:cs typeface="Times New Roman" pitchFamily="18" charset="0"/>
              </a:rPr>
              <a:t>33bin	    33bin       54bin    57bin        61bin    102bin        105bin</a:t>
            </a:r>
          </a:p>
          <a:p>
            <a:pPr>
              <a:buFontTx/>
              <a:buNone/>
            </a:pPr>
            <a:r>
              <a:rPr lang="tr-TR" altLang="tr-TR" sz="2000" b="1" dirty="0" smtClean="0">
                <a:solidFill>
                  <a:srgbClr val="0070C0"/>
                </a:solidFill>
                <a:latin typeface="Times New Roman" pitchFamily="18" charset="0"/>
                <a:cs typeface="Times New Roman" pitchFamily="18" charset="0"/>
              </a:rPr>
              <a:t>  * </a:t>
            </a:r>
            <a:r>
              <a:rPr lang="tr-TR" altLang="tr-TR" sz="2000" b="1" dirty="0" err="1" smtClean="0">
                <a:solidFill>
                  <a:srgbClr val="0070C0"/>
                </a:solidFill>
                <a:latin typeface="Times New Roman" pitchFamily="18" charset="0"/>
                <a:cs typeface="Times New Roman" pitchFamily="18" charset="0"/>
              </a:rPr>
              <a:t>pdr</a:t>
            </a:r>
            <a:r>
              <a:rPr lang="tr-TR" altLang="tr-TR" sz="2000" b="1" dirty="0" smtClean="0">
                <a:solidFill>
                  <a:srgbClr val="0070C0"/>
                </a:solidFill>
                <a:latin typeface="Times New Roman" pitchFamily="18" charset="0"/>
                <a:cs typeface="Times New Roman" pitchFamily="18" charset="0"/>
              </a:rPr>
              <a:t>                </a:t>
            </a:r>
            <a:r>
              <a:rPr lang="tr-TR" altLang="tr-TR" sz="2000" dirty="0" smtClean="0">
                <a:solidFill>
                  <a:srgbClr val="0070C0"/>
                </a:solidFill>
                <a:latin typeface="Times New Roman" pitchFamily="18" charset="0"/>
                <a:cs typeface="Times New Roman" pitchFamily="18" charset="0"/>
              </a:rPr>
              <a:t>40bin           44bin       78bin    83bin        84bin    120bin        141bin</a:t>
            </a:r>
          </a:p>
          <a:p>
            <a:pPr>
              <a:buFontTx/>
              <a:buNone/>
            </a:pPr>
            <a:endParaRPr lang="tr-TR" altLang="tr-TR" sz="2000" dirty="0" smtClean="0">
              <a:solidFill>
                <a:srgbClr val="C00000"/>
              </a:solidFill>
              <a:latin typeface="Times New Roman" pitchFamily="18" charset="0"/>
              <a:cs typeface="Times New Roman" pitchFamily="18" charset="0"/>
            </a:endParaRPr>
          </a:p>
          <a:p>
            <a:pPr>
              <a:buFontTx/>
              <a:buNone/>
            </a:pPr>
            <a:r>
              <a:rPr lang="tr-TR" altLang="tr-TR" sz="2000" dirty="0" smtClean="0">
                <a:solidFill>
                  <a:srgbClr val="C00000"/>
                </a:solidFill>
                <a:latin typeface="Times New Roman" pitchFamily="18" charset="0"/>
                <a:cs typeface="Times New Roman" pitchFamily="18" charset="0"/>
              </a:rPr>
              <a:t>                            </a:t>
            </a:r>
          </a:p>
        </p:txBody>
      </p:sp>
    </p:spTree>
    <p:extLst>
      <p:ext uri="{BB962C8B-B14F-4D97-AF65-F5344CB8AC3E}">
        <p14:creationId xmlns:p14="http://schemas.microsoft.com/office/powerpoint/2010/main" xmlns="" val="20326685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body" idx="1"/>
          </p:nvPr>
        </p:nvSpPr>
        <p:spPr>
          <a:xfrm>
            <a:off x="1205503" y="126699"/>
            <a:ext cx="10274300" cy="4238625"/>
          </a:xfrm>
        </p:spPr>
        <p:txBody>
          <a:bodyPr/>
          <a:lstStyle/>
          <a:p>
            <a:pPr marL="0" indent="0" eaLnBrk="1" hangingPunct="1">
              <a:spcBef>
                <a:spcPct val="0"/>
              </a:spcBef>
              <a:buFontTx/>
              <a:buNone/>
              <a:defRPr/>
            </a:pPr>
            <a:r>
              <a:rPr lang="tr-TR" altLang="tr-TR" sz="2400" b="1" dirty="0">
                <a:solidFill>
                  <a:srgbClr val="C00000"/>
                </a:solidFill>
                <a:latin typeface="Century Gothic" pitchFamily="34" charset="0"/>
              </a:rPr>
              <a:t>  </a:t>
            </a:r>
            <a:r>
              <a:rPr lang="tr-TR" sz="2400" b="1" dirty="0">
                <a:solidFill>
                  <a:srgbClr val="C00000"/>
                </a:solidFill>
              </a:rPr>
              <a:t>Programın/ Mesleğin Geleceği</a:t>
            </a:r>
          </a:p>
          <a:p>
            <a:pPr marL="0" indent="0" eaLnBrk="1" hangingPunct="1">
              <a:spcBef>
                <a:spcPct val="0"/>
              </a:spcBef>
              <a:buFontTx/>
              <a:buNone/>
              <a:defRPr/>
            </a:pPr>
            <a:endParaRPr lang="tr-TR" altLang="tr-TR" sz="2400" b="1" dirty="0">
              <a:solidFill>
                <a:schemeClr val="accent4">
                  <a:lumMod val="95000"/>
                  <a:lumOff val="5000"/>
                </a:schemeClr>
              </a:solidFill>
              <a:latin typeface="Century Gothic" pitchFamily="34" charset="0"/>
            </a:endParaRPr>
          </a:p>
          <a:p>
            <a:pPr>
              <a:defRPr/>
            </a:pPr>
            <a:r>
              <a:rPr lang="tr-TR" sz="2000" b="1" dirty="0"/>
              <a:t>Çalışma Alanı, Sektörleri</a:t>
            </a:r>
          </a:p>
          <a:p>
            <a:pPr>
              <a:defRPr/>
            </a:pPr>
            <a:r>
              <a:rPr lang="tr-TR" sz="2000" b="1" dirty="0"/>
              <a:t>Kariyer Olanakları</a:t>
            </a:r>
          </a:p>
          <a:p>
            <a:pPr>
              <a:defRPr/>
            </a:pPr>
            <a:r>
              <a:rPr lang="tr-TR" sz="2000" b="1" dirty="0"/>
              <a:t>Mesleğin Geleceği</a:t>
            </a:r>
          </a:p>
          <a:p>
            <a:pPr>
              <a:defRPr/>
            </a:pPr>
            <a:r>
              <a:rPr lang="tr-TR" sz="2000" b="1" dirty="0" err="1"/>
              <a:t>Örn</a:t>
            </a:r>
            <a:endParaRPr lang="tr-TR" sz="2000" b="1" dirty="0"/>
          </a:p>
          <a:p>
            <a:pPr>
              <a:defRPr/>
            </a:pPr>
            <a:r>
              <a:rPr lang="tr-TR" sz="2400" b="1" dirty="0">
                <a:solidFill>
                  <a:srgbClr val="0070C0"/>
                </a:solidFill>
              </a:rPr>
              <a:t>Yıldız teknik inşaat </a:t>
            </a:r>
            <a:r>
              <a:rPr lang="tr-TR" sz="2400" b="1" dirty="0" err="1">
                <a:solidFill>
                  <a:srgbClr val="0070C0"/>
                </a:solidFill>
              </a:rPr>
              <a:t>müh.</a:t>
            </a:r>
            <a:endParaRPr lang="tr-TR" sz="2400" b="1" dirty="0">
              <a:solidFill>
                <a:srgbClr val="0070C0"/>
              </a:solidFill>
            </a:endParaRPr>
          </a:p>
          <a:p>
            <a:pPr>
              <a:buFontTx/>
              <a:buNone/>
              <a:defRPr/>
            </a:pPr>
            <a:r>
              <a:rPr lang="tr-TR" sz="2400" b="1" dirty="0"/>
              <a:t>	  2016         </a:t>
            </a:r>
            <a:r>
              <a:rPr lang="tr-TR" sz="2400" b="1" dirty="0" smtClean="0"/>
              <a:t>2017     </a:t>
            </a:r>
            <a:r>
              <a:rPr lang="tr-TR" sz="2400" b="1" dirty="0"/>
              <a:t>2018     2019         2020        </a:t>
            </a:r>
            <a:r>
              <a:rPr lang="tr-TR" sz="2400" b="1" dirty="0" smtClean="0"/>
              <a:t>2021      2022</a:t>
            </a:r>
            <a:endParaRPr lang="tr-TR" sz="2400" b="1" dirty="0"/>
          </a:p>
          <a:p>
            <a:pPr>
              <a:buFontTx/>
              <a:buNone/>
              <a:defRPr/>
            </a:pPr>
            <a:r>
              <a:rPr lang="tr-TR" sz="2400" b="1" dirty="0"/>
              <a:t>      </a:t>
            </a:r>
            <a:r>
              <a:rPr lang="tr-TR" sz="2400" b="1" dirty="0">
                <a:solidFill>
                  <a:srgbClr val="C00000"/>
                </a:solidFill>
              </a:rPr>
              <a:t>27bin	31bin	 39bin	   83bin        86bin   </a:t>
            </a:r>
            <a:r>
              <a:rPr lang="tr-TR" sz="2400" b="1" dirty="0" smtClean="0">
                <a:solidFill>
                  <a:srgbClr val="C00000"/>
                </a:solidFill>
              </a:rPr>
              <a:t> 103bin    74bin</a:t>
            </a:r>
            <a:endParaRPr lang="tr-TR" sz="2400" b="1" dirty="0">
              <a:solidFill>
                <a:srgbClr val="C00000"/>
              </a:solidFill>
            </a:endParaRPr>
          </a:p>
          <a:p>
            <a:pPr>
              <a:buFontTx/>
              <a:buNone/>
              <a:defRPr/>
            </a:pPr>
            <a:r>
              <a:rPr lang="tr-TR" sz="2400" b="1" dirty="0">
                <a:solidFill>
                  <a:srgbClr val="0070C0"/>
                </a:solidFill>
              </a:rPr>
              <a:t>   Yıldız teknik bilgisayar </a:t>
            </a:r>
            <a:r>
              <a:rPr lang="tr-TR" sz="2400" b="1" dirty="0" err="1">
                <a:solidFill>
                  <a:srgbClr val="0070C0"/>
                </a:solidFill>
              </a:rPr>
              <a:t>müh.</a:t>
            </a:r>
            <a:endParaRPr lang="tr-TR" sz="2400" b="1" dirty="0">
              <a:solidFill>
                <a:srgbClr val="0070C0"/>
              </a:solidFill>
            </a:endParaRPr>
          </a:p>
          <a:p>
            <a:pPr>
              <a:buFontTx/>
              <a:buNone/>
              <a:defRPr/>
            </a:pPr>
            <a:r>
              <a:rPr lang="tr-TR" sz="2400" b="1" dirty="0"/>
              <a:t>	   2016   </a:t>
            </a:r>
            <a:r>
              <a:rPr lang="tr-TR" sz="2400" b="1" dirty="0" smtClean="0"/>
              <a:t>    </a:t>
            </a:r>
            <a:r>
              <a:rPr lang="tr-TR" sz="2400" b="1" dirty="0"/>
              <a:t>2017   </a:t>
            </a:r>
            <a:r>
              <a:rPr lang="tr-TR" sz="2400" b="1" dirty="0" smtClean="0"/>
              <a:t>   </a:t>
            </a:r>
            <a:r>
              <a:rPr lang="tr-TR" sz="2400" b="1" dirty="0"/>
              <a:t>2018     2019         2020         </a:t>
            </a:r>
            <a:r>
              <a:rPr lang="tr-TR" sz="2400" b="1" dirty="0" smtClean="0"/>
              <a:t>2021     2022</a:t>
            </a:r>
            <a:endParaRPr lang="tr-TR" sz="2400" b="1" dirty="0"/>
          </a:p>
          <a:p>
            <a:pPr>
              <a:buFontTx/>
              <a:buNone/>
              <a:defRPr/>
            </a:pPr>
            <a:r>
              <a:rPr lang="tr-TR" sz="2400" b="1" dirty="0"/>
              <a:t>      </a:t>
            </a:r>
            <a:r>
              <a:rPr lang="tr-TR" sz="2400" b="1" dirty="0">
                <a:solidFill>
                  <a:srgbClr val="C00000"/>
                </a:solidFill>
              </a:rPr>
              <a:t>18bin	</a:t>
            </a:r>
            <a:r>
              <a:rPr lang="tr-TR" sz="2400" b="1" dirty="0" smtClean="0">
                <a:solidFill>
                  <a:srgbClr val="C00000"/>
                </a:solidFill>
              </a:rPr>
              <a:t> 18bin</a:t>
            </a:r>
            <a:r>
              <a:rPr lang="tr-TR" sz="2400" b="1" dirty="0">
                <a:solidFill>
                  <a:srgbClr val="C00000"/>
                </a:solidFill>
              </a:rPr>
              <a:t> </a:t>
            </a:r>
            <a:r>
              <a:rPr lang="tr-TR" sz="2400" b="1" dirty="0" smtClean="0">
                <a:solidFill>
                  <a:srgbClr val="C00000"/>
                </a:solidFill>
              </a:rPr>
              <a:t>     </a:t>
            </a:r>
            <a:r>
              <a:rPr lang="tr-TR" sz="2400" b="1" dirty="0">
                <a:solidFill>
                  <a:srgbClr val="C00000"/>
                </a:solidFill>
              </a:rPr>
              <a:t>16bin	</a:t>
            </a:r>
            <a:r>
              <a:rPr lang="tr-TR" sz="2400" b="1" dirty="0" smtClean="0">
                <a:solidFill>
                  <a:srgbClr val="C00000"/>
                </a:solidFill>
              </a:rPr>
              <a:t>  </a:t>
            </a:r>
            <a:r>
              <a:rPr lang="tr-TR" sz="2400" b="1" dirty="0">
                <a:solidFill>
                  <a:srgbClr val="C00000"/>
                </a:solidFill>
              </a:rPr>
              <a:t>13bin        11bin     </a:t>
            </a:r>
            <a:r>
              <a:rPr lang="tr-TR" sz="2400" b="1" dirty="0" smtClean="0">
                <a:solidFill>
                  <a:srgbClr val="C00000"/>
                </a:solidFill>
              </a:rPr>
              <a:t>   8bin     5bin</a:t>
            </a:r>
            <a:endParaRPr lang="tr-TR" sz="2400" b="1" dirty="0">
              <a:solidFill>
                <a:srgbClr val="C00000"/>
              </a:solidFill>
            </a:endParaRPr>
          </a:p>
          <a:p>
            <a:pPr>
              <a:buFontTx/>
              <a:buNone/>
              <a:defRPr/>
            </a:pPr>
            <a:endParaRPr lang="tr-TR" sz="2000" b="1" dirty="0"/>
          </a:p>
        </p:txBody>
      </p:sp>
      <p:sp>
        <p:nvSpPr>
          <p:cNvPr id="155651" name="Slayt Numarası Yer Tutucusu 1"/>
          <p:cNvSpPr>
            <a:spLocks noGrp="1"/>
          </p:cNvSpPr>
          <p:nvPr>
            <p:ph type="sldNum" sz="quarter" idx="4294967295"/>
          </p:nvPr>
        </p:nvSpPr>
        <p:spPr>
          <a:xfrm>
            <a:off x="8737600" y="6245225"/>
            <a:ext cx="2844800" cy="47625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90230E63-C20B-485E-8112-164FACF84C56}" type="slidenum">
              <a:rPr lang="es-ES" altLang="zh-CN" smtClean="0"/>
              <a:pPr/>
              <a:t>12</a:t>
            </a:fld>
            <a:endParaRPr lang="es-ES" altLang="zh-CN" dirty="0" smtClean="0"/>
          </a:p>
        </p:txBody>
      </p:sp>
    </p:spTree>
    <p:extLst>
      <p:ext uri="{BB962C8B-B14F-4D97-AF65-F5344CB8AC3E}">
        <p14:creationId xmlns:p14="http://schemas.microsoft.com/office/powerpoint/2010/main" xmlns="" val="25456232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body" idx="1"/>
          </p:nvPr>
        </p:nvSpPr>
        <p:spPr>
          <a:xfrm>
            <a:off x="1656891" y="1672400"/>
            <a:ext cx="10274300" cy="4238625"/>
          </a:xfrm>
        </p:spPr>
        <p:txBody>
          <a:bodyPr/>
          <a:lstStyle/>
          <a:p>
            <a:pPr>
              <a:defRPr/>
            </a:pPr>
            <a:r>
              <a:rPr lang="tr-TR" altLang="tr-TR" sz="2400" b="1" dirty="0">
                <a:solidFill>
                  <a:srgbClr val="C00000"/>
                </a:solidFill>
                <a:latin typeface="Century Gothic" pitchFamily="34" charset="0"/>
              </a:rPr>
              <a:t>Konaklama – Ulaşım </a:t>
            </a:r>
          </a:p>
          <a:p>
            <a:pPr marL="0" indent="0">
              <a:buFontTx/>
              <a:buNone/>
              <a:defRPr/>
            </a:pPr>
            <a:r>
              <a:rPr lang="tr-TR" altLang="tr-TR" sz="2400" b="1" dirty="0">
                <a:solidFill>
                  <a:srgbClr val="C00000"/>
                </a:solidFill>
                <a:latin typeface="Century Gothic" pitchFamily="34" charset="0"/>
              </a:rPr>
              <a:t>  </a:t>
            </a:r>
          </a:p>
          <a:p>
            <a:pPr>
              <a:buFont typeface="Wingdings" pitchFamily="2" charset="2"/>
              <a:buChar char="Ø"/>
              <a:defRPr/>
            </a:pPr>
            <a:r>
              <a:rPr lang="tr-TR" sz="2000" b="1" dirty="0">
                <a:latin typeface="Times New Roman" pitchFamily="18" charset="0"/>
                <a:cs typeface="Times New Roman" pitchFamily="18" charset="0"/>
              </a:rPr>
              <a:t>Şehir İçi – Şehir Dışı – Merkez yada İlçe</a:t>
            </a:r>
          </a:p>
          <a:p>
            <a:pPr>
              <a:buFont typeface="Wingdings" pitchFamily="2" charset="2"/>
              <a:buChar char="Ø"/>
              <a:defRPr/>
            </a:pPr>
            <a:endParaRPr lang="tr-TR" sz="2000" b="1" dirty="0">
              <a:latin typeface="Times New Roman" pitchFamily="18" charset="0"/>
              <a:cs typeface="Times New Roman" pitchFamily="18" charset="0"/>
            </a:endParaRPr>
          </a:p>
          <a:p>
            <a:pPr>
              <a:buFont typeface="Wingdings" pitchFamily="2" charset="2"/>
              <a:buChar char="Ø"/>
              <a:defRPr/>
            </a:pPr>
            <a:r>
              <a:rPr lang="tr-TR" sz="2000" b="1" dirty="0">
                <a:latin typeface="Times New Roman" pitchFamily="18" charset="0"/>
                <a:cs typeface="Times New Roman" pitchFamily="18" charset="0"/>
              </a:rPr>
              <a:t>Konaklama Seçenekleri Masrafları</a:t>
            </a:r>
          </a:p>
          <a:p>
            <a:pPr>
              <a:buFont typeface="Wingdings" pitchFamily="2" charset="2"/>
              <a:buChar char="Ø"/>
              <a:defRPr/>
            </a:pPr>
            <a:endParaRPr lang="tr-TR" sz="2000" b="1" dirty="0">
              <a:latin typeface="Times New Roman" pitchFamily="18" charset="0"/>
              <a:cs typeface="Times New Roman" pitchFamily="18" charset="0"/>
            </a:endParaRPr>
          </a:p>
          <a:p>
            <a:pPr>
              <a:buFont typeface="Wingdings" pitchFamily="2" charset="2"/>
              <a:buChar char="Ø"/>
              <a:defRPr/>
            </a:pPr>
            <a:r>
              <a:rPr lang="tr-TR" sz="2000" b="1" dirty="0">
                <a:latin typeface="Times New Roman" pitchFamily="18" charset="0"/>
                <a:cs typeface="Times New Roman" pitchFamily="18" charset="0"/>
              </a:rPr>
              <a:t>Ulaşım Seçenekleri Masrafları</a:t>
            </a:r>
          </a:p>
          <a:p>
            <a:pPr>
              <a:buFontTx/>
              <a:buNone/>
              <a:defRPr/>
            </a:pPr>
            <a:r>
              <a:rPr lang="tr-TR" sz="2000" b="1" dirty="0"/>
              <a:t>      </a:t>
            </a:r>
          </a:p>
        </p:txBody>
      </p:sp>
      <p:sp>
        <p:nvSpPr>
          <p:cNvPr id="158723" name="Dikdörtgen 1"/>
          <p:cNvSpPr>
            <a:spLocks noChangeArrowheads="1"/>
          </p:cNvSpPr>
          <p:nvPr/>
        </p:nvSpPr>
        <p:spPr bwMode="auto">
          <a:xfrm>
            <a:off x="1392861" y="744025"/>
            <a:ext cx="3680816"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tr-TR" altLang="tr-TR" sz="2000" b="1" dirty="0">
                <a:solidFill>
                  <a:srgbClr val="0070C0"/>
                </a:solidFill>
                <a:latin typeface="Century Gothic" pitchFamily="34" charset="0"/>
              </a:rPr>
              <a:t>Tercihleri Etkileyen Faktörler </a:t>
            </a:r>
          </a:p>
        </p:txBody>
      </p:sp>
      <p:sp>
        <p:nvSpPr>
          <p:cNvPr id="158724" name="Slayt Numarası Yer Tutucusu 1"/>
          <p:cNvSpPr>
            <a:spLocks noGrp="1"/>
          </p:cNvSpPr>
          <p:nvPr>
            <p:ph type="sldNum" sz="quarter" idx="4294967295"/>
          </p:nvPr>
        </p:nvSpPr>
        <p:spPr>
          <a:xfrm>
            <a:off x="8737600" y="6245225"/>
            <a:ext cx="2844800" cy="47625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B196151B-AEC8-4DF1-BF64-C2DB8626DE5C}" type="slidenum">
              <a:rPr lang="es-ES" altLang="zh-CN" smtClean="0"/>
              <a:pPr/>
              <a:t>13</a:t>
            </a:fld>
            <a:endParaRPr lang="es-ES" altLang="zh-CN" smtClean="0"/>
          </a:p>
        </p:txBody>
      </p:sp>
    </p:spTree>
    <p:extLst>
      <p:ext uri="{BB962C8B-B14F-4D97-AF65-F5344CB8AC3E}">
        <p14:creationId xmlns:p14="http://schemas.microsoft.com/office/powerpoint/2010/main" xmlns="" val="2605666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Başlık 1"/>
          <p:cNvSpPr>
            <a:spLocks noGrp="1" noChangeArrowheads="1"/>
          </p:cNvSpPr>
          <p:nvPr>
            <p:ph type="title"/>
          </p:nvPr>
        </p:nvSpPr>
        <p:spPr>
          <a:xfrm>
            <a:off x="1472375" y="1424816"/>
            <a:ext cx="10972801" cy="1143000"/>
          </a:xfrm>
        </p:spPr>
        <p:txBody>
          <a:bodyPr/>
          <a:lstStyle/>
          <a:p>
            <a:r>
              <a:rPr lang="tr-TR" altLang="tr-TR" sz="1800" b="1" dirty="0" smtClean="0">
                <a:solidFill>
                  <a:srgbClr val="C00000"/>
                </a:solidFill>
              </a:rPr>
              <a:t/>
            </a:r>
            <a:br>
              <a:rPr lang="tr-TR" altLang="tr-TR" sz="1800" b="1" dirty="0" smtClean="0">
                <a:solidFill>
                  <a:srgbClr val="C00000"/>
                </a:solidFill>
              </a:rPr>
            </a:br>
            <a:r>
              <a:rPr lang="tr-TR" altLang="tr-TR" sz="1800" b="1" dirty="0" smtClean="0">
                <a:solidFill>
                  <a:srgbClr val="C00000"/>
                </a:solidFill>
              </a:rPr>
              <a:t>Üniversitenin Aynı Bölümü Farklı İllerde Ya Da İlçelerde Olabilir </a:t>
            </a:r>
            <a:br>
              <a:rPr lang="tr-TR" altLang="tr-TR" sz="1800" b="1" dirty="0" smtClean="0">
                <a:solidFill>
                  <a:srgbClr val="C00000"/>
                </a:solidFill>
              </a:rPr>
            </a:br>
            <a:r>
              <a:rPr lang="tr-TR" altLang="tr-TR" sz="1600" b="1" dirty="0" smtClean="0">
                <a:solidFill>
                  <a:srgbClr val="0070C0"/>
                </a:solidFill>
                <a:cs typeface="Times New Roman" pitchFamily="18" charset="0"/>
              </a:rPr>
              <a:t>Uludağ </a:t>
            </a:r>
            <a:r>
              <a:rPr lang="tr-TR" altLang="tr-TR" sz="1600" b="1" dirty="0" err="1" smtClean="0">
                <a:solidFill>
                  <a:srgbClr val="0070C0"/>
                </a:solidFill>
                <a:cs typeface="Times New Roman" pitchFamily="18" charset="0"/>
              </a:rPr>
              <a:t>Üni</a:t>
            </a:r>
            <a:r>
              <a:rPr lang="tr-TR" altLang="tr-TR" sz="1600" b="1" dirty="0" smtClean="0">
                <a:solidFill>
                  <a:srgbClr val="0070C0"/>
                </a:solidFill>
                <a:cs typeface="Times New Roman" pitchFamily="18" charset="0"/>
              </a:rPr>
              <a:t>.  İktisadi ve İdari Bilimler F.        İşletme (NİLÜFER)</a:t>
            </a:r>
            <a:r>
              <a:rPr lang="tr-TR" altLang="tr-TR" sz="1600" dirty="0" smtClean="0">
                <a:solidFill>
                  <a:srgbClr val="0070C0"/>
                </a:solidFill>
                <a:cs typeface="Times New Roman" pitchFamily="18" charset="0"/>
              </a:rPr>
              <a:t/>
            </a:r>
            <a:br>
              <a:rPr lang="tr-TR" altLang="tr-TR" sz="1600" dirty="0" smtClean="0">
                <a:solidFill>
                  <a:srgbClr val="0070C0"/>
                </a:solidFill>
                <a:cs typeface="Times New Roman" pitchFamily="18" charset="0"/>
              </a:rPr>
            </a:br>
            <a:r>
              <a:rPr lang="tr-TR" altLang="tr-TR" sz="1600" b="1" dirty="0" smtClean="0">
                <a:solidFill>
                  <a:srgbClr val="0070C0"/>
                </a:solidFill>
                <a:cs typeface="Times New Roman" pitchFamily="18" charset="0"/>
              </a:rPr>
              <a:t>Uludağ </a:t>
            </a:r>
            <a:r>
              <a:rPr lang="tr-TR" altLang="tr-TR" sz="1600" b="1" dirty="0" err="1" smtClean="0">
                <a:solidFill>
                  <a:srgbClr val="0070C0"/>
                </a:solidFill>
                <a:cs typeface="Times New Roman" pitchFamily="18" charset="0"/>
              </a:rPr>
              <a:t>Üni</a:t>
            </a:r>
            <a:r>
              <a:rPr lang="tr-TR" altLang="tr-TR" sz="1600" b="1" dirty="0" smtClean="0">
                <a:solidFill>
                  <a:srgbClr val="0070C0"/>
                </a:solidFill>
                <a:cs typeface="Times New Roman" pitchFamily="18" charset="0"/>
              </a:rPr>
              <a:t>.  İnegöl İşletme Fakültesi            İşletme (İNEGÖL)</a:t>
            </a:r>
            <a:r>
              <a:rPr lang="tr-TR" altLang="tr-TR" sz="1800" b="1" dirty="0" smtClean="0"/>
              <a:t/>
            </a:r>
            <a:br>
              <a:rPr lang="tr-TR" altLang="tr-TR" sz="1800" b="1" dirty="0" smtClean="0"/>
            </a:br>
            <a:r>
              <a:rPr lang="tr-TR" altLang="tr-TR" sz="1800" b="1" dirty="0" smtClean="0">
                <a:solidFill>
                  <a:srgbClr val="C00000"/>
                </a:solidFill>
              </a:rPr>
              <a:t/>
            </a:r>
            <a:br>
              <a:rPr lang="tr-TR" altLang="tr-TR" sz="1800" b="1" dirty="0" smtClean="0">
                <a:solidFill>
                  <a:srgbClr val="C00000"/>
                </a:solidFill>
              </a:rPr>
            </a:br>
            <a:r>
              <a:rPr lang="tr-TR" altLang="tr-TR" sz="1800" b="1" dirty="0" smtClean="0">
                <a:solidFill>
                  <a:srgbClr val="C00000"/>
                </a:solidFill>
              </a:rPr>
              <a:t>Aynı Üniversite Bünyesinde Çok Farklı Meslek MYO Olabilir</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xmlns="" val="1102355570"/>
              </p:ext>
            </p:extLst>
          </p:nvPr>
        </p:nvGraphicFramePr>
        <p:xfrm>
          <a:off x="2083445" y="3015638"/>
          <a:ext cx="7874000" cy="2070099"/>
        </p:xfrm>
        <a:graphic>
          <a:graphicData uri="http://schemas.openxmlformats.org/drawingml/2006/table">
            <a:tbl>
              <a:tblPr>
                <a:tableStyleId>{5C22544A-7EE6-4342-B048-85BDC9FD1C3A}</a:tableStyleId>
              </a:tblPr>
              <a:tblGrid>
                <a:gridCol w="2215524"/>
                <a:gridCol w="2294652"/>
                <a:gridCol w="3363824"/>
              </a:tblGrid>
              <a:tr h="510987">
                <a:tc>
                  <a:txBody>
                    <a:bodyPr/>
                    <a:lstStyle/>
                    <a:p>
                      <a:pPr algn="l" fontAlgn="t"/>
                      <a:r>
                        <a:rPr lang="tr-TR" sz="1600" b="1" u="none" strike="noStrike" dirty="0">
                          <a:solidFill>
                            <a:srgbClr val="002060"/>
                          </a:solidFill>
                          <a:effectLst/>
                        </a:rPr>
                        <a:t>PROGRAM KODU </a:t>
                      </a:r>
                      <a:endParaRPr lang="tr-TR" sz="1600" b="1" i="0" u="none" strike="noStrike" dirty="0">
                        <a:solidFill>
                          <a:srgbClr val="002060"/>
                        </a:solidFill>
                        <a:effectLst/>
                        <a:latin typeface="Calibri"/>
                      </a:endParaRPr>
                    </a:p>
                  </a:txBody>
                  <a:tcPr marL="12701" marR="12701" marT="9528" marB="0"/>
                </a:tc>
                <a:tc>
                  <a:txBody>
                    <a:bodyPr/>
                    <a:lstStyle/>
                    <a:p>
                      <a:pPr algn="l" fontAlgn="t"/>
                      <a:r>
                        <a:rPr lang="tr-TR" sz="1600" b="1" i="0" u="none" strike="noStrike" dirty="0">
                          <a:solidFill>
                            <a:srgbClr val="002060"/>
                          </a:solidFill>
                          <a:effectLst/>
                          <a:latin typeface="+mn-lt"/>
                        </a:rPr>
                        <a:t>MESLEK</a:t>
                      </a:r>
                      <a:r>
                        <a:rPr lang="tr-TR" sz="1600" b="1" i="0" u="none" strike="noStrike" baseline="0" dirty="0">
                          <a:solidFill>
                            <a:srgbClr val="002060"/>
                          </a:solidFill>
                          <a:effectLst/>
                          <a:latin typeface="+mn-lt"/>
                        </a:rPr>
                        <a:t> YO.</a:t>
                      </a:r>
                      <a:endParaRPr lang="tr-TR" sz="1600" b="1" i="0" u="none" strike="noStrike" dirty="0">
                        <a:solidFill>
                          <a:srgbClr val="002060"/>
                        </a:solidFill>
                        <a:effectLst/>
                        <a:latin typeface="Calibri"/>
                      </a:endParaRPr>
                    </a:p>
                  </a:txBody>
                  <a:tcPr marL="12701" marR="12701" marT="9528" marB="0"/>
                </a:tc>
                <a:tc>
                  <a:txBody>
                    <a:bodyPr/>
                    <a:lstStyle/>
                    <a:p>
                      <a:pPr algn="l" fontAlgn="t"/>
                      <a:r>
                        <a:rPr lang="tr-TR" sz="1600" b="1" u="none" strike="noStrike" dirty="0">
                          <a:solidFill>
                            <a:srgbClr val="002060"/>
                          </a:solidFill>
                          <a:effectLst/>
                        </a:rPr>
                        <a:t>PROGRAM ADI </a:t>
                      </a:r>
                      <a:endParaRPr lang="tr-TR" sz="1600" b="1" i="0" u="none" strike="noStrike" dirty="0">
                        <a:solidFill>
                          <a:srgbClr val="002060"/>
                        </a:solidFill>
                        <a:effectLst/>
                        <a:latin typeface="Calibri"/>
                      </a:endParaRPr>
                    </a:p>
                  </a:txBody>
                  <a:tcPr marL="12701" marR="12701" marT="9528" marB="0"/>
                </a:tc>
              </a:tr>
              <a:tr h="259852">
                <a:tc>
                  <a:txBody>
                    <a:bodyPr/>
                    <a:lstStyle/>
                    <a:p>
                      <a:pPr algn="l" fontAlgn="t"/>
                      <a:r>
                        <a:rPr lang="tr-TR" sz="1600" u="none" strike="noStrike" dirty="0">
                          <a:effectLst/>
                        </a:rPr>
                        <a:t>101551008</a:t>
                      </a:r>
                      <a:endParaRPr lang="tr-TR" sz="1600" b="0" i="0" u="none" strike="noStrike" dirty="0">
                        <a:solidFill>
                          <a:srgbClr val="000000"/>
                        </a:solidFill>
                        <a:effectLst/>
                        <a:latin typeface="Calibri"/>
                      </a:endParaRPr>
                    </a:p>
                  </a:txBody>
                  <a:tcPr marL="12701" marR="12701" marT="9528" marB="0"/>
                </a:tc>
                <a:tc>
                  <a:txBody>
                    <a:bodyPr/>
                    <a:lstStyle/>
                    <a:p>
                      <a:pPr algn="l" fontAlgn="t"/>
                      <a:r>
                        <a:rPr lang="tr-TR" sz="1600" u="none" strike="noStrike">
                          <a:effectLst/>
                        </a:rPr>
                        <a:t>Balıkesir M.YO</a:t>
                      </a:r>
                      <a:endParaRPr lang="tr-TR" sz="1600" b="0" i="0" u="none" strike="noStrike">
                        <a:solidFill>
                          <a:srgbClr val="000000"/>
                        </a:solidFill>
                        <a:effectLst/>
                        <a:latin typeface="Calibri"/>
                      </a:endParaRPr>
                    </a:p>
                  </a:txBody>
                  <a:tcPr marL="12701" marR="12701" marT="9528" marB="0"/>
                </a:tc>
                <a:tc>
                  <a:txBody>
                    <a:bodyPr/>
                    <a:lstStyle/>
                    <a:p>
                      <a:pPr algn="l" fontAlgn="t"/>
                      <a:r>
                        <a:rPr lang="tr-TR" sz="1600" u="none" strike="noStrike">
                          <a:effectLst/>
                        </a:rPr>
                        <a:t>İşletme Yönetimi</a:t>
                      </a:r>
                      <a:endParaRPr lang="tr-TR" sz="1600" b="0" i="0" u="none" strike="noStrike">
                        <a:solidFill>
                          <a:srgbClr val="000000"/>
                        </a:solidFill>
                        <a:effectLst/>
                        <a:latin typeface="Calibri"/>
                      </a:endParaRPr>
                    </a:p>
                  </a:txBody>
                  <a:tcPr marL="12701" marR="12701" marT="9528" marB="0"/>
                </a:tc>
              </a:tr>
              <a:tr h="259852">
                <a:tc>
                  <a:txBody>
                    <a:bodyPr/>
                    <a:lstStyle/>
                    <a:p>
                      <a:pPr algn="l" fontAlgn="t"/>
                      <a:r>
                        <a:rPr lang="tr-TR" sz="1600" u="none" strike="noStrike" dirty="0">
                          <a:effectLst/>
                        </a:rPr>
                        <a:t>101571003</a:t>
                      </a:r>
                      <a:endParaRPr lang="tr-TR" sz="1600" b="0" i="0" u="none" strike="noStrike" dirty="0">
                        <a:solidFill>
                          <a:srgbClr val="000000"/>
                        </a:solidFill>
                        <a:effectLst/>
                        <a:latin typeface="Calibri"/>
                      </a:endParaRPr>
                    </a:p>
                  </a:txBody>
                  <a:tcPr marL="12701" marR="12701" marT="9528" marB="0"/>
                </a:tc>
                <a:tc>
                  <a:txBody>
                    <a:bodyPr/>
                    <a:lstStyle/>
                    <a:p>
                      <a:pPr algn="l" fontAlgn="t"/>
                      <a:r>
                        <a:rPr lang="tr-TR" sz="1600" u="none" strike="noStrike">
                          <a:effectLst/>
                        </a:rPr>
                        <a:t>Balıkesir M.YO</a:t>
                      </a:r>
                      <a:endParaRPr lang="tr-TR" sz="1600" b="0" i="0" u="none" strike="noStrike">
                        <a:solidFill>
                          <a:srgbClr val="000000"/>
                        </a:solidFill>
                        <a:effectLst/>
                        <a:latin typeface="Calibri"/>
                      </a:endParaRPr>
                    </a:p>
                  </a:txBody>
                  <a:tcPr marL="12701" marR="12701" marT="9528" marB="0"/>
                </a:tc>
                <a:tc>
                  <a:txBody>
                    <a:bodyPr/>
                    <a:lstStyle/>
                    <a:p>
                      <a:pPr algn="l" fontAlgn="t"/>
                      <a:r>
                        <a:rPr lang="tr-TR" sz="1600" u="none" strike="noStrike" dirty="0">
                          <a:effectLst/>
                        </a:rPr>
                        <a:t>İşletme Yönetimi (İÖ)</a:t>
                      </a:r>
                      <a:endParaRPr lang="tr-TR" sz="1600" b="0" i="0" u="none" strike="noStrike" dirty="0">
                        <a:solidFill>
                          <a:srgbClr val="000000"/>
                        </a:solidFill>
                        <a:effectLst/>
                        <a:latin typeface="Calibri"/>
                      </a:endParaRPr>
                    </a:p>
                  </a:txBody>
                  <a:tcPr marL="12701" marR="12701" marT="9528" marB="0"/>
                </a:tc>
              </a:tr>
              <a:tr h="259852">
                <a:tc>
                  <a:txBody>
                    <a:bodyPr/>
                    <a:lstStyle/>
                    <a:p>
                      <a:pPr algn="l" fontAlgn="t"/>
                      <a:r>
                        <a:rPr lang="tr-TR" sz="1600" u="none" strike="noStrike">
                          <a:effectLst/>
                        </a:rPr>
                        <a:t>101551017</a:t>
                      </a:r>
                      <a:endParaRPr lang="tr-TR" sz="1600" b="0" i="0" u="none" strike="noStrike">
                        <a:solidFill>
                          <a:srgbClr val="000000"/>
                        </a:solidFill>
                        <a:effectLst/>
                        <a:latin typeface="Calibri"/>
                      </a:endParaRPr>
                    </a:p>
                  </a:txBody>
                  <a:tcPr marL="12701" marR="12701" marT="9528" marB="0"/>
                </a:tc>
                <a:tc>
                  <a:txBody>
                    <a:bodyPr/>
                    <a:lstStyle/>
                    <a:p>
                      <a:pPr algn="l" fontAlgn="t"/>
                      <a:r>
                        <a:rPr lang="tr-TR" sz="1600" u="none" strike="noStrike">
                          <a:effectLst/>
                        </a:rPr>
                        <a:t>Ayvalık M.YO</a:t>
                      </a:r>
                      <a:endParaRPr lang="tr-TR" sz="1600" b="0" i="0" u="none" strike="noStrike">
                        <a:solidFill>
                          <a:srgbClr val="000000"/>
                        </a:solidFill>
                        <a:effectLst/>
                        <a:latin typeface="Calibri"/>
                      </a:endParaRPr>
                    </a:p>
                  </a:txBody>
                  <a:tcPr marL="12701" marR="12701" marT="9528" marB="0"/>
                </a:tc>
                <a:tc>
                  <a:txBody>
                    <a:bodyPr/>
                    <a:lstStyle/>
                    <a:p>
                      <a:pPr algn="l" fontAlgn="t"/>
                      <a:r>
                        <a:rPr lang="tr-TR" sz="1600" u="none" strike="noStrike">
                          <a:effectLst/>
                        </a:rPr>
                        <a:t>İşletme Yönetimi</a:t>
                      </a:r>
                      <a:endParaRPr lang="tr-TR" sz="1600" b="0" i="0" u="none" strike="noStrike">
                        <a:solidFill>
                          <a:srgbClr val="000000"/>
                        </a:solidFill>
                        <a:effectLst/>
                        <a:latin typeface="Calibri"/>
                      </a:endParaRPr>
                    </a:p>
                  </a:txBody>
                  <a:tcPr marL="12701" marR="12701" marT="9528" marB="0"/>
                </a:tc>
              </a:tr>
              <a:tr h="259852">
                <a:tc>
                  <a:txBody>
                    <a:bodyPr/>
                    <a:lstStyle/>
                    <a:p>
                      <a:pPr algn="l" fontAlgn="t"/>
                      <a:r>
                        <a:rPr lang="tr-TR" sz="1600" u="none" strike="noStrike" dirty="0">
                          <a:effectLst/>
                        </a:rPr>
                        <a:t>101571012</a:t>
                      </a:r>
                      <a:endParaRPr lang="tr-TR" sz="1600" b="0" i="0" u="none" strike="noStrike" dirty="0">
                        <a:solidFill>
                          <a:srgbClr val="000000"/>
                        </a:solidFill>
                        <a:effectLst/>
                        <a:latin typeface="Calibri"/>
                      </a:endParaRPr>
                    </a:p>
                  </a:txBody>
                  <a:tcPr marL="12701" marR="12701" marT="9528" marB="0"/>
                </a:tc>
                <a:tc>
                  <a:txBody>
                    <a:bodyPr/>
                    <a:lstStyle/>
                    <a:p>
                      <a:pPr algn="l" fontAlgn="t"/>
                      <a:r>
                        <a:rPr lang="tr-TR" sz="1600" u="none" strike="noStrike">
                          <a:effectLst/>
                        </a:rPr>
                        <a:t>Ayvalık M.YO</a:t>
                      </a:r>
                      <a:endParaRPr lang="tr-TR" sz="1600" b="0" i="0" u="none" strike="noStrike">
                        <a:solidFill>
                          <a:srgbClr val="000000"/>
                        </a:solidFill>
                        <a:effectLst/>
                        <a:latin typeface="Calibri"/>
                      </a:endParaRPr>
                    </a:p>
                  </a:txBody>
                  <a:tcPr marL="12701" marR="12701" marT="9528" marB="0"/>
                </a:tc>
                <a:tc>
                  <a:txBody>
                    <a:bodyPr/>
                    <a:lstStyle/>
                    <a:p>
                      <a:pPr algn="l" fontAlgn="t"/>
                      <a:r>
                        <a:rPr lang="tr-TR" sz="1600" u="none" strike="noStrike">
                          <a:effectLst/>
                        </a:rPr>
                        <a:t>İşletme Yönetimi (İÖ)</a:t>
                      </a:r>
                      <a:endParaRPr lang="tr-TR" sz="1600" b="0" i="0" u="none" strike="noStrike">
                        <a:solidFill>
                          <a:srgbClr val="000000"/>
                        </a:solidFill>
                        <a:effectLst/>
                        <a:latin typeface="Calibri"/>
                      </a:endParaRPr>
                    </a:p>
                  </a:txBody>
                  <a:tcPr marL="12701" marR="12701" marT="9528" marB="0"/>
                </a:tc>
              </a:tr>
              <a:tr h="259852">
                <a:tc>
                  <a:txBody>
                    <a:bodyPr/>
                    <a:lstStyle/>
                    <a:p>
                      <a:pPr algn="l" fontAlgn="t"/>
                      <a:r>
                        <a:rPr lang="tr-TR" sz="1600" u="none" strike="noStrike">
                          <a:effectLst/>
                        </a:rPr>
                        <a:t>101551035</a:t>
                      </a:r>
                      <a:endParaRPr lang="tr-TR" sz="1600" b="0" i="0" u="none" strike="noStrike">
                        <a:solidFill>
                          <a:srgbClr val="000000"/>
                        </a:solidFill>
                        <a:effectLst/>
                        <a:latin typeface="Calibri"/>
                      </a:endParaRPr>
                    </a:p>
                  </a:txBody>
                  <a:tcPr marL="12701" marR="12701" marT="9528" marB="0"/>
                </a:tc>
                <a:tc>
                  <a:txBody>
                    <a:bodyPr/>
                    <a:lstStyle/>
                    <a:p>
                      <a:pPr algn="l" fontAlgn="t"/>
                      <a:r>
                        <a:rPr lang="tr-TR" sz="1600" u="none" strike="noStrike">
                          <a:effectLst/>
                        </a:rPr>
                        <a:t>Burhaniye M.YO</a:t>
                      </a:r>
                      <a:endParaRPr lang="tr-TR" sz="1600" b="0" i="0" u="none" strike="noStrike">
                        <a:solidFill>
                          <a:srgbClr val="000000"/>
                        </a:solidFill>
                        <a:effectLst/>
                        <a:latin typeface="Calibri"/>
                      </a:endParaRPr>
                    </a:p>
                  </a:txBody>
                  <a:tcPr marL="12701" marR="12701" marT="9528" marB="0"/>
                </a:tc>
                <a:tc>
                  <a:txBody>
                    <a:bodyPr/>
                    <a:lstStyle/>
                    <a:p>
                      <a:pPr algn="l" fontAlgn="t"/>
                      <a:r>
                        <a:rPr lang="tr-TR" sz="1600" u="none" strike="noStrike" dirty="0">
                          <a:effectLst/>
                        </a:rPr>
                        <a:t>İşletme Yönetimi</a:t>
                      </a:r>
                      <a:endParaRPr lang="tr-TR" sz="1600" b="0" i="0" u="none" strike="noStrike" dirty="0">
                        <a:solidFill>
                          <a:srgbClr val="000000"/>
                        </a:solidFill>
                        <a:effectLst/>
                        <a:latin typeface="Calibri"/>
                      </a:endParaRPr>
                    </a:p>
                  </a:txBody>
                  <a:tcPr marL="12701" marR="12701" marT="9528" marB="0"/>
                </a:tc>
              </a:tr>
              <a:tr h="259852">
                <a:tc>
                  <a:txBody>
                    <a:bodyPr/>
                    <a:lstStyle/>
                    <a:p>
                      <a:pPr algn="l" fontAlgn="t"/>
                      <a:r>
                        <a:rPr lang="tr-TR" sz="1600" u="none" strike="noStrike" dirty="0">
                          <a:effectLst/>
                        </a:rPr>
                        <a:t>101551053</a:t>
                      </a:r>
                      <a:endParaRPr lang="tr-TR" sz="1600" b="0" i="0" u="none" strike="noStrike" dirty="0">
                        <a:solidFill>
                          <a:srgbClr val="000000"/>
                        </a:solidFill>
                        <a:effectLst/>
                        <a:latin typeface="Calibri"/>
                      </a:endParaRPr>
                    </a:p>
                  </a:txBody>
                  <a:tcPr marL="12701" marR="12701" marT="9528" marB="0"/>
                </a:tc>
                <a:tc>
                  <a:txBody>
                    <a:bodyPr/>
                    <a:lstStyle/>
                    <a:p>
                      <a:pPr algn="l" fontAlgn="t"/>
                      <a:r>
                        <a:rPr lang="tr-TR" sz="1600" u="none" strike="noStrike" dirty="0">
                          <a:effectLst/>
                        </a:rPr>
                        <a:t>Havran M.YO</a:t>
                      </a:r>
                      <a:endParaRPr lang="tr-TR" sz="1600" b="0" i="0" u="none" strike="noStrike" dirty="0">
                        <a:solidFill>
                          <a:srgbClr val="000000"/>
                        </a:solidFill>
                        <a:effectLst/>
                        <a:latin typeface="Calibri"/>
                      </a:endParaRPr>
                    </a:p>
                  </a:txBody>
                  <a:tcPr marL="12701" marR="12701" marT="9528" marB="0"/>
                </a:tc>
                <a:tc>
                  <a:txBody>
                    <a:bodyPr/>
                    <a:lstStyle/>
                    <a:p>
                      <a:pPr algn="l" fontAlgn="t"/>
                      <a:r>
                        <a:rPr lang="tr-TR" sz="1600" u="none" strike="noStrike" dirty="0">
                          <a:effectLst/>
                        </a:rPr>
                        <a:t>İşletme Yönetimi</a:t>
                      </a:r>
                      <a:endParaRPr lang="tr-TR" sz="1600" b="0" i="0" u="none" strike="noStrike" dirty="0">
                        <a:solidFill>
                          <a:srgbClr val="000000"/>
                        </a:solidFill>
                        <a:effectLst/>
                        <a:latin typeface="Calibri"/>
                      </a:endParaRPr>
                    </a:p>
                  </a:txBody>
                  <a:tcPr marL="12701" marR="12701" marT="9528" marB="0"/>
                </a:tc>
              </a:tr>
            </a:tbl>
          </a:graphicData>
        </a:graphic>
      </p:graphicFrame>
      <p:sp>
        <p:nvSpPr>
          <p:cNvPr id="159781" name="Dikdörtgen 4"/>
          <p:cNvSpPr>
            <a:spLocks noChangeArrowheads="1"/>
          </p:cNvSpPr>
          <p:nvPr/>
        </p:nvSpPr>
        <p:spPr bwMode="auto">
          <a:xfrm>
            <a:off x="425452" y="915988"/>
            <a:ext cx="3680816"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tr-TR" altLang="tr-TR" sz="2000" b="1">
                <a:solidFill>
                  <a:srgbClr val="0070C0"/>
                </a:solidFill>
                <a:latin typeface="Century Gothic" pitchFamily="34" charset="0"/>
              </a:rPr>
              <a:t>Tercihleri Etkileyen Faktörler </a:t>
            </a:r>
          </a:p>
        </p:txBody>
      </p:sp>
      <p:sp>
        <p:nvSpPr>
          <p:cNvPr id="159782" name="Slayt Numarası Yer Tutucusu 1"/>
          <p:cNvSpPr>
            <a:spLocks noGrp="1"/>
          </p:cNvSpPr>
          <p:nvPr>
            <p:ph type="sldNum" sz="quarter" idx="4294967295"/>
          </p:nvPr>
        </p:nvSpPr>
        <p:spPr>
          <a:xfrm>
            <a:off x="8737600" y="6245225"/>
            <a:ext cx="2844800" cy="47625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FA04F8EE-497D-4BE5-B300-CC36726EEE1C}" type="slidenum">
              <a:rPr lang="es-ES" altLang="zh-CN" smtClean="0"/>
              <a:pPr/>
              <a:t>14</a:t>
            </a:fld>
            <a:endParaRPr lang="es-ES" altLang="zh-CN" smtClean="0"/>
          </a:p>
        </p:txBody>
      </p:sp>
    </p:spTree>
    <p:extLst>
      <p:ext uri="{BB962C8B-B14F-4D97-AF65-F5344CB8AC3E}">
        <p14:creationId xmlns:p14="http://schemas.microsoft.com/office/powerpoint/2010/main" xmlns="" val="12181384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1470992" y="856284"/>
            <a:ext cx="9313333" cy="1143000"/>
          </a:xfrm>
        </p:spPr>
        <p:txBody>
          <a:bodyPr/>
          <a:lstStyle/>
          <a:p>
            <a:r>
              <a:rPr lang="tr-TR" altLang="tr-TR" sz="2800" dirty="0" smtClean="0">
                <a:solidFill>
                  <a:srgbClr val="C00000"/>
                </a:solidFill>
                <a:latin typeface="Times New Roman" pitchFamily="18" charset="0"/>
                <a:cs typeface="Times New Roman" pitchFamily="18" charset="0"/>
              </a:rPr>
              <a:t>ÖSYM nasıl yerleştirme yapıyor ? </a:t>
            </a:r>
          </a:p>
        </p:txBody>
      </p:sp>
      <p:pic>
        <p:nvPicPr>
          <p:cNvPr id="160771"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927351" y="2708275"/>
            <a:ext cx="3073400" cy="24558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60772" name="Slayt Numarası Yer Tutucusu 1"/>
          <p:cNvSpPr>
            <a:spLocks noGrp="1"/>
          </p:cNvSpPr>
          <p:nvPr>
            <p:ph type="sldNum" sz="quarter" idx="4294967295"/>
          </p:nvPr>
        </p:nvSpPr>
        <p:spPr>
          <a:xfrm>
            <a:off x="8737600" y="6245225"/>
            <a:ext cx="2844800" cy="47625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D9DFA0DB-50C2-4C2C-821C-FBCC74822E29}" type="slidenum">
              <a:rPr lang="es-ES" altLang="zh-CN" smtClean="0"/>
              <a:pPr/>
              <a:t>15</a:t>
            </a:fld>
            <a:endParaRPr lang="es-ES" altLang="zh-CN" smtClean="0"/>
          </a:p>
        </p:txBody>
      </p:sp>
    </p:spTree>
    <p:extLst>
      <p:ext uri="{BB962C8B-B14F-4D97-AF65-F5344CB8AC3E}">
        <p14:creationId xmlns:p14="http://schemas.microsoft.com/office/powerpoint/2010/main" xmlns="" val="18276539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ayt Numarası Yer Tutucusu 1"/>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B42A551C-EC68-4FE3-B413-96D1D93F8870}" type="slidenum">
              <a:rPr lang="tr-TR" altLang="tr-TR" smtClean="0">
                <a:solidFill>
                  <a:srgbClr val="FFFFFF"/>
                </a:solidFill>
              </a:rPr>
              <a:pPr/>
              <a:t>16</a:t>
            </a:fld>
            <a:endParaRPr lang="tr-TR" altLang="tr-TR" smtClean="0">
              <a:solidFill>
                <a:srgbClr val="FFFFFF"/>
              </a:solidFill>
            </a:endParaRPr>
          </a:p>
        </p:txBody>
      </p:sp>
      <p:pic>
        <p:nvPicPr>
          <p:cNvPr id="161795"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24427" y="0"/>
            <a:ext cx="11154833" cy="685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4944587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643172" y="300793"/>
            <a:ext cx="10416480" cy="312821"/>
          </a:xfrm>
        </p:spPr>
        <p:txBody>
          <a:bodyPr/>
          <a:lstStyle/>
          <a:p>
            <a:r>
              <a:rPr lang="tr-TR" dirty="0" smtClean="0"/>
              <a:t>Örnek Tercih Listesi</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xmlns="" val="961970002"/>
              </p:ext>
            </p:extLst>
          </p:nvPr>
        </p:nvGraphicFramePr>
        <p:xfrm>
          <a:off x="2887581" y="1046747"/>
          <a:ext cx="8121319" cy="3708400"/>
        </p:xfrm>
        <a:graphic>
          <a:graphicData uri="http://schemas.openxmlformats.org/drawingml/2006/table">
            <a:tbl>
              <a:tblPr firstRow="1" bandRow="1">
                <a:tableStyleId>{5C22544A-7EE6-4342-B048-85BDC9FD1C3A}</a:tableStyleId>
              </a:tblPr>
              <a:tblGrid>
                <a:gridCol w="636008"/>
                <a:gridCol w="3801803"/>
                <a:gridCol w="1546319"/>
                <a:gridCol w="2137189"/>
              </a:tblGrid>
              <a:tr h="370840">
                <a:tc>
                  <a:txBody>
                    <a:bodyPr/>
                    <a:lstStyle/>
                    <a:p>
                      <a:r>
                        <a:rPr lang="tr-TR" dirty="0" smtClean="0">
                          <a:solidFill>
                            <a:srgbClr val="FF0000"/>
                          </a:solidFill>
                        </a:rPr>
                        <a:t>Sıra</a:t>
                      </a:r>
                      <a:endParaRPr lang="tr-TR" dirty="0">
                        <a:solidFill>
                          <a:srgbClr val="FF0000"/>
                        </a:solidFill>
                      </a:endParaRPr>
                    </a:p>
                  </a:txBody>
                  <a:tcPr/>
                </a:tc>
                <a:tc>
                  <a:txBody>
                    <a:bodyPr/>
                    <a:lstStyle/>
                    <a:p>
                      <a:r>
                        <a:rPr lang="tr-TR" dirty="0" smtClean="0">
                          <a:solidFill>
                            <a:srgbClr val="FF0000"/>
                          </a:solidFill>
                        </a:rPr>
                        <a:t>Üniversite / Bölüm</a:t>
                      </a:r>
                      <a:endParaRPr lang="tr-TR" dirty="0">
                        <a:solidFill>
                          <a:srgbClr val="FF0000"/>
                        </a:solidFill>
                      </a:endParaRPr>
                    </a:p>
                  </a:txBody>
                  <a:tcPr/>
                </a:tc>
                <a:tc>
                  <a:txBody>
                    <a:bodyPr/>
                    <a:lstStyle/>
                    <a:p>
                      <a:r>
                        <a:rPr lang="tr-TR" dirty="0" smtClean="0">
                          <a:solidFill>
                            <a:srgbClr val="FF0000"/>
                          </a:solidFill>
                        </a:rPr>
                        <a:t>Kontenjan</a:t>
                      </a:r>
                      <a:endParaRPr lang="tr-TR" dirty="0">
                        <a:solidFill>
                          <a:srgbClr val="FF0000"/>
                        </a:solidFill>
                      </a:endParaRPr>
                    </a:p>
                  </a:txBody>
                  <a:tcPr/>
                </a:tc>
                <a:tc>
                  <a:txBody>
                    <a:bodyPr/>
                    <a:lstStyle/>
                    <a:p>
                      <a:r>
                        <a:rPr lang="tr-TR" dirty="0" smtClean="0">
                          <a:solidFill>
                            <a:srgbClr val="FF0000"/>
                          </a:solidFill>
                        </a:rPr>
                        <a:t>Tercih Sayısı</a:t>
                      </a:r>
                      <a:endParaRPr lang="tr-TR" dirty="0">
                        <a:solidFill>
                          <a:srgbClr val="FF0000"/>
                        </a:solidFill>
                      </a:endParaRPr>
                    </a:p>
                  </a:txBody>
                  <a:tcPr/>
                </a:tc>
              </a:tr>
              <a:tr h="370840">
                <a:tc>
                  <a:txBody>
                    <a:bodyPr/>
                    <a:lstStyle/>
                    <a:p>
                      <a:r>
                        <a:rPr lang="tr-TR" dirty="0" smtClean="0"/>
                        <a:t>1</a:t>
                      </a:r>
                      <a:endParaRPr lang="tr-TR" dirty="0"/>
                    </a:p>
                  </a:txBody>
                  <a:tcPr/>
                </a:tc>
                <a:tc>
                  <a:txBody>
                    <a:bodyPr/>
                    <a:lstStyle/>
                    <a:p>
                      <a:r>
                        <a:rPr lang="tr-TR" dirty="0" smtClean="0"/>
                        <a:t>Kocaeli Eczacılık</a:t>
                      </a:r>
                      <a:r>
                        <a:rPr lang="tr-TR" baseline="0" dirty="0" smtClean="0"/>
                        <a:t> Fakültesi</a:t>
                      </a:r>
                      <a:endParaRPr lang="tr-TR" dirty="0"/>
                    </a:p>
                  </a:txBody>
                  <a:tcPr/>
                </a:tc>
                <a:tc>
                  <a:txBody>
                    <a:bodyPr/>
                    <a:lstStyle/>
                    <a:p>
                      <a:pPr algn="ctr"/>
                      <a:r>
                        <a:rPr lang="tr-TR" dirty="0" smtClean="0"/>
                        <a:t>60</a:t>
                      </a:r>
                      <a:endParaRPr lang="tr-TR" dirty="0"/>
                    </a:p>
                  </a:txBody>
                  <a:tcPr/>
                </a:tc>
                <a:tc>
                  <a:txBody>
                    <a:bodyPr/>
                    <a:lstStyle/>
                    <a:p>
                      <a:pPr algn="ctr"/>
                      <a:r>
                        <a:rPr lang="tr-TR" dirty="0" smtClean="0"/>
                        <a:t>5500</a:t>
                      </a:r>
                      <a:endParaRPr lang="tr-TR" dirty="0"/>
                    </a:p>
                  </a:txBody>
                  <a:tcPr/>
                </a:tc>
              </a:tr>
              <a:tr h="370840">
                <a:tc>
                  <a:txBody>
                    <a:bodyPr/>
                    <a:lstStyle/>
                    <a:p>
                      <a:r>
                        <a:rPr lang="tr-TR" dirty="0" smtClean="0"/>
                        <a:t>2</a:t>
                      </a:r>
                      <a:endParaRPr lang="tr-TR" dirty="0"/>
                    </a:p>
                  </a:txBody>
                  <a:tcPr/>
                </a:tc>
                <a:tc>
                  <a:txBody>
                    <a:bodyPr/>
                    <a:lstStyle/>
                    <a:p>
                      <a:r>
                        <a:rPr lang="tr-TR" dirty="0" smtClean="0"/>
                        <a:t>Sakarya Eczacılık Fakültesi</a:t>
                      </a:r>
                      <a:endParaRPr lang="tr-TR" dirty="0"/>
                    </a:p>
                  </a:txBody>
                  <a:tcPr/>
                </a:tc>
                <a:tc>
                  <a:txBody>
                    <a:bodyPr/>
                    <a:lstStyle/>
                    <a:p>
                      <a:pPr algn="ctr"/>
                      <a:r>
                        <a:rPr lang="tr-TR" dirty="0" smtClean="0"/>
                        <a:t>65</a:t>
                      </a:r>
                      <a:endParaRPr lang="tr-TR" dirty="0"/>
                    </a:p>
                  </a:txBody>
                  <a:tcPr/>
                </a:tc>
                <a:tc>
                  <a:txBody>
                    <a:bodyPr/>
                    <a:lstStyle/>
                    <a:p>
                      <a:pPr algn="ctr"/>
                      <a:r>
                        <a:rPr lang="tr-TR" dirty="0" smtClean="0"/>
                        <a:t>4000</a:t>
                      </a:r>
                      <a:endParaRPr lang="tr-TR" dirty="0"/>
                    </a:p>
                  </a:txBody>
                  <a:tcPr/>
                </a:tc>
              </a:tr>
              <a:tr h="370840">
                <a:tc>
                  <a:txBody>
                    <a:bodyPr/>
                    <a:lstStyle/>
                    <a:p>
                      <a:r>
                        <a:rPr lang="tr-TR" dirty="0" smtClean="0"/>
                        <a:t>3</a:t>
                      </a:r>
                      <a:endParaRPr lang="tr-TR" dirty="0"/>
                    </a:p>
                  </a:txBody>
                  <a:tcPr/>
                </a:tc>
                <a:tc>
                  <a:txBody>
                    <a:bodyPr/>
                    <a:lstStyle/>
                    <a:p>
                      <a:r>
                        <a:rPr lang="tr-TR" dirty="0" smtClean="0"/>
                        <a:t>Sakarya Bilgisayar Mühendisliği</a:t>
                      </a:r>
                      <a:endParaRPr lang="tr-TR" dirty="0"/>
                    </a:p>
                  </a:txBody>
                  <a:tcPr/>
                </a:tc>
                <a:tc>
                  <a:txBody>
                    <a:bodyPr/>
                    <a:lstStyle/>
                    <a:p>
                      <a:pPr algn="ctr"/>
                      <a:r>
                        <a:rPr lang="tr-TR" dirty="0" smtClean="0"/>
                        <a:t>85</a:t>
                      </a:r>
                      <a:endParaRPr lang="tr-TR" dirty="0"/>
                    </a:p>
                  </a:txBody>
                  <a:tcPr/>
                </a:tc>
                <a:tc>
                  <a:txBody>
                    <a:bodyPr/>
                    <a:lstStyle/>
                    <a:p>
                      <a:pPr algn="ctr"/>
                      <a:r>
                        <a:rPr lang="tr-TR" dirty="0" smtClean="0"/>
                        <a:t>6000</a:t>
                      </a:r>
                      <a:endParaRPr lang="tr-TR" dirty="0"/>
                    </a:p>
                  </a:txBody>
                  <a:tcPr/>
                </a:tc>
              </a:tr>
              <a:tr h="370840">
                <a:tc>
                  <a:txBody>
                    <a:bodyPr/>
                    <a:lstStyle/>
                    <a:p>
                      <a:r>
                        <a:rPr lang="tr-TR" dirty="0" smtClean="0"/>
                        <a:t>4</a:t>
                      </a:r>
                      <a:endParaRPr lang="tr-TR" dirty="0"/>
                    </a:p>
                  </a:txBody>
                  <a:tcPr/>
                </a:tc>
                <a:tc>
                  <a:txBody>
                    <a:bodyPr/>
                    <a:lstStyle/>
                    <a:p>
                      <a:r>
                        <a:rPr lang="tr-TR" dirty="0" smtClean="0"/>
                        <a:t>Kocaeli Bilgisayar Müh.</a:t>
                      </a:r>
                      <a:endParaRPr lang="tr-TR" dirty="0"/>
                    </a:p>
                  </a:txBody>
                  <a:tcPr/>
                </a:tc>
                <a:tc>
                  <a:txBody>
                    <a:bodyPr/>
                    <a:lstStyle/>
                    <a:p>
                      <a:pPr algn="ctr"/>
                      <a:r>
                        <a:rPr lang="tr-TR" dirty="0" smtClean="0"/>
                        <a:t>90</a:t>
                      </a:r>
                      <a:endParaRPr lang="tr-TR" dirty="0"/>
                    </a:p>
                  </a:txBody>
                  <a:tcPr/>
                </a:tc>
                <a:tc>
                  <a:txBody>
                    <a:bodyPr/>
                    <a:lstStyle/>
                    <a:p>
                      <a:pPr algn="ctr"/>
                      <a:r>
                        <a:rPr lang="tr-TR" dirty="0" smtClean="0"/>
                        <a:t>5000</a:t>
                      </a:r>
                      <a:endParaRPr lang="tr-TR" dirty="0"/>
                    </a:p>
                  </a:txBody>
                  <a:tcPr/>
                </a:tc>
              </a:tr>
              <a:tr h="370840">
                <a:tc>
                  <a:txBody>
                    <a:bodyPr/>
                    <a:lstStyle/>
                    <a:p>
                      <a:r>
                        <a:rPr lang="tr-TR" dirty="0" smtClean="0"/>
                        <a:t>5</a:t>
                      </a:r>
                      <a:endParaRPr lang="tr-TR" dirty="0"/>
                    </a:p>
                  </a:txBody>
                  <a:tcPr/>
                </a:tc>
                <a:tc>
                  <a:txBody>
                    <a:bodyPr/>
                    <a:lstStyle/>
                    <a:p>
                      <a:r>
                        <a:rPr lang="tr-TR" dirty="0" smtClean="0"/>
                        <a:t>Selçuk Bilgisayar Müh.</a:t>
                      </a:r>
                      <a:endParaRPr lang="tr-TR" dirty="0"/>
                    </a:p>
                  </a:txBody>
                  <a:tcPr/>
                </a:tc>
                <a:tc>
                  <a:txBody>
                    <a:bodyPr/>
                    <a:lstStyle/>
                    <a:p>
                      <a:pPr algn="ctr"/>
                      <a:r>
                        <a:rPr lang="tr-TR" dirty="0" smtClean="0"/>
                        <a:t>50</a:t>
                      </a:r>
                      <a:endParaRPr lang="tr-TR" dirty="0"/>
                    </a:p>
                  </a:txBody>
                  <a:tcPr/>
                </a:tc>
                <a:tc>
                  <a:txBody>
                    <a:bodyPr/>
                    <a:lstStyle/>
                    <a:p>
                      <a:pPr algn="ctr"/>
                      <a:r>
                        <a:rPr lang="tr-TR" dirty="0" smtClean="0"/>
                        <a:t>2000</a:t>
                      </a:r>
                      <a:endParaRPr lang="tr-TR" dirty="0"/>
                    </a:p>
                  </a:txBody>
                  <a:tcPr/>
                </a:tc>
              </a:tr>
              <a:tr h="370840">
                <a:tc>
                  <a:txBody>
                    <a:bodyPr/>
                    <a:lstStyle/>
                    <a:p>
                      <a:r>
                        <a:rPr lang="tr-TR" dirty="0" smtClean="0"/>
                        <a:t>6</a:t>
                      </a:r>
                      <a:endParaRPr lang="tr-TR" dirty="0"/>
                    </a:p>
                  </a:txBody>
                  <a:tcPr/>
                </a:tc>
                <a:tc>
                  <a:txBody>
                    <a:bodyPr/>
                    <a:lstStyle/>
                    <a:p>
                      <a:r>
                        <a:rPr lang="tr-TR" dirty="0" smtClean="0"/>
                        <a:t>Afyon Bilgisayar Müh.</a:t>
                      </a:r>
                      <a:endParaRPr lang="tr-TR" dirty="0"/>
                    </a:p>
                  </a:txBody>
                  <a:tcPr/>
                </a:tc>
                <a:tc>
                  <a:txBody>
                    <a:bodyPr/>
                    <a:lstStyle/>
                    <a:p>
                      <a:pPr algn="ctr"/>
                      <a:r>
                        <a:rPr lang="tr-TR" dirty="0" smtClean="0"/>
                        <a:t>60</a:t>
                      </a:r>
                      <a:endParaRPr lang="tr-TR" dirty="0"/>
                    </a:p>
                  </a:txBody>
                  <a:tcPr/>
                </a:tc>
                <a:tc>
                  <a:txBody>
                    <a:bodyPr/>
                    <a:lstStyle/>
                    <a:p>
                      <a:pPr algn="ctr"/>
                      <a:r>
                        <a:rPr lang="tr-TR" dirty="0" smtClean="0"/>
                        <a:t>3500</a:t>
                      </a:r>
                      <a:endParaRPr lang="tr-TR" dirty="0"/>
                    </a:p>
                  </a:txBody>
                  <a:tcPr/>
                </a:tc>
              </a:tr>
              <a:tr h="370840">
                <a:tc>
                  <a:txBody>
                    <a:bodyPr/>
                    <a:lstStyle/>
                    <a:p>
                      <a:r>
                        <a:rPr lang="tr-TR" dirty="0" smtClean="0"/>
                        <a:t>7</a:t>
                      </a:r>
                      <a:endParaRPr lang="tr-TR" dirty="0"/>
                    </a:p>
                  </a:txBody>
                  <a:tcPr/>
                </a:tc>
                <a:tc>
                  <a:txBody>
                    <a:bodyPr/>
                    <a:lstStyle/>
                    <a:p>
                      <a:r>
                        <a:rPr lang="tr-TR" dirty="0" smtClean="0"/>
                        <a:t>Kayseri Bilgisayar Müh.</a:t>
                      </a:r>
                      <a:endParaRPr lang="tr-TR" dirty="0"/>
                    </a:p>
                  </a:txBody>
                  <a:tcPr/>
                </a:tc>
                <a:tc>
                  <a:txBody>
                    <a:bodyPr/>
                    <a:lstStyle/>
                    <a:p>
                      <a:pPr algn="ctr"/>
                      <a:r>
                        <a:rPr lang="tr-TR" dirty="0" smtClean="0"/>
                        <a:t>60</a:t>
                      </a:r>
                      <a:endParaRPr lang="tr-TR" dirty="0"/>
                    </a:p>
                  </a:txBody>
                  <a:tcPr/>
                </a:tc>
                <a:tc>
                  <a:txBody>
                    <a:bodyPr/>
                    <a:lstStyle/>
                    <a:p>
                      <a:pPr algn="ctr"/>
                      <a:r>
                        <a:rPr lang="tr-TR" dirty="0" smtClean="0"/>
                        <a:t>4000</a:t>
                      </a:r>
                      <a:endParaRPr lang="tr-TR" dirty="0"/>
                    </a:p>
                  </a:txBody>
                  <a:tcPr/>
                </a:tc>
              </a:tr>
              <a:tr h="370840">
                <a:tc>
                  <a:txBody>
                    <a:bodyPr/>
                    <a:lstStyle/>
                    <a:p>
                      <a:r>
                        <a:rPr lang="tr-TR" dirty="0" smtClean="0"/>
                        <a:t>8</a:t>
                      </a:r>
                      <a:endParaRPr lang="tr-TR" dirty="0"/>
                    </a:p>
                  </a:txBody>
                  <a:tcPr/>
                </a:tc>
                <a:tc>
                  <a:txBody>
                    <a:bodyPr/>
                    <a:lstStyle/>
                    <a:p>
                      <a:r>
                        <a:rPr lang="tr-TR" dirty="0" smtClean="0"/>
                        <a:t>Trabzon</a:t>
                      </a:r>
                      <a:r>
                        <a:rPr lang="tr-TR" baseline="0" dirty="0" smtClean="0"/>
                        <a:t> KTÜ Bilgisayar Müh.</a:t>
                      </a:r>
                      <a:endParaRPr lang="tr-TR" dirty="0"/>
                    </a:p>
                  </a:txBody>
                  <a:tcPr/>
                </a:tc>
                <a:tc>
                  <a:txBody>
                    <a:bodyPr/>
                    <a:lstStyle/>
                    <a:p>
                      <a:pPr algn="ctr"/>
                      <a:r>
                        <a:rPr lang="tr-TR" dirty="0" smtClean="0"/>
                        <a:t>85</a:t>
                      </a:r>
                      <a:endParaRPr lang="tr-TR" dirty="0"/>
                    </a:p>
                  </a:txBody>
                  <a:tcPr/>
                </a:tc>
                <a:tc>
                  <a:txBody>
                    <a:bodyPr/>
                    <a:lstStyle/>
                    <a:p>
                      <a:pPr algn="ctr"/>
                      <a:r>
                        <a:rPr lang="tr-TR" dirty="0" smtClean="0"/>
                        <a:t>2000</a:t>
                      </a:r>
                      <a:endParaRPr lang="tr-TR" dirty="0"/>
                    </a:p>
                  </a:txBody>
                  <a:tcPr/>
                </a:tc>
              </a:tr>
              <a:tr h="370840">
                <a:tc>
                  <a:txBody>
                    <a:bodyPr/>
                    <a:lstStyle/>
                    <a:p>
                      <a:r>
                        <a:rPr lang="tr-TR" dirty="0" smtClean="0"/>
                        <a:t>24</a:t>
                      </a:r>
                      <a:endParaRPr lang="tr-TR" dirty="0"/>
                    </a:p>
                  </a:txBody>
                  <a:tcPr/>
                </a:tc>
                <a:tc>
                  <a:txBody>
                    <a:bodyPr/>
                    <a:lstStyle/>
                    <a:p>
                      <a:r>
                        <a:rPr lang="tr-TR" dirty="0" smtClean="0"/>
                        <a:t>Gümüşhane Bilgisayar Müh.</a:t>
                      </a:r>
                      <a:endParaRPr lang="tr-TR" dirty="0"/>
                    </a:p>
                  </a:txBody>
                  <a:tcPr/>
                </a:tc>
                <a:tc>
                  <a:txBody>
                    <a:bodyPr/>
                    <a:lstStyle/>
                    <a:p>
                      <a:pPr algn="ctr"/>
                      <a:r>
                        <a:rPr lang="tr-TR" dirty="0" smtClean="0"/>
                        <a:t>60</a:t>
                      </a:r>
                      <a:endParaRPr lang="tr-TR" dirty="0"/>
                    </a:p>
                  </a:txBody>
                  <a:tcPr/>
                </a:tc>
                <a:tc>
                  <a:txBody>
                    <a:bodyPr/>
                    <a:lstStyle/>
                    <a:p>
                      <a:pPr algn="ctr"/>
                      <a:r>
                        <a:rPr lang="tr-TR" dirty="0" smtClean="0"/>
                        <a:t>1000</a:t>
                      </a:r>
                      <a:endParaRPr lang="tr-TR" dirty="0"/>
                    </a:p>
                  </a:txBody>
                  <a:tcPr/>
                </a:tc>
              </a:tr>
            </a:tbl>
          </a:graphicData>
        </a:graphic>
      </p:graphicFrame>
    </p:spTree>
    <p:extLst>
      <p:ext uri="{BB962C8B-B14F-4D97-AF65-F5344CB8AC3E}">
        <p14:creationId xmlns:p14="http://schemas.microsoft.com/office/powerpoint/2010/main" xmlns="" val="3726594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3"/>
          <p:cNvSpPr>
            <a:spLocks noGrp="1" noChangeArrowheads="1"/>
          </p:cNvSpPr>
          <p:nvPr>
            <p:ph type="body" idx="1"/>
          </p:nvPr>
        </p:nvSpPr>
        <p:spPr>
          <a:xfrm>
            <a:off x="719705" y="1640146"/>
            <a:ext cx="10337315" cy="4238625"/>
          </a:xfrm>
        </p:spPr>
        <p:txBody>
          <a:bodyPr/>
          <a:lstStyle/>
          <a:p>
            <a:r>
              <a:rPr lang="tr-TR" altLang="tr-TR" sz="2000" dirty="0" smtClean="0">
                <a:latin typeface="Times New Roman" pitchFamily="18" charset="0"/>
                <a:cs typeface="Times New Roman" pitchFamily="18" charset="0"/>
              </a:rPr>
              <a:t>Aynı programı seçen adaylar puan (sıra) üstünlüğüne göre yerleştirilir.</a:t>
            </a:r>
          </a:p>
          <a:p>
            <a:r>
              <a:rPr lang="tr-TR" altLang="tr-TR" sz="2000" dirty="0" smtClean="0">
                <a:latin typeface="Times New Roman" pitchFamily="18" charset="0"/>
                <a:cs typeface="Times New Roman" pitchFamily="18" charset="0"/>
              </a:rPr>
              <a:t>Yerleşme şansı açısından adayın kendi tercih listesinde o programı kaçıncı sırada tercih ettiğinin önemi yoktur. </a:t>
            </a:r>
          </a:p>
          <a:p>
            <a:r>
              <a:rPr lang="tr-TR" altLang="tr-TR" sz="2000" dirty="0" smtClean="0">
                <a:latin typeface="Times New Roman" pitchFamily="18" charset="0"/>
                <a:cs typeface="Times New Roman" pitchFamily="18" charset="0"/>
              </a:rPr>
              <a:t>Tercih listesini aday, en çok kazanmak istediği programdan başlayarak sıralamalıdır. </a:t>
            </a:r>
          </a:p>
          <a:p>
            <a:r>
              <a:rPr lang="tr-TR" altLang="tr-TR" sz="2000" dirty="0" smtClean="0">
                <a:latin typeface="Times New Roman" pitchFamily="18" charset="0"/>
                <a:cs typeface="Times New Roman" pitchFamily="18" charset="0"/>
              </a:rPr>
              <a:t>Tercih listesinde aday bir programa yerleştirilirse, sistem adayın o sıranın altında ki tercihlerine bir daha bakmaz.</a:t>
            </a:r>
            <a:r>
              <a:rPr lang="tr-TR" altLang="tr-TR" sz="2000" b="1" dirty="0" smtClean="0">
                <a:latin typeface="Times New Roman" pitchFamily="18" charset="0"/>
                <a:cs typeface="Times New Roman" pitchFamily="18" charset="0"/>
              </a:rPr>
              <a:t>      </a:t>
            </a:r>
          </a:p>
        </p:txBody>
      </p:sp>
      <p:sp>
        <p:nvSpPr>
          <p:cNvPr id="162819" name="Dikdörtgen 1"/>
          <p:cNvSpPr>
            <a:spLocks noChangeArrowheads="1"/>
          </p:cNvSpPr>
          <p:nvPr/>
        </p:nvSpPr>
        <p:spPr bwMode="auto">
          <a:xfrm>
            <a:off x="719704" y="949325"/>
            <a:ext cx="3090911"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tr-TR" altLang="tr-TR" sz="2000" b="1">
                <a:solidFill>
                  <a:srgbClr val="C00000"/>
                </a:solidFill>
              </a:rPr>
              <a:t>YERLEŞTİRME MANTIĞI</a:t>
            </a:r>
            <a:endParaRPr lang="tr-TR" altLang="tr-TR" sz="2000" b="1">
              <a:solidFill>
                <a:srgbClr val="0070C0"/>
              </a:solidFill>
              <a:latin typeface="Century Gothic" pitchFamily="34" charset="0"/>
            </a:endParaRPr>
          </a:p>
        </p:txBody>
      </p:sp>
      <p:sp>
        <p:nvSpPr>
          <p:cNvPr id="162820" name="Slayt Numarası Yer Tutucusu 1"/>
          <p:cNvSpPr>
            <a:spLocks noGrp="1"/>
          </p:cNvSpPr>
          <p:nvPr>
            <p:ph type="sldNum" sz="quarter" idx="4294967295"/>
          </p:nvPr>
        </p:nvSpPr>
        <p:spPr>
          <a:xfrm>
            <a:off x="8737600" y="6245225"/>
            <a:ext cx="2844800" cy="47625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D58D7A0E-8B4C-4B4F-A819-CCBA925D3184}" type="slidenum">
              <a:rPr lang="es-ES" altLang="zh-CN" smtClean="0"/>
              <a:pPr/>
              <a:t>18</a:t>
            </a:fld>
            <a:endParaRPr lang="es-ES" altLang="zh-CN" smtClean="0"/>
          </a:p>
        </p:txBody>
      </p:sp>
    </p:spTree>
    <p:extLst>
      <p:ext uri="{BB962C8B-B14F-4D97-AF65-F5344CB8AC3E}">
        <p14:creationId xmlns:p14="http://schemas.microsoft.com/office/powerpoint/2010/main" xmlns="" val="41309056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body" idx="1"/>
          </p:nvPr>
        </p:nvSpPr>
        <p:spPr>
          <a:xfrm>
            <a:off x="1193343" y="919993"/>
            <a:ext cx="10274300" cy="4238625"/>
          </a:xfrm>
        </p:spPr>
        <p:txBody>
          <a:bodyPr/>
          <a:lstStyle/>
          <a:p>
            <a:pPr eaLnBrk="1" hangingPunct="1">
              <a:spcBef>
                <a:spcPct val="0"/>
              </a:spcBef>
              <a:buFont typeface="Wingdings" pitchFamily="2" charset="2"/>
              <a:buChar char="Ø"/>
              <a:defRPr/>
            </a:pPr>
            <a:r>
              <a:rPr lang="tr-TR" altLang="tr-TR" sz="2000" b="1" dirty="0">
                <a:solidFill>
                  <a:srgbClr val="FF0000"/>
                </a:solidFill>
                <a:latin typeface="Century Gothic" pitchFamily="34" charset="0"/>
              </a:rPr>
              <a:t>ADIM ADIM TERCİHLER</a:t>
            </a:r>
          </a:p>
          <a:p>
            <a:pPr eaLnBrk="1" hangingPunct="1">
              <a:spcBef>
                <a:spcPct val="0"/>
              </a:spcBef>
              <a:buFont typeface="Wingdings" pitchFamily="2" charset="2"/>
              <a:buChar char="Ø"/>
              <a:defRPr/>
            </a:pPr>
            <a:endParaRPr lang="tr-TR" altLang="tr-TR" sz="2000" b="1" dirty="0">
              <a:solidFill>
                <a:srgbClr val="FF0000"/>
              </a:solidFill>
              <a:latin typeface="Century Gothic" pitchFamily="34" charset="0"/>
            </a:endParaRPr>
          </a:p>
          <a:p>
            <a:pPr algn="just">
              <a:spcBef>
                <a:spcPct val="0"/>
              </a:spcBef>
              <a:buFont typeface="Wingdings" panose="05000000000000000000" pitchFamily="2" charset="2"/>
              <a:buChar char="Ø"/>
              <a:defRPr/>
            </a:pPr>
            <a:r>
              <a:rPr lang="tr-TR" altLang="tr-TR" sz="1800" b="1" dirty="0">
                <a:solidFill>
                  <a:srgbClr val="000000"/>
                </a:solidFill>
                <a:latin typeface="Century Gothic" pitchFamily="34" charset="0"/>
              </a:rPr>
              <a:t>24 tercih</a:t>
            </a:r>
            <a:endParaRPr lang="tr-TR" altLang="tr-TR" sz="1800" dirty="0">
              <a:solidFill>
                <a:srgbClr val="000000"/>
              </a:solidFill>
            </a:endParaRPr>
          </a:p>
          <a:p>
            <a:pPr algn="just">
              <a:spcBef>
                <a:spcPct val="0"/>
              </a:spcBef>
              <a:buFont typeface="Wingdings" panose="05000000000000000000" pitchFamily="2" charset="2"/>
              <a:buChar char="Ø"/>
              <a:defRPr/>
            </a:pPr>
            <a:r>
              <a:rPr lang="tr-TR" altLang="tr-TR" sz="1800" dirty="0">
                <a:solidFill>
                  <a:srgbClr val="000000"/>
                </a:solidFill>
              </a:rPr>
              <a:t>Başarı sıramıza göre tercih yapacağımız alt ve üst aralığı belirleyin. (örneğin +%20 - %30 </a:t>
            </a:r>
            <a:r>
              <a:rPr lang="tr-TR" altLang="tr-TR" sz="1800" dirty="0" smtClean="0">
                <a:solidFill>
                  <a:srgbClr val="000000"/>
                </a:solidFill>
              </a:rPr>
              <a:t>     olabilir</a:t>
            </a:r>
            <a:r>
              <a:rPr lang="tr-TR" altLang="tr-TR" sz="1800" dirty="0">
                <a:solidFill>
                  <a:srgbClr val="000000"/>
                </a:solidFill>
              </a:rPr>
              <a:t>). Sınır belirleme puan türüne, bölüme, lisans ve ön lisans programına göre değişir.</a:t>
            </a:r>
          </a:p>
          <a:p>
            <a:pPr marL="0" indent="0" algn="just">
              <a:spcBef>
                <a:spcPct val="0"/>
              </a:spcBef>
              <a:buFontTx/>
              <a:buNone/>
              <a:defRPr/>
            </a:pPr>
            <a:endParaRPr lang="tr-TR" altLang="tr-TR" sz="1800" dirty="0">
              <a:solidFill>
                <a:srgbClr val="000000"/>
              </a:solidFill>
            </a:endParaRPr>
          </a:p>
          <a:p>
            <a:pPr algn="just">
              <a:spcBef>
                <a:spcPct val="0"/>
              </a:spcBef>
              <a:buFont typeface="Wingdings" panose="05000000000000000000" pitchFamily="2" charset="2"/>
              <a:buChar char="Ø"/>
              <a:defRPr/>
            </a:pPr>
            <a:r>
              <a:rPr lang="tr-TR" altLang="tr-TR" sz="1800" dirty="0">
                <a:solidFill>
                  <a:srgbClr val="000000"/>
                </a:solidFill>
              </a:rPr>
              <a:t>Kullanacağımız tercih sayısının üçte birini başarı sıramızın önündeki yerlere ayırabiliriz.</a:t>
            </a:r>
          </a:p>
          <a:p>
            <a:pPr algn="just">
              <a:spcBef>
                <a:spcPct val="0"/>
              </a:spcBef>
              <a:buFontTx/>
              <a:buNone/>
              <a:defRPr/>
            </a:pPr>
            <a:endParaRPr lang="tr-TR" altLang="tr-TR" sz="1800" dirty="0">
              <a:solidFill>
                <a:srgbClr val="000000"/>
              </a:solidFill>
            </a:endParaRPr>
          </a:p>
          <a:p>
            <a:pPr algn="just">
              <a:spcBef>
                <a:spcPct val="0"/>
              </a:spcBef>
              <a:buFont typeface="Wingdings" pitchFamily="2" charset="2"/>
              <a:buChar char="Ø"/>
              <a:defRPr/>
            </a:pPr>
            <a:r>
              <a:rPr lang="tr-TR" altLang="tr-TR" sz="1800" dirty="0">
                <a:solidFill>
                  <a:srgbClr val="000000"/>
                </a:solidFill>
              </a:rPr>
              <a:t>Listeyi başarı sırasına göre sıraladıktan sonra kişisel istek ve eğilimlere göre (ücret, </a:t>
            </a:r>
            <a:r>
              <a:rPr lang="tr-TR" altLang="tr-TR" sz="1800" dirty="0" smtClean="0">
                <a:solidFill>
                  <a:srgbClr val="000000"/>
                </a:solidFill>
              </a:rPr>
              <a:t>             oturduğunuz </a:t>
            </a:r>
            <a:r>
              <a:rPr lang="tr-TR" altLang="tr-TR" sz="1800" dirty="0">
                <a:solidFill>
                  <a:srgbClr val="000000"/>
                </a:solidFill>
              </a:rPr>
              <a:t>yere yakınlık vb.) yerlerinde değişiklikler yapabilirsiniz. </a:t>
            </a:r>
          </a:p>
          <a:p>
            <a:pPr algn="just">
              <a:lnSpc>
                <a:spcPct val="115000"/>
              </a:lnSpc>
              <a:spcAft>
                <a:spcPts val="1000"/>
              </a:spcAft>
              <a:buFont typeface="Wingdings"/>
              <a:buChar char=""/>
              <a:defRPr/>
            </a:pPr>
            <a:r>
              <a:rPr lang="tr-TR" sz="1800" dirty="0">
                <a:solidFill>
                  <a:srgbClr val="000000"/>
                </a:solidFill>
                <a:ea typeface="Calibri"/>
                <a:cs typeface="Times New Roman"/>
              </a:rPr>
              <a:t>Aday tercihlerini en çok kazanmayı istediği bölümden başlayarak yapmalı ve tercih listesinin </a:t>
            </a:r>
            <a:r>
              <a:rPr lang="tr-TR" sz="1800" dirty="0" smtClean="0">
                <a:solidFill>
                  <a:srgbClr val="000000"/>
                </a:solidFill>
                <a:ea typeface="Calibri"/>
                <a:cs typeface="Times New Roman"/>
              </a:rPr>
              <a:t> en </a:t>
            </a:r>
            <a:r>
              <a:rPr lang="tr-TR" sz="1800" dirty="0">
                <a:solidFill>
                  <a:srgbClr val="000000"/>
                </a:solidFill>
                <a:ea typeface="Calibri"/>
                <a:cs typeface="Times New Roman"/>
              </a:rPr>
              <a:t>sonundaki bölümü kazandığında da sevinmelidir. </a:t>
            </a:r>
          </a:p>
          <a:p>
            <a:pPr marL="0" indent="0">
              <a:buFontTx/>
              <a:buNone/>
              <a:defRPr/>
            </a:pPr>
            <a:endParaRPr lang="tr-TR" sz="2000" b="1" dirty="0">
              <a:latin typeface="Times New Roman" pitchFamily="18" charset="0"/>
              <a:cs typeface="Times New Roman" pitchFamily="18" charset="0"/>
            </a:endParaRPr>
          </a:p>
        </p:txBody>
      </p:sp>
      <p:sp>
        <p:nvSpPr>
          <p:cNvPr id="163843" name="Slayt Numarası Yer Tutucusu 1"/>
          <p:cNvSpPr>
            <a:spLocks noGrp="1"/>
          </p:cNvSpPr>
          <p:nvPr>
            <p:ph type="sldNum" sz="quarter" idx="4294967295"/>
          </p:nvPr>
        </p:nvSpPr>
        <p:spPr>
          <a:xfrm>
            <a:off x="8737600" y="6245225"/>
            <a:ext cx="2844800" cy="47625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45ADAFEF-0F78-452D-BB38-9907BA54BA61}" type="slidenum">
              <a:rPr lang="es-ES" altLang="zh-CN" smtClean="0"/>
              <a:pPr/>
              <a:t>19</a:t>
            </a:fld>
            <a:endParaRPr lang="es-ES" altLang="zh-CN" smtClean="0"/>
          </a:p>
        </p:txBody>
      </p:sp>
    </p:spTree>
    <p:extLst>
      <p:ext uri="{BB962C8B-B14F-4D97-AF65-F5344CB8AC3E}">
        <p14:creationId xmlns:p14="http://schemas.microsoft.com/office/powerpoint/2010/main" xmlns="" val="29507262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2842419" y="279348"/>
            <a:ext cx="8181836" cy="4494695"/>
          </a:xfrm>
          <a:prstGeom prst="rect">
            <a:avLst/>
          </a:prstGeom>
        </p:spPr>
        <p:txBody>
          <a:bodyPr/>
          <a:lst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buFontTx/>
              <a:buNone/>
              <a:defRPr/>
            </a:pPr>
            <a:r>
              <a:rPr lang="tr-TR" altLang="tr-TR" sz="2800" b="1" dirty="0" smtClean="0">
                <a:solidFill>
                  <a:srgbClr val="C00000"/>
                </a:solidFill>
                <a:latin typeface="Century Gothic" pitchFamily="34" charset="0"/>
              </a:rPr>
              <a:t>  </a:t>
            </a:r>
            <a:r>
              <a:rPr lang="tr-TR" altLang="tr-TR" sz="2800" b="1" dirty="0" smtClean="0">
                <a:solidFill>
                  <a:srgbClr val="C00000"/>
                </a:solidFill>
                <a:latin typeface="Century Gothic" pitchFamily="34" charset="0"/>
              </a:rPr>
              <a:t>Tercihleri </a:t>
            </a:r>
            <a:r>
              <a:rPr lang="tr-TR" altLang="tr-TR" sz="2800" b="1" dirty="0" smtClean="0">
                <a:solidFill>
                  <a:srgbClr val="C00000"/>
                </a:solidFill>
                <a:latin typeface="Century Gothic" pitchFamily="34" charset="0"/>
              </a:rPr>
              <a:t>E</a:t>
            </a:r>
            <a:r>
              <a:rPr lang="tr-TR" altLang="tr-TR" sz="2800" b="1" dirty="0" smtClean="0">
                <a:solidFill>
                  <a:srgbClr val="C00000"/>
                </a:solidFill>
                <a:latin typeface="Century Gothic" pitchFamily="34" charset="0"/>
              </a:rPr>
              <a:t>tkileyen </a:t>
            </a:r>
            <a:r>
              <a:rPr lang="tr-TR" altLang="tr-TR" sz="2800" b="1" dirty="0" smtClean="0">
                <a:solidFill>
                  <a:srgbClr val="C00000"/>
                </a:solidFill>
                <a:latin typeface="Century Gothic" pitchFamily="34" charset="0"/>
              </a:rPr>
              <a:t>F</a:t>
            </a:r>
            <a:r>
              <a:rPr lang="tr-TR" altLang="tr-TR" sz="2800" b="1" dirty="0" smtClean="0">
                <a:solidFill>
                  <a:srgbClr val="C00000"/>
                </a:solidFill>
                <a:latin typeface="Century Gothic" pitchFamily="34" charset="0"/>
              </a:rPr>
              <a:t>aktörler</a:t>
            </a:r>
            <a:endParaRPr lang="tr-TR" altLang="tr-TR" sz="2800" b="1" dirty="0" smtClean="0">
              <a:solidFill>
                <a:srgbClr val="C00000"/>
              </a:solidFill>
              <a:latin typeface="Century Gothic" pitchFamily="34" charset="0"/>
            </a:endParaRPr>
          </a:p>
          <a:p>
            <a:pPr marL="0" indent="0">
              <a:spcBef>
                <a:spcPct val="0"/>
              </a:spcBef>
              <a:buFontTx/>
              <a:buNone/>
              <a:defRPr/>
            </a:pPr>
            <a:endParaRPr lang="tr-TR" altLang="tr-TR" sz="2800" b="1" dirty="0" smtClean="0">
              <a:solidFill>
                <a:schemeClr val="accent4">
                  <a:lumMod val="95000"/>
                  <a:lumOff val="5000"/>
                </a:schemeClr>
              </a:solidFill>
              <a:latin typeface="Century Gothic" pitchFamily="34" charset="0"/>
            </a:endParaRPr>
          </a:p>
          <a:p>
            <a:pPr>
              <a:spcBef>
                <a:spcPct val="0"/>
              </a:spcBef>
              <a:buFont typeface="Wingdings" pitchFamily="2" charset="2"/>
              <a:buChar char="Ø"/>
              <a:defRPr/>
            </a:pPr>
            <a:r>
              <a:rPr lang="tr-TR" altLang="tr-TR" sz="2400" b="1" dirty="0" smtClean="0">
                <a:solidFill>
                  <a:schemeClr val="accent4">
                    <a:lumMod val="95000"/>
                    <a:lumOff val="5000"/>
                  </a:schemeClr>
                </a:solidFill>
                <a:latin typeface="Century Gothic" pitchFamily="34" charset="0"/>
              </a:rPr>
              <a:t>Sınav sistemi değişimi – </a:t>
            </a:r>
            <a:r>
              <a:rPr lang="tr-TR" altLang="tr-TR" sz="1800" b="1" dirty="0" smtClean="0">
                <a:solidFill>
                  <a:schemeClr val="accent4">
                    <a:lumMod val="95000"/>
                    <a:lumOff val="5000"/>
                  </a:schemeClr>
                </a:solidFill>
                <a:latin typeface="Century Gothic" pitchFamily="34" charset="0"/>
              </a:rPr>
              <a:t>sınav barajı</a:t>
            </a:r>
          </a:p>
          <a:p>
            <a:pPr>
              <a:spcBef>
                <a:spcPct val="0"/>
              </a:spcBef>
              <a:buFont typeface="Wingdings" pitchFamily="2" charset="2"/>
              <a:buChar char="Ø"/>
              <a:defRPr/>
            </a:pPr>
            <a:r>
              <a:rPr lang="tr-TR" altLang="tr-TR" sz="2400" b="1" dirty="0" smtClean="0">
                <a:solidFill>
                  <a:schemeClr val="accent4">
                    <a:lumMod val="95000"/>
                    <a:lumOff val="5000"/>
                  </a:schemeClr>
                </a:solidFill>
                <a:latin typeface="Century Gothic" pitchFamily="34" charset="0"/>
              </a:rPr>
              <a:t>Yeni üniversite</a:t>
            </a:r>
          </a:p>
          <a:p>
            <a:pPr>
              <a:spcBef>
                <a:spcPct val="0"/>
              </a:spcBef>
              <a:buFont typeface="Wingdings" pitchFamily="2" charset="2"/>
              <a:buChar char="Ø"/>
              <a:defRPr/>
            </a:pPr>
            <a:r>
              <a:rPr lang="tr-TR" altLang="tr-TR" sz="2400" b="1" dirty="0" smtClean="0">
                <a:solidFill>
                  <a:schemeClr val="accent4">
                    <a:lumMod val="95000"/>
                    <a:lumOff val="5000"/>
                  </a:schemeClr>
                </a:solidFill>
                <a:latin typeface="Century Gothic" pitchFamily="34" charset="0"/>
              </a:rPr>
              <a:t> Kontenjan + -</a:t>
            </a:r>
          </a:p>
          <a:p>
            <a:pPr>
              <a:spcBef>
                <a:spcPct val="0"/>
              </a:spcBef>
              <a:buFont typeface="Wingdings" pitchFamily="2" charset="2"/>
              <a:buChar char="Ø"/>
              <a:defRPr/>
            </a:pPr>
            <a:r>
              <a:rPr lang="tr-TR" altLang="tr-TR" sz="2400" b="1" dirty="0" smtClean="0">
                <a:solidFill>
                  <a:schemeClr val="accent4">
                    <a:lumMod val="95000"/>
                    <a:lumOff val="5000"/>
                  </a:schemeClr>
                </a:solidFill>
                <a:latin typeface="Century Gothic" pitchFamily="34" charset="0"/>
              </a:rPr>
              <a:t> Kural değişikliği; ek puan değişiklikleri</a:t>
            </a:r>
          </a:p>
          <a:p>
            <a:pPr>
              <a:spcBef>
                <a:spcPct val="0"/>
              </a:spcBef>
              <a:buFont typeface="Wingdings" pitchFamily="2" charset="2"/>
              <a:buChar char="Ø"/>
              <a:defRPr/>
            </a:pPr>
            <a:r>
              <a:rPr lang="tr-TR" altLang="tr-TR" sz="2400" b="1" dirty="0" smtClean="0">
                <a:solidFill>
                  <a:schemeClr val="accent4">
                    <a:lumMod val="95000"/>
                    <a:lumOff val="5000"/>
                  </a:schemeClr>
                </a:solidFill>
                <a:latin typeface="Century Gothic" pitchFamily="34" charset="0"/>
              </a:rPr>
              <a:t> Ücretler + - , tercih indirimleri </a:t>
            </a:r>
          </a:p>
          <a:p>
            <a:pPr>
              <a:spcBef>
                <a:spcPct val="0"/>
              </a:spcBef>
              <a:buFont typeface="Wingdings" pitchFamily="2" charset="2"/>
              <a:buChar char="Ø"/>
              <a:defRPr/>
            </a:pPr>
            <a:r>
              <a:rPr lang="tr-TR" altLang="tr-TR" sz="2400" b="1" dirty="0" smtClean="0">
                <a:solidFill>
                  <a:schemeClr val="accent4">
                    <a:lumMod val="95000"/>
                    <a:lumOff val="5000"/>
                  </a:schemeClr>
                </a:solidFill>
                <a:latin typeface="Century Gothic" pitchFamily="34" charset="0"/>
              </a:rPr>
              <a:t> Bazı bölümlere getirilen başarı sınırlaması</a:t>
            </a:r>
          </a:p>
          <a:p>
            <a:pPr>
              <a:spcBef>
                <a:spcPct val="0"/>
              </a:spcBef>
              <a:buFont typeface="Wingdings" pitchFamily="2" charset="2"/>
              <a:buChar char="Ø"/>
              <a:defRPr/>
            </a:pPr>
            <a:r>
              <a:rPr lang="tr-TR" altLang="tr-TR" sz="2400" b="1" dirty="0" smtClean="0">
                <a:solidFill>
                  <a:schemeClr val="accent4">
                    <a:lumMod val="95000"/>
                    <a:lumOff val="5000"/>
                  </a:schemeClr>
                </a:solidFill>
                <a:latin typeface="Century Gothic" pitchFamily="34" charset="0"/>
              </a:rPr>
              <a:t> Puan türü değişikliği</a:t>
            </a:r>
          </a:p>
          <a:p>
            <a:pPr>
              <a:spcBef>
                <a:spcPct val="0"/>
              </a:spcBef>
              <a:buFont typeface="Wingdings" pitchFamily="2" charset="2"/>
              <a:buChar char="Ø"/>
              <a:defRPr/>
            </a:pPr>
            <a:r>
              <a:rPr lang="tr-TR" altLang="tr-TR" sz="2400" b="1" dirty="0" smtClean="0">
                <a:solidFill>
                  <a:schemeClr val="accent4">
                    <a:lumMod val="95000"/>
                    <a:lumOff val="5000"/>
                  </a:schemeClr>
                </a:solidFill>
                <a:latin typeface="Century Gothic" pitchFamily="34" charset="0"/>
              </a:rPr>
              <a:t> Programın kabul şartlarında değişiklik</a:t>
            </a:r>
          </a:p>
          <a:p>
            <a:pPr>
              <a:spcBef>
                <a:spcPct val="0"/>
              </a:spcBef>
              <a:buFont typeface="Wingdings" pitchFamily="2" charset="2"/>
              <a:buChar char="Ø"/>
              <a:defRPr/>
            </a:pPr>
            <a:r>
              <a:rPr lang="tr-TR" altLang="tr-TR" sz="2400" b="1" dirty="0" smtClean="0">
                <a:solidFill>
                  <a:schemeClr val="accent4">
                    <a:lumMod val="95000"/>
                    <a:lumOff val="5000"/>
                  </a:schemeClr>
                </a:solidFill>
                <a:latin typeface="Century Gothic" pitchFamily="34" charset="0"/>
              </a:rPr>
              <a:t> KPSS alımları</a:t>
            </a:r>
          </a:p>
          <a:p>
            <a:pPr>
              <a:spcBef>
                <a:spcPct val="0"/>
              </a:spcBef>
              <a:buFont typeface="Wingdings" pitchFamily="2" charset="2"/>
              <a:buChar char="Ø"/>
              <a:defRPr/>
            </a:pPr>
            <a:r>
              <a:rPr lang="tr-TR" altLang="tr-TR" sz="2400" b="1" dirty="0" smtClean="0">
                <a:solidFill>
                  <a:schemeClr val="accent4">
                    <a:lumMod val="95000"/>
                    <a:lumOff val="5000"/>
                  </a:schemeClr>
                </a:solidFill>
                <a:latin typeface="Century Gothic" pitchFamily="34" charset="0"/>
              </a:rPr>
              <a:t> Olağanüstü durumlar</a:t>
            </a:r>
          </a:p>
          <a:p>
            <a:pPr>
              <a:spcBef>
                <a:spcPct val="0"/>
              </a:spcBef>
              <a:buFont typeface="Wingdings" pitchFamily="2" charset="2"/>
              <a:buChar char="Ø"/>
              <a:defRPr/>
            </a:pPr>
            <a:r>
              <a:rPr lang="tr-TR" altLang="tr-TR" sz="2400" b="1" dirty="0" smtClean="0">
                <a:solidFill>
                  <a:schemeClr val="accent4">
                    <a:lumMod val="95000"/>
                    <a:lumOff val="5000"/>
                  </a:schemeClr>
                </a:solidFill>
                <a:latin typeface="Century Gothic" pitchFamily="34" charset="0"/>
              </a:rPr>
              <a:t> Ekonomik koşullar</a:t>
            </a:r>
          </a:p>
          <a:p>
            <a:pPr>
              <a:spcBef>
                <a:spcPct val="0"/>
              </a:spcBef>
              <a:buFont typeface="Wingdings" pitchFamily="2" charset="2"/>
              <a:buChar char="Ø"/>
              <a:defRPr/>
            </a:pPr>
            <a:r>
              <a:rPr lang="tr-TR" altLang="tr-TR" sz="2400" b="1" dirty="0" smtClean="0">
                <a:solidFill>
                  <a:schemeClr val="accent4">
                    <a:lumMod val="95000"/>
                    <a:lumOff val="5000"/>
                  </a:schemeClr>
                </a:solidFill>
                <a:latin typeface="Century Gothic" pitchFamily="34" charset="0"/>
              </a:rPr>
              <a:t> Kampüslerin taşınması (vakıf ve devlet)</a:t>
            </a:r>
            <a:endParaRPr lang="tr-TR" altLang="tr-TR" sz="2400" b="1" dirty="0">
              <a:solidFill>
                <a:schemeClr val="accent4">
                  <a:lumMod val="95000"/>
                  <a:lumOff val="5000"/>
                </a:schemeClr>
              </a:solidFill>
              <a:latin typeface="Century Gothic" pitchFamily="34" charset="0"/>
            </a:endParaRPr>
          </a:p>
        </p:txBody>
      </p:sp>
    </p:spTree>
    <p:extLst>
      <p:ext uri="{BB962C8B-B14F-4D97-AF65-F5344CB8AC3E}">
        <p14:creationId xmlns:p14="http://schemas.microsoft.com/office/powerpoint/2010/main" xmlns="" val="22859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body" idx="1"/>
          </p:nvPr>
        </p:nvSpPr>
        <p:spPr>
          <a:xfrm>
            <a:off x="1917702" y="759655"/>
            <a:ext cx="10274300" cy="4238625"/>
          </a:xfrm>
        </p:spPr>
        <p:txBody>
          <a:bodyPr/>
          <a:lstStyle/>
          <a:p>
            <a:pPr eaLnBrk="1" hangingPunct="1">
              <a:spcBef>
                <a:spcPct val="0"/>
              </a:spcBef>
              <a:buFont typeface="Wingdings" pitchFamily="2" charset="2"/>
              <a:buChar char="Ø"/>
              <a:defRPr/>
            </a:pPr>
            <a:r>
              <a:rPr lang="tr-TR" altLang="tr-TR" sz="2000" b="1" dirty="0">
                <a:solidFill>
                  <a:srgbClr val="7030A0"/>
                </a:solidFill>
                <a:latin typeface="Century Gothic" pitchFamily="34" charset="0"/>
              </a:rPr>
              <a:t>TERCİH LİSTESİ</a:t>
            </a:r>
          </a:p>
          <a:p>
            <a:pPr eaLnBrk="1" hangingPunct="1">
              <a:spcBef>
                <a:spcPct val="0"/>
              </a:spcBef>
              <a:buFont typeface="Wingdings" pitchFamily="2" charset="2"/>
              <a:buChar char="Ø"/>
              <a:defRPr/>
            </a:pPr>
            <a:endParaRPr lang="tr-TR" altLang="tr-TR" sz="2000" b="1" dirty="0">
              <a:solidFill>
                <a:srgbClr val="FF0000"/>
              </a:solidFill>
              <a:latin typeface="Century Gothic" pitchFamily="34" charset="0"/>
            </a:endParaRPr>
          </a:p>
          <a:p>
            <a:pPr algn="just">
              <a:spcBef>
                <a:spcPct val="0"/>
              </a:spcBef>
              <a:buFont typeface="Wingdings" panose="05000000000000000000" pitchFamily="2" charset="2"/>
              <a:buChar char="Ø"/>
              <a:defRPr/>
            </a:pPr>
            <a:r>
              <a:rPr lang="tr-TR" altLang="tr-TR" sz="2000" b="1" dirty="0">
                <a:solidFill>
                  <a:srgbClr val="000000"/>
                </a:solidFill>
                <a:latin typeface="Century Gothic" pitchFamily="34" charset="0"/>
              </a:rPr>
              <a:t>24 tercih</a:t>
            </a:r>
          </a:p>
          <a:p>
            <a:pPr algn="just">
              <a:spcBef>
                <a:spcPct val="0"/>
              </a:spcBef>
              <a:buFont typeface="Wingdings" panose="05000000000000000000" pitchFamily="2" charset="2"/>
              <a:buChar char="Ø"/>
              <a:defRPr/>
            </a:pPr>
            <a:endParaRPr lang="tr-TR" altLang="tr-TR" sz="2000" dirty="0">
              <a:solidFill>
                <a:srgbClr val="000000"/>
              </a:solidFill>
            </a:endParaRPr>
          </a:p>
          <a:p>
            <a:pPr eaLnBrk="1" hangingPunct="1">
              <a:spcBef>
                <a:spcPct val="0"/>
              </a:spcBef>
              <a:buFont typeface="Wingdings" pitchFamily="2" charset="2"/>
              <a:buChar char="Ø"/>
              <a:defRPr/>
            </a:pPr>
            <a:r>
              <a:rPr lang="tr-TR" altLang="tr-TR" sz="1800" b="1" dirty="0">
                <a:solidFill>
                  <a:srgbClr val="00B050"/>
                </a:solidFill>
                <a:latin typeface="Times New Roman" pitchFamily="18" charset="0"/>
                <a:cs typeface="Times New Roman" pitchFamily="18" charset="0"/>
              </a:rPr>
              <a:t>1- 3 TERCİH</a:t>
            </a:r>
            <a:r>
              <a:rPr lang="tr-TR" altLang="tr-TR" sz="1800" b="1" dirty="0">
                <a:solidFill>
                  <a:srgbClr val="FF0000"/>
                </a:solidFill>
                <a:latin typeface="Times New Roman" pitchFamily="18" charset="0"/>
                <a:cs typeface="Times New Roman" pitchFamily="18" charset="0"/>
              </a:rPr>
              <a:t>: HAYALLER</a:t>
            </a:r>
          </a:p>
          <a:p>
            <a:pPr marL="0" indent="0" eaLnBrk="1" hangingPunct="1">
              <a:spcBef>
                <a:spcPct val="0"/>
              </a:spcBef>
              <a:buFontTx/>
              <a:buNone/>
              <a:defRPr/>
            </a:pPr>
            <a:endParaRPr lang="tr-TR" altLang="tr-TR" sz="1800" b="1" dirty="0">
              <a:solidFill>
                <a:srgbClr val="00B050"/>
              </a:solidFill>
              <a:latin typeface="Times New Roman" pitchFamily="18" charset="0"/>
              <a:cs typeface="Times New Roman" pitchFamily="18" charset="0"/>
            </a:endParaRPr>
          </a:p>
          <a:p>
            <a:pPr eaLnBrk="1" hangingPunct="1">
              <a:spcBef>
                <a:spcPct val="0"/>
              </a:spcBef>
              <a:buFont typeface="Wingdings" pitchFamily="2" charset="2"/>
              <a:buChar char="Ø"/>
              <a:defRPr/>
            </a:pPr>
            <a:r>
              <a:rPr lang="tr-TR" altLang="tr-TR" sz="1800" b="1" dirty="0">
                <a:solidFill>
                  <a:srgbClr val="00B050"/>
                </a:solidFill>
                <a:latin typeface="Times New Roman" pitchFamily="18" charset="0"/>
                <a:cs typeface="Times New Roman" pitchFamily="18" charset="0"/>
              </a:rPr>
              <a:t>4- 15 ARASI TERCİH</a:t>
            </a:r>
            <a:r>
              <a:rPr lang="tr-TR" altLang="tr-TR" sz="1800" b="1" dirty="0">
                <a:solidFill>
                  <a:srgbClr val="FF0000"/>
                </a:solidFill>
                <a:latin typeface="Times New Roman" pitchFamily="18" charset="0"/>
                <a:cs typeface="Times New Roman" pitchFamily="18" charset="0"/>
              </a:rPr>
              <a:t>:  GERÇEKLİK SINIRLARI</a:t>
            </a:r>
          </a:p>
          <a:p>
            <a:pPr eaLnBrk="1" hangingPunct="1">
              <a:spcBef>
                <a:spcPct val="0"/>
              </a:spcBef>
              <a:buFont typeface="Wingdings" pitchFamily="2" charset="2"/>
              <a:buChar char="Ø"/>
              <a:defRPr/>
            </a:pPr>
            <a:r>
              <a:rPr lang="tr-TR" altLang="tr-TR" sz="1800" b="1" dirty="0">
                <a:solidFill>
                  <a:srgbClr val="FF0000"/>
                </a:solidFill>
                <a:latin typeface="Times New Roman" pitchFamily="18" charset="0"/>
                <a:cs typeface="Times New Roman" pitchFamily="18" charset="0"/>
              </a:rPr>
              <a:t>          100bindeki aday ;  70 bin – 130 bin</a:t>
            </a:r>
          </a:p>
          <a:p>
            <a:pPr eaLnBrk="1" hangingPunct="1">
              <a:spcBef>
                <a:spcPct val="0"/>
              </a:spcBef>
              <a:buFont typeface="Wingdings" pitchFamily="2" charset="2"/>
              <a:buChar char="Ø"/>
              <a:defRPr/>
            </a:pPr>
            <a:endParaRPr lang="tr-TR" altLang="tr-TR" sz="1800" b="1" dirty="0">
              <a:solidFill>
                <a:srgbClr val="FF0000"/>
              </a:solidFill>
              <a:latin typeface="Times New Roman" pitchFamily="18" charset="0"/>
              <a:cs typeface="Times New Roman" pitchFamily="18" charset="0"/>
            </a:endParaRPr>
          </a:p>
          <a:p>
            <a:pPr eaLnBrk="1" hangingPunct="1">
              <a:spcBef>
                <a:spcPct val="0"/>
              </a:spcBef>
              <a:buFont typeface="Wingdings" pitchFamily="2" charset="2"/>
              <a:buChar char="Ø"/>
              <a:defRPr/>
            </a:pPr>
            <a:r>
              <a:rPr lang="tr-TR" altLang="tr-TR" sz="1800" b="1" dirty="0">
                <a:solidFill>
                  <a:srgbClr val="00B050"/>
                </a:solidFill>
                <a:latin typeface="Times New Roman" pitchFamily="18" charset="0"/>
                <a:cs typeface="Times New Roman" pitchFamily="18" charset="0"/>
              </a:rPr>
              <a:t>16 – 20 ARASI TERCİH</a:t>
            </a:r>
            <a:r>
              <a:rPr lang="tr-TR" altLang="tr-TR" sz="1800" b="1" dirty="0">
                <a:solidFill>
                  <a:srgbClr val="FF0000"/>
                </a:solidFill>
                <a:latin typeface="Times New Roman" pitchFamily="18" charset="0"/>
                <a:cs typeface="Times New Roman" pitchFamily="18" charset="0"/>
              </a:rPr>
              <a:t>: GÜVEN SINIRLARI</a:t>
            </a:r>
          </a:p>
          <a:p>
            <a:pPr eaLnBrk="1" hangingPunct="1">
              <a:spcBef>
                <a:spcPct val="0"/>
              </a:spcBef>
              <a:buFont typeface="Wingdings" pitchFamily="2" charset="2"/>
              <a:buChar char="Ø"/>
              <a:defRPr/>
            </a:pPr>
            <a:r>
              <a:rPr lang="tr-TR" altLang="tr-TR" sz="1800" b="1" dirty="0">
                <a:solidFill>
                  <a:srgbClr val="FF0000"/>
                </a:solidFill>
                <a:latin typeface="Times New Roman" pitchFamily="18" charset="0"/>
                <a:cs typeface="Times New Roman" pitchFamily="18" charset="0"/>
              </a:rPr>
              <a:t>        100 bindeki aday: 130 – 170 bin</a:t>
            </a:r>
          </a:p>
          <a:p>
            <a:pPr eaLnBrk="1" hangingPunct="1">
              <a:spcBef>
                <a:spcPct val="0"/>
              </a:spcBef>
              <a:buFont typeface="Wingdings" pitchFamily="2" charset="2"/>
              <a:buChar char="Ø"/>
              <a:defRPr/>
            </a:pPr>
            <a:endParaRPr lang="tr-TR" altLang="tr-TR" sz="1800" b="1" dirty="0">
              <a:solidFill>
                <a:srgbClr val="FF0000"/>
              </a:solidFill>
              <a:latin typeface="Times New Roman" pitchFamily="18" charset="0"/>
              <a:cs typeface="Times New Roman" pitchFamily="18" charset="0"/>
            </a:endParaRPr>
          </a:p>
          <a:p>
            <a:pPr eaLnBrk="1" hangingPunct="1">
              <a:spcBef>
                <a:spcPct val="0"/>
              </a:spcBef>
              <a:buFont typeface="Wingdings" pitchFamily="2" charset="2"/>
              <a:buChar char="Ø"/>
              <a:defRPr/>
            </a:pPr>
            <a:r>
              <a:rPr lang="tr-TR" altLang="tr-TR" sz="1800" b="1" dirty="0">
                <a:solidFill>
                  <a:srgbClr val="00B050"/>
                </a:solidFill>
                <a:latin typeface="Times New Roman" pitchFamily="18" charset="0"/>
                <a:cs typeface="Times New Roman" pitchFamily="18" charset="0"/>
              </a:rPr>
              <a:t>21 – 24 ARASI TERCİH:  </a:t>
            </a:r>
            <a:r>
              <a:rPr lang="tr-TR" altLang="tr-TR" sz="1800" b="1" dirty="0">
                <a:solidFill>
                  <a:srgbClr val="FF0000"/>
                </a:solidFill>
                <a:latin typeface="Times New Roman" pitchFamily="18" charset="0"/>
                <a:cs typeface="Times New Roman" pitchFamily="18" charset="0"/>
              </a:rPr>
              <a:t>ARKAYA</a:t>
            </a:r>
            <a:r>
              <a:rPr lang="tr-TR" altLang="tr-TR" sz="1800" b="1" dirty="0">
                <a:solidFill>
                  <a:srgbClr val="00B050"/>
                </a:solidFill>
                <a:latin typeface="Times New Roman" pitchFamily="18" charset="0"/>
                <a:cs typeface="Times New Roman" pitchFamily="18" charset="0"/>
              </a:rPr>
              <a:t> </a:t>
            </a:r>
            <a:r>
              <a:rPr lang="tr-TR" altLang="tr-TR" sz="1800" b="1" dirty="0">
                <a:solidFill>
                  <a:srgbClr val="FF0000"/>
                </a:solidFill>
                <a:latin typeface="Times New Roman" pitchFamily="18" charset="0"/>
                <a:cs typeface="Times New Roman" pitchFamily="18" charset="0"/>
              </a:rPr>
              <a:t>YASLANMA</a:t>
            </a:r>
            <a:endParaRPr lang="tr-TR" altLang="tr-TR" sz="1800" b="1" dirty="0">
              <a:solidFill>
                <a:srgbClr val="00B050"/>
              </a:solidFill>
              <a:latin typeface="Times New Roman" pitchFamily="18" charset="0"/>
              <a:cs typeface="Times New Roman" pitchFamily="18" charset="0"/>
            </a:endParaRPr>
          </a:p>
          <a:p>
            <a:pPr eaLnBrk="1" hangingPunct="1">
              <a:spcBef>
                <a:spcPct val="0"/>
              </a:spcBef>
              <a:buFont typeface="Wingdings" pitchFamily="2" charset="2"/>
              <a:buChar char="Ø"/>
              <a:defRPr/>
            </a:pPr>
            <a:r>
              <a:rPr lang="tr-TR" altLang="tr-TR" sz="1800" b="1" dirty="0">
                <a:solidFill>
                  <a:srgbClr val="FF0000"/>
                </a:solidFill>
                <a:latin typeface="Times New Roman" pitchFamily="18" charset="0"/>
                <a:cs typeface="Times New Roman" pitchFamily="18" charset="0"/>
              </a:rPr>
              <a:t>        100bindeki aday: 170 – 300 bin</a:t>
            </a:r>
          </a:p>
          <a:p>
            <a:pPr eaLnBrk="1" hangingPunct="1">
              <a:spcBef>
                <a:spcPct val="0"/>
              </a:spcBef>
              <a:buFont typeface="Wingdings" pitchFamily="2" charset="2"/>
              <a:buChar char="Ø"/>
              <a:defRPr/>
            </a:pPr>
            <a:endParaRPr lang="tr-TR" altLang="tr-TR" sz="2000" b="1" dirty="0">
              <a:solidFill>
                <a:srgbClr val="C00000"/>
              </a:solidFill>
              <a:latin typeface="Times New Roman" pitchFamily="18" charset="0"/>
              <a:cs typeface="Times New Roman" pitchFamily="18" charset="0"/>
            </a:endParaRPr>
          </a:p>
          <a:p>
            <a:pPr eaLnBrk="1" hangingPunct="1">
              <a:spcBef>
                <a:spcPct val="0"/>
              </a:spcBef>
              <a:buFont typeface="Wingdings" pitchFamily="2" charset="2"/>
              <a:buChar char="Ø"/>
              <a:defRPr/>
            </a:pPr>
            <a:r>
              <a:rPr lang="tr-TR" altLang="tr-TR" sz="2000" b="1" dirty="0">
                <a:solidFill>
                  <a:srgbClr val="C00000"/>
                </a:solidFill>
                <a:latin typeface="Times New Roman" pitchFamily="18" charset="0"/>
                <a:cs typeface="Times New Roman" pitchFamily="18" charset="0"/>
              </a:rPr>
              <a:t> </a:t>
            </a:r>
            <a:r>
              <a:rPr lang="tr-TR" altLang="tr-TR" sz="2400" b="1" dirty="0">
                <a:solidFill>
                  <a:srgbClr val="C00000"/>
                </a:solidFill>
                <a:latin typeface="Times New Roman" pitchFamily="18" charset="0"/>
                <a:cs typeface="Times New Roman" pitchFamily="18" charset="0"/>
              </a:rPr>
              <a:t>«</a:t>
            </a:r>
            <a:r>
              <a:rPr lang="tr-TR" altLang="tr-TR" sz="2400" b="1" dirty="0">
                <a:solidFill>
                  <a:srgbClr val="FF0000"/>
                </a:solidFill>
                <a:latin typeface="Times New Roman" pitchFamily="18" charset="0"/>
                <a:cs typeface="Times New Roman" pitchFamily="18" charset="0"/>
              </a:rPr>
              <a:t>arkaya </a:t>
            </a:r>
            <a:r>
              <a:rPr lang="tr-TR" altLang="tr-TR" sz="2400" b="1" dirty="0" err="1">
                <a:solidFill>
                  <a:srgbClr val="FF0000"/>
                </a:solidFill>
                <a:latin typeface="Times New Roman" pitchFamily="18" charset="0"/>
                <a:cs typeface="Times New Roman" pitchFamily="18" charset="0"/>
              </a:rPr>
              <a:t>yaslanma;</a:t>
            </a:r>
            <a:r>
              <a:rPr lang="tr-TR" altLang="tr-TR" sz="1800" b="1" dirty="0" err="1">
                <a:solidFill>
                  <a:srgbClr val="FF0000"/>
                </a:solidFill>
                <a:latin typeface="Times New Roman" pitchFamily="18" charset="0"/>
                <a:cs typeface="Times New Roman" pitchFamily="18" charset="0"/>
              </a:rPr>
              <a:t>bu</a:t>
            </a:r>
            <a:r>
              <a:rPr lang="tr-TR" altLang="tr-TR" sz="1800" b="1" dirty="0">
                <a:solidFill>
                  <a:srgbClr val="FF0000"/>
                </a:solidFill>
                <a:latin typeface="Times New Roman" pitchFamily="18" charset="0"/>
                <a:cs typeface="Times New Roman" pitchFamily="18" charset="0"/>
              </a:rPr>
              <a:t> </a:t>
            </a:r>
            <a:r>
              <a:rPr lang="tr-TR" altLang="tr-TR" sz="1800" b="1" dirty="0">
                <a:solidFill>
                  <a:srgbClr val="C00000"/>
                </a:solidFill>
                <a:latin typeface="Times New Roman" pitchFamily="18" charset="0"/>
                <a:cs typeface="Times New Roman" pitchFamily="18" charset="0"/>
              </a:rPr>
              <a:t>sene mutlaka yerleşmeliyim» diyen aday için</a:t>
            </a:r>
            <a:r>
              <a:rPr lang="tr-TR" altLang="tr-TR" sz="2000" b="1" dirty="0">
                <a:solidFill>
                  <a:srgbClr val="C00000"/>
                </a:solidFill>
                <a:latin typeface="Times New Roman" pitchFamily="18" charset="0"/>
                <a:cs typeface="Times New Roman" pitchFamily="18" charset="0"/>
              </a:rPr>
              <a:t>.</a:t>
            </a:r>
          </a:p>
          <a:p>
            <a:pPr eaLnBrk="1" hangingPunct="1">
              <a:spcBef>
                <a:spcPct val="0"/>
              </a:spcBef>
              <a:buFont typeface="Wingdings" pitchFamily="2" charset="2"/>
              <a:buChar char="Ø"/>
              <a:defRPr/>
            </a:pPr>
            <a:endParaRPr lang="tr-TR" altLang="tr-TR" sz="2000" b="1" dirty="0">
              <a:solidFill>
                <a:srgbClr val="000000"/>
              </a:solidFill>
              <a:latin typeface="Century Gothic" pitchFamily="34" charset="0"/>
            </a:endParaRPr>
          </a:p>
        </p:txBody>
      </p:sp>
      <p:sp>
        <p:nvSpPr>
          <p:cNvPr id="164867" name="Slayt Numarası Yer Tutucusu 1"/>
          <p:cNvSpPr>
            <a:spLocks noGrp="1"/>
          </p:cNvSpPr>
          <p:nvPr>
            <p:ph type="sldNum" sz="quarter" idx="4294967295"/>
          </p:nvPr>
        </p:nvSpPr>
        <p:spPr>
          <a:xfrm>
            <a:off x="8737600" y="6245225"/>
            <a:ext cx="2844800" cy="47625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6DFDCC86-5215-440E-928C-4039A4153B1C}" type="slidenum">
              <a:rPr lang="es-ES" altLang="zh-CN" smtClean="0"/>
              <a:pPr/>
              <a:t>20</a:t>
            </a:fld>
            <a:endParaRPr lang="es-ES" altLang="zh-CN" smtClean="0"/>
          </a:p>
        </p:txBody>
      </p:sp>
    </p:spTree>
    <p:extLst>
      <p:ext uri="{BB962C8B-B14F-4D97-AF65-F5344CB8AC3E}">
        <p14:creationId xmlns:p14="http://schemas.microsoft.com/office/powerpoint/2010/main" xmlns="" val="13911774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3"/>
          <p:cNvSpPr>
            <a:spLocks noGrp="1" noChangeArrowheads="1"/>
          </p:cNvSpPr>
          <p:nvPr>
            <p:ph type="body" idx="1"/>
          </p:nvPr>
        </p:nvSpPr>
        <p:spPr>
          <a:xfrm>
            <a:off x="1398579" y="337267"/>
            <a:ext cx="10274300" cy="4238625"/>
          </a:xfrm>
        </p:spPr>
        <p:txBody>
          <a:bodyPr/>
          <a:lstStyle/>
          <a:p>
            <a:pPr eaLnBrk="1" hangingPunct="1">
              <a:spcBef>
                <a:spcPct val="0"/>
              </a:spcBef>
              <a:buFont typeface="Wingdings" pitchFamily="2" charset="2"/>
              <a:buChar char="Ø"/>
            </a:pPr>
            <a:r>
              <a:rPr lang="tr-TR" altLang="tr-TR" sz="2000" b="1" dirty="0" smtClean="0">
                <a:solidFill>
                  <a:srgbClr val="FF0000"/>
                </a:solidFill>
                <a:latin typeface="Century Gothic" pitchFamily="34" charset="0"/>
              </a:rPr>
              <a:t>Tercihlerde Önemli Noktalar (Genel Olarak)</a:t>
            </a:r>
          </a:p>
          <a:p>
            <a:pPr eaLnBrk="1" hangingPunct="1">
              <a:spcBef>
                <a:spcPct val="0"/>
              </a:spcBef>
              <a:buFont typeface="Wingdings" pitchFamily="2" charset="2"/>
              <a:buChar char="Ø"/>
            </a:pPr>
            <a:endParaRPr lang="tr-TR" altLang="tr-TR" sz="2000" b="1" dirty="0" smtClean="0">
              <a:solidFill>
                <a:srgbClr val="FF0000"/>
              </a:solidFill>
              <a:latin typeface="Century Gothic" pitchFamily="34" charset="0"/>
            </a:endParaRPr>
          </a:p>
          <a:p>
            <a:pPr algn="just">
              <a:spcBef>
                <a:spcPct val="0"/>
              </a:spcBef>
              <a:buFont typeface="Wingdings" pitchFamily="2" charset="2"/>
              <a:buChar char="Ø"/>
            </a:pPr>
            <a:r>
              <a:rPr lang="tr-TR" altLang="tr-TR" sz="2000" dirty="0" smtClean="0">
                <a:solidFill>
                  <a:srgbClr val="000000"/>
                </a:solidFill>
                <a:latin typeface="Times New Roman" pitchFamily="18" charset="0"/>
                <a:cs typeface="Times New Roman" pitchFamily="18" charset="0"/>
              </a:rPr>
              <a:t>Genelde 100bin sıralamaya kadar alan bölümlerin tercihlerinde büyük oynamalar olmaz.          Sırasıyla SAY – EA </a:t>
            </a:r>
          </a:p>
          <a:p>
            <a:pPr algn="just">
              <a:spcBef>
                <a:spcPct val="0"/>
              </a:spcBef>
              <a:buFont typeface="Wingdings" pitchFamily="2" charset="2"/>
              <a:buChar char="Ø"/>
            </a:pPr>
            <a:endParaRPr lang="tr-TR" altLang="tr-TR" sz="2000" dirty="0" smtClean="0">
              <a:solidFill>
                <a:srgbClr val="000000"/>
              </a:solidFill>
              <a:latin typeface="Times New Roman" pitchFamily="18" charset="0"/>
              <a:cs typeface="Times New Roman" pitchFamily="18" charset="0"/>
            </a:endParaRPr>
          </a:p>
          <a:p>
            <a:pPr algn="just">
              <a:spcBef>
                <a:spcPct val="0"/>
              </a:spcBef>
              <a:buFont typeface="Wingdings" pitchFamily="2" charset="2"/>
              <a:buChar char="Ø"/>
            </a:pPr>
            <a:r>
              <a:rPr lang="tr-TR" altLang="tr-TR" sz="2000" dirty="0" smtClean="0">
                <a:solidFill>
                  <a:srgbClr val="000000"/>
                </a:solidFill>
                <a:latin typeface="Times New Roman" pitchFamily="18" charset="0"/>
                <a:ea typeface="Calibri" pitchFamily="34" charset="0"/>
                <a:cs typeface="Times New Roman" pitchFamily="18" charset="0"/>
              </a:rPr>
              <a:t>SAY: Tıp, eczacılık, diş hekimliği gibi bölümlerde çok büyük- öngörülemez sıra kaymaları       genelde gerçekleşmez.</a:t>
            </a:r>
          </a:p>
          <a:p>
            <a:pPr algn="just">
              <a:spcBef>
                <a:spcPct val="0"/>
              </a:spcBef>
              <a:buFont typeface="Wingdings" pitchFamily="2" charset="2"/>
              <a:buChar char="Ø"/>
            </a:pPr>
            <a:endParaRPr lang="tr-TR" altLang="tr-TR" sz="2000" dirty="0" smtClean="0">
              <a:solidFill>
                <a:srgbClr val="000000"/>
              </a:solidFill>
              <a:latin typeface="Times New Roman" pitchFamily="18" charset="0"/>
              <a:ea typeface="Calibri" pitchFamily="34" charset="0"/>
              <a:cs typeface="Times New Roman" pitchFamily="18" charset="0"/>
            </a:endParaRPr>
          </a:p>
          <a:p>
            <a:pPr algn="just">
              <a:spcBef>
                <a:spcPct val="0"/>
              </a:spcBef>
              <a:buFont typeface="Wingdings" pitchFamily="2" charset="2"/>
              <a:buChar char="Ø"/>
            </a:pPr>
            <a:r>
              <a:rPr lang="tr-TR" altLang="tr-TR" sz="2000" dirty="0" smtClean="0">
                <a:solidFill>
                  <a:srgbClr val="000000"/>
                </a:solidFill>
                <a:latin typeface="Times New Roman" pitchFamily="18" charset="0"/>
                <a:ea typeface="Calibri" pitchFamily="34" charset="0"/>
                <a:cs typeface="Times New Roman" pitchFamily="18" charset="0"/>
              </a:rPr>
              <a:t>EA - Psikoloji – hukuk devlette büyük sıra kaymaları olmaz.</a:t>
            </a:r>
          </a:p>
          <a:p>
            <a:pPr algn="just">
              <a:spcBef>
                <a:spcPct val="0"/>
              </a:spcBef>
              <a:buFont typeface="Wingdings" pitchFamily="2" charset="2"/>
              <a:buChar char="Ø"/>
            </a:pPr>
            <a:endParaRPr lang="tr-TR" altLang="tr-TR" sz="2000" dirty="0" smtClean="0">
              <a:solidFill>
                <a:srgbClr val="000000"/>
              </a:solidFill>
              <a:latin typeface="Times New Roman" pitchFamily="18" charset="0"/>
              <a:ea typeface="Calibri" pitchFamily="34" charset="0"/>
              <a:cs typeface="Times New Roman" pitchFamily="18" charset="0"/>
            </a:endParaRPr>
          </a:p>
          <a:p>
            <a:pPr algn="just">
              <a:spcBef>
                <a:spcPct val="0"/>
              </a:spcBef>
              <a:buFont typeface="Wingdings" pitchFamily="2" charset="2"/>
              <a:buChar char="Ø"/>
            </a:pPr>
            <a:r>
              <a:rPr lang="tr-TR" altLang="tr-TR" sz="2000" dirty="0" smtClean="0">
                <a:solidFill>
                  <a:srgbClr val="000000"/>
                </a:solidFill>
                <a:latin typeface="Times New Roman" pitchFamily="18" charset="0"/>
                <a:ea typeface="Calibri" pitchFamily="34" charset="0"/>
                <a:cs typeface="Times New Roman" pitchFamily="18" charset="0"/>
              </a:rPr>
              <a:t>Başarı sıraları 150-200 binlerin üzerine çıkılan bölümlerde genelde hareketlilik daha fazla olur.</a:t>
            </a:r>
          </a:p>
          <a:p>
            <a:pPr algn="just">
              <a:spcBef>
                <a:spcPct val="0"/>
              </a:spcBef>
              <a:buFont typeface="Wingdings" pitchFamily="2" charset="2"/>
              <a:buChar char="Ø"/>
            </a:pPr>
            <a:endParaRPr lang="tr-TR" altLang="tr-TR" sz="2000" dirty="0" smtClean="0">
              <a:solidFill>
                <a:srgbClr val="000000"/>
              </a:solidFill>
              <a:latin typeface="Times New Roman" pitchFamily="18" charset="0"/>
              <a:ea typeface="Calibri" pitchFamily="34" charset="0"/>
              <a:cs typeface="Times New Roman" pitchFamily="18" charset="0"/>
            </a:endParaRPr>
          </a:p>
          <a:p>
            <a:pPr algn="just">
              <a:spcBef>
                <a:spcPct val="0"/>
              </a:spcBef>
              <a:buFont typeface="Wingdings" pitchFamily="2" charset="2"/>
              <a:buChar char="Ø"/>
            </a:pPr>
            <a:r>
              <a:rPr lang="tr-TR" altLang="tr-TR" sz="2000" dirty="0" smtClean="0">
                <a:solidFill>
                  <a:srgbClr val="000000"/>
                </a:solidFill>
                <a:latin typeface="Times New Roman" pitchFamily="18" charset="0"/>
                <a:ea typeface="Calibri" pitchFamily="34" charset="0"/>
                <a:cs typeface="Times New Roman" pitchFamily="18" charset="0"/>
              </a:rPr>
              <a:t>Vakıf üniversitelerinin %50 ve özellikle ücretli bölümlerinde hareketlilik daha fazla olur. </a:t>
            </a:r>
          </a:p>
          <a:p>
            <a:pPr algn="just">
              <a:spcBef>
                <a:spcPct val="0"/>
              </a:spcBef>
              <a:buFont typeface="Wingdings" pitchFamily="2" charset="2"/>
              <a:buChar char="Ø"/>
            </a:pPr>
            <a:r>
              <a:rPr lang="tr-TR" altLang="tr-TR" sz="2000" dirty="0" smtClean="0">
                <a:solidFill>
                  <a:srgbClr val="000000"/>
                </a:solidFill>
                <a:latin typeface="Times New Roman" pitchFamily="18" charset="0"/>
                <a:ea typeface="Calibri" pitchFamily="34" charset="0"/>
                <a:cs typeface="Times New Roman" pitchFamily="18" charset="0"/>
              </a:rPr>
              <a:t>Bu nedenle geniş aralıktan yazılmalıdır.</a:t>
            </a:r>
          </a:p>
        </p:txBody>
      </p:sp>
      <p:sp>
        <p:nvSpPr>
          <p:cNvPr id="165891" name="Slayt Numarası Yer Tutucusu 1"/>
          <p:cNvSpPr>
            <a:spLocks noGrp="1"/>
          </p:cNvSpPr>
          <p:nvPr>
            <p:ph type="sldNum" sz="quarter" idx="4294967295"/>
          </p:nvPr>
        </p:nvSpPr>
        <p:spPr>
          <a:xfrm>
            <a:off x="8737600" y="6245225"/>
            <a:ext cx="2844800" cy="47625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2CC6CC94-C213-4293-B9EE-D8D23257A606}" type="slidenum">
              <a:rPr lang="es-ES" altLang="zh-CN" smtClean="0"/>
              <a:pPr/>
              <a:t>21</a:t>
            </a:fld>
            <a:endParaRPr lang="es-ES" altLang="zh-CN" smtClean="0"/>
          </a:p>
        </p:txBody>
      </p:sp>
    </p:spTree>
    <p:extLst>
      <p:ext uri="{BB962C8B-B14F-4D97-AF65-F5344CB8AC3E}">
        <p14:creationId xmlns:p14="http://schemas.microsoft.com/office/powerpoint/2010/main" xmlns="" val="2871720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3"/>
          <p:cNvSpPr>
            <a:spLocks noGrp="1" noChangeArrowheads="1"/>
          </p:cNvSpPr>
          <p:nvPr>
            <p:ph type="body" idx="1"/>
          </p:nvPr>
        </p:nvSpPr>
        <p:spPr>
          <a:xfrm>
            <a:off x="1312611" y="1186278"/>
            <a:ext cx="10274300" cy="4238625"/>
          </a:xfrm>
        </p:spPr>
        <p:txBody>
          <a:bodyPr/>
          <a:lstStyle/>
          <a:p>
            <a:pPr eaLnBrk="1" hangingPunct="1">
              <a:spcBef>
                <a:spcPct val="0"/>
              </a:spcBef>
              <a:buFont typeface="Wingdings" pitchFamily="2" charset="2"/>
              <a:buChar char="Ø"/>
            </a:pPr>
            <a:r>
              <a:rPr lang="tr-TR" altLang="tr-TR" sz="2400" b="1" dirty="0" smtClean="0">
                <a:solidFill>
                  <a:srgbClr val="FF0000"/>
                </a:solidFill>
                <a:latin typeface="Century Gothic" pitchFamily="34" charset="0"/>
              </a:rPr>
              <a:t>Tercihlerde Özet Olarak</a:t>
            </a:r>
          </a:p>
          <a:p>
            <a:pPr eaLnBrk="1" hangingPunct="1">
              <a:spcBef>
                <a:spcPct val="0"/>
              </a:spcBef>
              <a:buFont typeface="Wingdings" pitchFamily="2" charset="2"/>
              <a:buChar char="Ø"/>
            </a:pPr>
            <a:endParaRPr lang="tr-TR" altLang="tr-TR" sz="2000" b="1" dirty="0" smtClean="0">
              <a:solidFill>
                <a:srgbClr val="FF0000"/>
              </a:solidFill>
              <a:latin typeface="Century Gothic" pitchFamily="34" charset="0"/>
            </a:endParaRPr>
          </a:p>
          <a:p>
            <a:pPr algn="just">
              <a:spcBef>
                <a:spcPct val="0"/>
              </a:spcBef>
              <a:buFont typeface="Wingdings" pitchFamily="2" charset="2"/>
              <a:buChar char="Ø"/>
            </a:pPr>
            <a:r>
              <a:rPr lang="tr-TR" altLang="tr-TR" sz="2400" dirty="0" smtClean="0">
                <a:solidFill>
                  <a:srgbClr val="000000"/>
                </a:solidFill>
                <a:latin typeface="Times New Roman" pitchFamily="18" charset="0"/>
                <a:cs typeface="Times New Roman" pitchFamily="18" charset="0"/>
              </a:rPr>
              <a:t>Son 3 yılın sıralamaları ( Son yıl öncelikli olarak) kontrol edilir.</a:t>
            </a:r>
          </a:p>
          <a:p>
            <a:pPr algn="just">
              <a:spcBef>
                <a:spcPct val="0"/>
              </a:spcBef>
              <a:buFont typeface="Wingdings" pitchFamily="2" charset="2"/>
              <a:buChar char="Ø"/>
            </a:pPr>
            <a:r>
              <a:rPr lang="tr-TR" altLang="tr-TR" sz="2400" dirty="0" smtClean="0">
                <a:solidFill>
                  <a:srgbClr val="000000"/>
                </a:solidFill>
                <a:latin typeface="Times New Roman" pitchFamily="18" charset="0"/>
                <a:ea typeface="Calibri" pitchFamily="34" charset="0"/>
                <a:cs typeface="Times New Roman" pitchFamily="18" charset="0"/>
              </a:rPr>
              <a:t>O bölümde kontenjan değişimi varsa dikkate alınır </a:t>
            </a:r>
          </a:p>
          <a:p>
            <a:pPr algn="just">
              <a:spcBef>
                <a:spcPct val="0"/>
              </a:spcBef>
              <a:buFont typeface="Wingdings" pitchFamily="2" charset="2"/>
              <a:buChar char="Ø"/>
            </a:pPr>
            <a:r>
              <a:rPr lang="tr-TR" altLang="tr-TR" sz="2400" dirty="0" smtClean="0">
                <a:solidFill>
                  <a:srgbClr val="000000"/>
                </a:solidFill>
                <a:latin typeface="Times New Roman" pitchFamily="18" charset="0"/>
                <a:ea typeface="Calibri" pitchFamily="34" charset="0"/>
                <a:cs typeface="Times New Roman" pitchFamily="18" charset="0"/>
              </a:rPr>
              <a:t>O üniversitede ilgili bölüm kontenjan değişimi dikkate alınır.</a:t>
            </a:r>
          </a:p>
        </p:txBody>
      </p:sp>
      <p:sp>
        <p:nvSpPr>
          <p:cNvPr id="166915" name="Slayt Numarası Yer Tutucusu 1"/>
          <p:cNvSpPr>
            <a:spLocks noGrp="1"/>
          </p:cNvSpPr>
          <p:nvPr>
            <p:ph type="sldNum" sz="quarter" idx="4294967295"/>
          </p:nvPr>
        </p:nvSpPr>
        <p:spPr>
          <a:xfrm>
            <a:off x="8737600" y="6245225"/>
            <a:ext cx="2844800" cy="47625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B403C8F6-5365-4B69-B32D-A873D94824D6}" type="slidenum">
              <a:rPr lang="es-ES" altLang="zh-CN" smtClean="0"/>
              <a:pPr/>
              <a:t>22</a:t>
            </a:fld>
            <a:endParaRPr lang="es-ES" altLang="zh-CN" smtClean="0"/>
          </a:p>
        </p:txBody>
      </p:sp>
    </p:spTree>
    <p:extLst>
      <p:ext uri="{BB962C8B-B14F-4D97-AF65-F5344CB8AC3E}">
        <p14:creationId xmlns:p14="http://schemas.microsoft.com/office/powerpoint/2010/main" xmlns="" val="7513462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body" idx="1"/>
          </p:nvPr>
        </p:nvSpPr>
        <p:spPr>
          <a:xfrm>
            <a:off x="1616764" y="478808"/>
            <a:ext cx="9933517" cy="4238625"/>
          </a:xfrm>
        </p:spPr>
        <p:txBody>
          <a:bodyPr/>
          <a:lstStyle/>
          <a:p>
            <a:pPr eaLnBrk="1" hangingPunct="1">
              <a:spcBef>
                <a:spcPct val="0"/>
              </a:spcBef>
              <a:buFont typeface="Wingdings" pitchFamily="2" charset="2"/>
              <a:buChar char="Ø"/>
            </a:pPr>
            <a:r>
              <a:rPr lang="tr-TR" altLang="tr-TR" b="1" dirty="0" smtClean="0">
                <a:solidFill>
                  <a:srgbClr val="00B050"/>
                </a:solidFill>
                <a:latin typeface="Century Gothic" pitchFamily="34" charset="0"/>
              </a:rPr>
              <a:t>Özel şartlar</a:t>
            </a:r>
          </a:p>
          <a:p>
            <a:pPr eaLnBrk="1" hangingPunct="1">
              <a:spcBef>
                <a:spcPct val="0"/>
              </a:spcBef>
              <a:buFont typeface="Wingdings" pitchFamily="2" charset="2"/>
              <a:buChar char="Ø"/>
            </a:pPr>
            <a:endParaRPr lang="tr-TR" altLang="tr-TR" b="1" dirty="0" smtClean="0">
              <a:solidFill>
                <a:srgbClr val="000000"/>
              </a:solidFill>
              <a:latin typeface="Century Gothic" pitchFamily="34" charset="0"/>
            </a:endParaRPr>
          </a:p>
          <a:p>
            <a:pPr algn="just">
              <a:spcBef>
                <a:spcPct val="0"/>
              </a:spcBef>
            </a:pPr>
            <a:r>
              <a:rPr lang="tr-TR" altLang="tr-TR" sz="2400" dirty="0" smtClean="0">
                <a:solidFill>
                  <a:srgbClr val="000000"/>
                </a:solidFill>
                <a:latin typeface="Times New Roman" pitchFamily="18" charset="0"/>
                <a:ea typeface="Calibri" pitchFamily="34" charset="0"/>
                <a:cs typeface="Times New Roman" pitchFamily="18" charset="0"/>
              </a:rPr>
              <a:t>KOŞULLAR: </a:t>
            </a:r>
            <a:r>
              <a:rPr lang="tr-TR" altLang="tr-TR" sz="2400" dirty="0" smtClean="0">
                <a:solidFill>
                  <a:srgbClr val="C00000"/>
                </a:solidFill>
                <a:latin typeface="Times New Roman" pitchFamily="18" charset="0"/>
                <a:ea typeface="Calibri" pitchFamily="34" charset="0"/>
                <a:cs typeface="Times New Roman" pitchFamily="18" charset="0"/>
              </a:rPr>
              <a:t>Tablo 3 ve Tablo 4'te Yer Alan Yükseköğretim Programlarının Koşul ve   Açıklamaları 2 kısım halinde düzenlenmiştir</a:t>
            </a:r>
            <a:r>
              <a:rPr lang="tr-TR" altLang="tr-TR" sz="2800" dirty="0" smtClean="0">
                <a:solidFill>
                  <a:srgbClr val="000000"/>
                </a:solidFill>
                <a:latin typeface="Times New Roman" pitchFamily="18" charset="0"/>
                <a:ea typeface="Calibri" pitchFamily="34" charset="0"/>
                <a:cs typeface="Times New Roman" pitchFamily="18" charset="0"/>
              </a:rPr>
              <a:t>. </a:t>
            </a:r>
          </a:p>
          <a:p>
            <a:pPr algn="just">
              <a:spcBef>
                <a:spcPct val="0"/>
              </a:spcBef>
            </a:pPr>
            <a:r>
              <a:rPr lang="tr-TR" altLang="tr-TR" sz="2400" b="1" dirty="0" smtClean="0">
                <a:solidFill>
                  <a:srgbClr val="7030A0"/>
                </a:solidFill>
                <a:latin typeface="Times New Roman" pitchFamily="18" charset="0"/>
                <a:ea typeface="Calibri" pitchFamily="34" charset="0"/>
                <a:cs typeface="Times New Roman" pitchFamily="18" charset="0"/>
              </a:rPr>
              <a:t>1. Kısım'da yer alan koşullar, </a:t>
            </a:r>
            <a:r>
              <a:rPr lang="tr-TR" altLang="tr-TR" sz="2000" dirty="0" smtClean="0">
                <a:solidFill>
                  <a:srgbClr val="000000"/>
                </a:solidFill>
                <a:latin typeface="Times New Roman" pitchFamily="18" charset="0"/>
                <a:ea typeface="Calibri" pitchFamily="34" charset="0"/>
                <a:cs typeface="Times New Roman" pitchFamily="18" charset="0"/>
              </a:rPr>
              <a:t>adayların ÖSYM Aday İşlemleri Sisteminde bulunan bilgileri        doğrultusunda bilgisayar tarafından kısmen veya tamamen kontrol edilerek (yaş, uyruk, cinsiyet, okul türü vb.) yerleştirme işlemi yapılacaktır. </a:t>
            </a:r>
          </a:p>
          <a:p>
            <a:pPr algn="just">
              <a:spcBef>
                <a:spcPct val="0"/>
              </a:spcBef>
            </a:pPr>
            <a:r>
              <a:rPr lang="tr-TR" altLang="tr-TR" sz="2000" dirty="0" smtClean="0">
                <a:solidFill>
                  <a:srgbClr val="000000"/>
                </a:solidFill>
                <a:latin typeface="Times New Roman" pitchFamily="18" charset="0"/>
                <a:ea typeface="Calibri" pitchFamily="34" charset="0"/>
                <a:cs typeface="Times New Roman" pitchFamily="18" charset="0"/>
              </a:rPr>
              <a:t>Örneğin:</a:t>
            </a:r>
          </a:p>
          <a:p>
            <a:pPr algn="just">
              <a:spcBef>
                <a:spcPct val="0"/>
              </a:spcBef>
            </a:pPr>
            <a:r>
              <a:rPr lang="tr-TR" altLang="tr-TR" sz="1800" dirty="0" smtClean="0">
                <a:solidFill>
                  <a:srgbClr val="C00000"/>
                </a:solidFill>
              </a:rPr>
              <a:t>Bk. 33 Bu programa yalnız erkek öğrenciler alınacaktır.</a:t>
            </a:r>
            <a:endParaRPr lang="tr-TR" altLang="tr-TR" sz="1800" dirty="0" smtClean="0">
              <a:solidFill>
                <a:srgbClr val="C00000"/>
              </a:solidFill>
              <a:latin typeface="Times New Roman" pitchFamily="18" charset="0"/>
              <a:cs typeface="Calibri" pitchFamily="34" charset="0"/>
            </a:endParaRPr>
          </a:p>
          <a:p>
            <a:pPr algn="just">
              <a:spcBef>
                <a:spcPct val="0"/>
              </a:spcBef>
            </a:pPr>
            <a:r>
              <a:rPr lang="tr-TR" altLang="tr-TR" sz="2000" dirty="0" smtClean="0">
                <a:solidFill>
                  <a:srgbClr val="C00000"/>
                </a:solidFill>
                <a:latin typeface="Times New Roman" pitchFamily="18" charset="0"/>
                <a:cs typeface="Calibri" pitchFamily="34" charset="0"/>
              </a:rPr>
              <a:t>Dil Sınavında Özel Şartlar: </a:t>
            </a:r>
            <a:r>
              <a:rPr lang="tr-TR" altLang="tr-TR" sz="2000" dirty="0" smtClean="0">
                <a:solidFill>
                  <a:srgbClr val="000000"/>
                </a:solidFill>
                <a:latin typeface="Times New Roman" pitchFamily="18" charset="0"/>
                <a:cs typeface="Calibri" pitchFamily="34" charset="0"/>
              </a:rPr>
              <a:t>Bk. 25 Yabancı dil sınavına Arapçadan girmek zorunludur. Bk. 26 Yabancı dil sınavına Rusçadan girmek zorunludur. Bk. 127 Yabancı Dil Sınavına Almanca, Fransızca veya İngilizce dillerinin birinden girmek zorunludur.</a:t>
            </a:r>
          </a:p>
          <a:p>
            <a:pPr algn="just">
              <a:spcBef>
                <a:spcPct val="0"/>
              </a:spcBef>
            </a:pPr>
            <a:r>
              <a:rPr lang="tr-TR" altLang="tr-TR" sz="2000" dirty="0" err="1" smtClean="0">
                <a:solidFill>
                  <a:srgbClr val="FF0000"/>
                </a:solidFill>
                <a:latin typeface="Times New Roman" pitchFamily="18" charset="0"/>
                <a:cs typeface="Calibri" pitchFamily="34" charset="0"/>
              </a:rPr>
              <a:t>Örn</a:t>
            </a:r>
            <a:r>
              <a:rPr lang="tr-TR" altLang="tr-TR" sz="2000" dirty="0" smtClean="0">
                <a:solidFill>
                  <a:srgbClr val="FF0000"/>
                </a:solidFill>
                <a:latin typeface="Times New Roman" pitchFamily="18" charset="0"/>
                <a:cs typeface="Calibri" pitchFamily="34" charset="0"/>
              </a:rPr>
              <a:t>; Başarı sınırlaması olan bölümler</a:t>
            </a:r>
          </a:p>
          <a:p>
            <a:pPr algn="just">
              <a:spcBef>
                <a:spcPct val="0"/>
              </a:spcBef>
            </a:pPr>
            <a:r>
              <a:rPr lang="tr-TR" altLang="tr-TR" sz="2000" dirty="0" smtClean="0">
                <a:solidFill>
                  <a:srgbClr val="FF0000"/>
                </a:solidFill>
                <a:latin typeface="Times New Roman" pitchFamily="18" charset="0"/>
                <a:cs typeface="Calibri" pitchFamily="34" charset="0"/>
              </a:rPr>
              <a:t>Bk. 156 </a:t>
            </a:r>
            <a:r>
              <a:rPr lang="tr-TR" altLang="tr-TR" sz="2000" dirty="0" err="1" smtClean="0">
                <a:solidFill>
                  <a:srgbClr val="FF0000"/>
                </a:solidFill>
                <a:latin typeface="Times New Roman" pitchFamily="18" charset="0"/>
                <a:cs typeface="Calibri" pitchFamily="34" charset="0"/>
              </a:rPr>
              <a:t>mtok</a:t>
            </a:r>
            <a:r>
              <a:rPr lang="tr-TR" altLang="tr-TR" sz="2000" dirty="0" smtClean="0">
                <a:solidFill>
                  <a:srgbClr val="FF0000"/>
                </a:solidFill>
                <a:latin typeface="Times New Roman" pitchFamily="18" charset="0"/>
                <a:cs typeface="Calibri" pitchFamily="34" charset="0"/>
              </a:rPr>
              <a:t> tercihleri</a:t>
            </a:r>
          </a:p>
          <a:p>
            <a:pPr>
              <a:buFontTx/>
              <a:buNone/>
            </a:pPr>
            <a:endParaRPr lang="tr-TR" altLang="tr-TR" sz="2800" b="1" dirty="0" smtClean="0">
              <a:latin typeface="Times New Roman" pitchFamily="18" charset="0"/>
              <a:cs typeface="Times New Roman" pitchFamily="18" charset="0"/>
            </a:endParaRPr>
          </a:p>
        </p:txBody>
      </p:sp>
      <p:sp>
        <p:nvSpPr>
          <p:cNvPr id="167939" name="Slayt Numarası Yer Tutucusu 1"/>
          <p:cNvSpPr>
            <a:spLocks noGrp="1"/>
          </p:cNvSpPr>
          <p:nvPr>
            <p:ph type="sldNum" sz="quarter" idx="4294967295"/>
          </p:nvPr>
        </p:nvSpPr>
        <p:spPr>
          <a:xfrm>
            <a:off x="8737600" y="6245225"/>
            <a:ext cx="2844800" cy="47625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945B4DC8-914B-4ED0-9013-F2EDE1EF4E8C}" type="slidenum">
              <a:rPr lang="es-ES" altLang="zh-CN" smtClean="0"/>
              <a:pPr/>
              <a:t>23</a:t>
            </a:fld>
            <a:endParaRPr lang="es-ES" altLang="zh-CN" smtClean="0"/>
          </a:p>
        </p:txBody>
      </p:sp>
    </p:spTree>
    <p:extLst>
      <p:ext uri="{BB962C8B-B14F-4D97-AF65-F5344CB8AC3E}">
        <p14:creationId xmlns:p14="http://schemas.microsoft.com/office/powerpoint/2010/main" xmlns="" val="32927922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body" idx="1"/>
          </p:nvPr>
        </p:nvSpPr>
        <p:spPr>
          <a:xfrm>
            <a:off x="1212760" y="479703"/>
            <a:ext cx="10466917" cy="4238625"/>
          </a:xfrm>
        </p:spPr>
        <p:txBody>
          <a:bodyPr/>
          <a:lstStyle/>
          <a:p>
            <a:pPr algn="just">
              <a:spcBef>
                <a:spcPct val="0"/>
              </a:spcBef>
              <a:defRPr/>
            </a:pPr>
            <a:r>
              <a:rPr lang="tr-TR" altLang="tr-TR" sz="2400" b="1" dirty="0">
                <a:solidFill>
                  <a:srgbClr val="7030A0"/>
                </a:solidFill>
                <a:latin typeface="Times New Roman" pitchFamily="18" charset="0"/>
                <a:cs typeface="Calibri" pitchFamily="34" charset="0"/>
              </a:rPr>
              <a:t>2. Kısım'da yer alan koşullar, </a:t>
            </a:r>
            <a:r>
              <a:rPr lang="tr-TR" altLang="tr-TR" sz="2000" dirty="0">
                <a:solidFill>
                  <a:srgbClr val="000000"/>
                </a:solidFill>
                <a:latin typeface="Times New Roman" pitchFamily="18" charset="0"/>
                <a:cs typeface="Calibri" pitchFamily="34" charset="0"/>
              </a:rPr>
              <a:t>yerleştirme işleminde ÖSYM tarafından </a:t>
            </a:r>
            <a:r>
              <a:rPr lang="tr-TR" altLang="tr-TR" sz="2000" dirty="0" smtClean="0">
                <a:solidFill>
                  <a:srgbClr val="000000"/>
                </a:solidFill>
                <a:latin typeface="Times New Roman" pitchFamily="18" charset="0"/>
                <a:cs typeface="Calibri" pitchFamily="34" charset="0"/>
              </a:rPr>
              <a:t>dikkate                 </a:t>
            </a:r>
            <a:r>
              <a:rPr lang="tr-TR" altLang="tr-TR" sz="2000" dirty="0">
                <a:solidFill>
                  <a:srgbClr val="000000"/>
                </a:solidFill>
                <a:latin typeface="Times New Roman" pitchFamily="18" charset="0"/>
                <a:cs typeface="Calibri" pitchFamily="34" charset="0"/>
              </a:rPr>
              <a:t>alınmayacak koşullardır. Bu koşulların uygulanması ilgili kurumlar tarafından gerçekleştirilmektedir. Bu koşulların uygulanmasında ÖSYM'nin sorumluluğu bulunmaz.</a:t>
            </a:r>
          </a:p>
          <a:p>
            <a:pPr>
              <a:lnSpc>
                <a:spcPct val="115000"/>
              </a:lnSpc>
              <a:spcAft>
                <a:spcPts val="1000"/>
              </a:spcAft>
              <a:defRPr/>
            </a:pPr>
            <a:r>
              <a:rPr lang="tr-TR" altLang="tr-TR" sz="2000" b="1" dirty="0">
                <a:solidFill>
                  <a:srgbClr val="7030A0"/>
                </a:solidFill>
                <a:latin typeface="Calibri" pitchFamily="34" charset="0"/>
                <a:ea typeface="Calibri" pitchFamily="34" charset="0"/>
                <a:cs typeface="Times New Roman" pitchFamily="18" charset="0"/>
              </a:rPr>
              <a:t>(Üniversitelerin Koşulları – </a:t>
            </a:r>
            <a:r>
              <a:rPr lang="tr-TR" altLang="tr-TR" sz="2000" dirty="0">
                <a:latin typeface="Calibri" pitchFamily="34" charset="0"/>
                <a:ea typeface="Calibri" pitchFamily="34" charset="0"/>
                <a:cs typeface="Times New Roman" pitchFamily="18" charset="0"/>
              </a:rPr>
              <a:t>299 madde </a:t>
            </a:r>
            <a:r>
              <a:rPr lang="tr-TR" altLang="tr-TR" sz="2000" b="1" dirty="0">
                <a:solidFill>
                  <a:srgbClr val="7030A0"/>
                </a:solidFill>
                <a:latin typeface="Calibri" pitchFamily="34" charset="0"/>
                <a:ea typeface="Calibri" pitchFamily="34" charset="0"/>
                <a:cs typeface="Times New Roman" pitchFamily="18" charset="0"/>
              </a:rPr>
              <a:t>) </a:t>
            </a:r>
          </a:p>
          <a:p>
            <a:pPr>
              <a:spcBef>
                <a:spcPts val="0"/>
              </a:spcBef>
              <a:spcAft>
                <a:spcPts val="0"/>
              </a:spcAft>
              <a:defRPr/>
            </a:pPr>
            <a:r>
              <a:rPr lang="tr-TR" altLang="tr-TR" sz="1800" dirty="0">
                <a:latin typeface="Times New Roman" pitchFamily="18" charset="0"/>
                <a:ea typeface="Calibri" pitchFamily="34" charset="0"/>
                <a:cs typeface="Times New Roman" pitchFamily="18" charset="0"/>
              </a:rPr>
              <a:t>1  </a:t>
            </a:r>
            <a:r>
              <a:rPr lang="tr-TR" altLang="tr-TR" sz="1800" dirty="0" err="1">
                <a:latin typeface="Times New Roman" pitchFamily="18" charset="0"/>
                <a:ea typeface="Calibri" pitchFamily="34" charset="0"/>
                <a:cs typeface="Times New Roman" pitchFamily="18" charset="0"/>
              </a:rPr>
              <a:t>bk</a:t>
            </a:r>
            <a:r>
              <a:rPr lang="tr-TR" altLang="tr-TR" sz="1800" dirty="0">
                <a:latin typeface="Times New Roman" pitchFamily="18" charset="0"/>
                <a:ea typeface="Calibri" pitchFamily="34" charset="0"/>
                <a:cs typeface="Times New Roman" pitchFamily="18" charset="0"/>
              </a:rPr>
              <a:t> 6, istihdam sürecinde demiryolu-emniyet gibi alanlarda </a:t>
            </a:r>
            <a:r>
              <a:rPr lang="tr-TR" altLang="tr-TR" sz="1800" dirty="0" err="1">
                <a:latin typeface="Times New Roman" pitchFamily="18" charset="0"/>
                <a:ea typeface="Calibri" pitchFamily="34" charset="0"/>
                <a:cs typeface="Times New Roman" pitchFamily="18" charset="0"/>
              </a:rPr>
              <a:t>psikoteknik</a:t>
            </a:r>
            <a:r>
              <a:rPr lang="tr-TR" altLang="tr-TR" sz="1800" dirty="0">
                <a:latin typeface="Times New Roman" pitchFamily="18" charset="0"/>
                <a:ea typeface="Calibri" pitchFamily="34" charset="0"/>
                <a:cs typeface="Times New Roman" pitchFamily="18" charset="0"/>
              </a:rPr>
              <a:t> ve sağlık şartlar istenmesi </a:t>
            </a:r>
          </a:p>
          <a:p>
            <a:pPr>
              <a:spcBef>
                <a:spcPts val="0"/>
              </a:spcBef>
              <a:spcAft>
                <a:spcPts val="0"/>
              </a:spcAft>
              <a:defRPr/>
            </a:pPr>
            <a:r>
              <a:rPr lang="tr-TR" altLang="tr-TR" sz="1800" dirty="0">
                <a:latin typeface="Times New Roman" pitchFamily="18" charset="0"/>
                <a:ea typeface="Calibri" pitchFamily="34" charset="0"/>
                <a:cs typeface="Times New Roman" pitchFamily="18" charset="0"/>
              </a:rPr>
              <a:t>2.  </a:t>
            </a:r>
            <a:r>
              <a:rPr lang="tr-TR" altLang="tr-TR" sz="1800" dirty="0" err="1">
                <a:latin typeface="Times New Roman" pitchFamily="18" charset="0"/>
                <a:ea typeface="Calibri" pitchFamily="34" charset="0"/>
                <a:cs typeface="Times New Roman" pitchFamily="18" charset="0"/>
              </a:rPr>
              <a:t>bk</a:t>
            </a:r>
            <a:r>
              <a:rPr lang="tr-TR" altLang="tr-TR" sz="1800" dirty="0">
                <a:latin typeface="Times New Roman" pitchFamily="18" charset="0"/>
                <a:ea typeface="Calibri" pitchFamily="34" charset="0"/>
                <a:cs typeface="Times New Roman" pitchFamily="18" charset="0"/>
              </a:rPr>
              <a:t> 12, bk.23, bk. 24. öğrenim yeri bilgisi: eğitim öğretim şu ilçede,bk.27 </a:t>
            </a:r>
            <a:r>
              <a:rPr lang="tr-TR" altLang="tr-TR" sz="1800" dirty="0" err="1">
                <a:latin typeface="Times New Roman" pitchFamily="18" charset="0"/>
                <a:ea typeface="Calibri" pitchFamily="34" charset="0"/>
                <a:cs typeface="Times New Roman" pitchFamily="18" charset="0"/>
              </a:rPr>
              <a:t>EML’de</a:t>
            </a:r>
            <a:r>
              <a:rPr lang="tr-TR" altLang="tr-TR" sz="1800" dirty="0">
                <a:latin typeface="Times New Roman" pitchFamily="18" charset="0"/>
                <a:ea typeface="Calibri" pitchFamily="34" charset="0"/>
                <a:cs typeface="Times New Roman" pitchFamily="18" charset="0"/>
              </a:rPr>
              <a:t> sürdürülecektir.</a:t>
            </a:r>
          </a:p>
          <a:p>
            <a:pPr>
              <a:spcBef>
                <a:spcPts val="0"/>
              </a:spcBef>
              <a:spcAft>
                <a:spcPts val="0"/>
              </a:spcAft>
              <a:defRPr/>
            </a:pPr>
            <a:r>
              <a:rPr lang="tr-TR" altLang="tr-TR" sz="1800" b="1" dirty="0">
                <a:solidFill>
                  <a:srgbClr val="C00000"/>
                </a:solidFill>
                <a:latin typeface="Times New Roman" pitchFamily="18" charset="0"/>
                <a:ea typeface="Calibri" pitchFamily="34" charset="0"/>
                <a:cs typeface="Times New Roman" pitchFamily="18" charset="0"/>
              </a:rPr>
              <a:t>3.  bk. 14 öğretim dili </a:t>
            </a:r>
            <a:r>
              <a:rPr lang="tr-TR" altLang="tr-TR" sz="1800" b="1" dirty="0" err="1">
                <a:solidFill>
                  <a:srgbClr val="C00000"/>
                </a:solidFill>
                <a:latin typeface="Times New Roman" pitchFamily="18" charset="0"/>
                <a:ea typeface="Calibri" pitchFamily="34" charset="0"/>
                <a:cs typeface="Times New Roman" pitchFamily="18" charset="0"/>
              </a:rPr>
              <a:t>arapçadır</a:t>
            </a:r>
            <a:r>
              <a:rPr lang="tr-TR" altLang="tr-TR" sz="1800" b="1" dirty="0">
                <a:solidFill>
                  <a:srgbClr val="C00000"/>
                </a:solidFill>
                <a:latin typeface="Times New Roman" pitchFamily="18" charset="0"/>
                <a:ea typeface="Calibri" pitchFamily="34" charset="0"/>
                <a:cs typeface="Times New Roman" pitchFamily="18" charset="0"/>
              </a:rPr>
              <a:t>. bk23 öğrenim dili </a:t>
            </a:r>
            <a:r>
              <a:rPr lang="tr-TR" altLang="tr-TR" sz="1800" b="1" dirty="0" err="1">
                <a:solidFill>
                  <a:srgbClr val="C00000"/>
                </a:solidFill>
                <a:latin typeface="Times New Roman" pitchFamily="18" charset="0"/>
                <a:ea typeface="Calibri" pitchFamily="34" charset="0"/>
                <a:cs typeface="Times New Roman" pitchFamily="18" charset="0"/>
              </a:rPr>
              <a:t>ingilizcedir</a:t>
            </a:r>
            <a:r>
              <a:rPr lang="tr-TR" altLang="tr-TR" sz="1800" b="1" dirty="0">
                <a:solidFill>
                  <a:srgbClr val="C00000"/>
                </a:solidFill>
                <a:latin typeface="Times New Roman" pitchFamily="18" charset="0"/>
                <a:ea typeface="Calibri" pitchFamily="34" charset="0"/>
                <a:cs typeface="Times New Roman" pitchFamily="18" charset="0"/>
              </a:rPr>
              <a:t>, bk.93 öğrenim dili </a:t>
            </a:r>
            <a:r>
              <a:rPr lang="tr-TR" altLang="tr-TR" sz="1800" b="1" dirty="0" err="1">
                <a:solidFill>
                  <a:srgbClr val="C00000"/>
                </a:solidFill>
                <a:latin typeface="Times New Roman" pitchFamily="18" charset="0"/>
                <a:ea typeface="Calibri" pitchFamily="34" charset="0"/>
                <a:cs typeface="Times New Roman" pitchFamily="18" charset="0"/>
              </a:rPr>
              <a:t>ispanyolcadır</a:t>
            </a:r>
            <a:endParaRPr lang="tr-TR" altLang="tr-TR" sz="1800" dirty="0">
              <a:latin typeface="Times New Roman" pitchFamily="18" charset="0"/>
              <a:ea typeface="Calibri" pitchFamily="34" charset="0"/>
              <a:cs typeface="Times New Roman" pitchFamily="18" charset="0"/>
            </a:endParaRPr>
          </a:p>
          <a:p>
            <a:pPr>
              <a:spcBef>
                <a:spcPts val="0"/>
              </a:spcBef>
              <a:spcAft>
                <a:spcPts val="0"/>
              </a:spcAft>
              <a:defRPr/>
            </a:pPr>
            <a:r>
              <a:rPr lang="tr-TR" altLang="tr-TR" sz="1800" b="1" dirty="0">
                <a:solidFill>
                  <a:srgbClr val="00B050"/>
                </a:solidFill>
                <a:latin typeface="Times New Roman" pitchFamily="18" charset="0"/>
                <a:ea typeface="Calibri" pitchFamily="34" charset="0"/>
                <a:cs typeface="Times New Roman" pitchFamily="18" charset="0"/>
              </a:rPr>
              <a:t>7.  bk.17 sağlık raporu</a:t>
            </a:r>
            <a:endParaRPr lang="tr-TR" altLang="tr-TR" sz="1800" dirty="0">
              <a:latin typeface="Times New Roman" pitchFamily="18" charset="0"/>
              <a:ea typeface="Calibri" pitchFamily="34" charset="0"/>
              <a:cs typeface="Times New Roman" pitchFamily="18" charset="0"/>
            </a:endParaRPr>
          </a:p>
          <a:p>
            <a:pPr>
              <a:spcBef>
                <a:spcPts val="0"/>
              </a:spcBef>
              <a:spcAft>
                <a:spcPts val="0"/>
              </a:spcAft>
              <a:defRPr/>
            </a:pPr>
            <a:r>
              <a:rPr lang="tr-TR" altLang="tr-TR" sz="1800" dirty="0">
                <a:latin typeface="Times New Roman" pitchFamily="18" charset="0"/>
                <a:ea typeface="Calibri" pitchFamily="34" charset="0"/>
                <a:cs typeface="Times New Roman" pitchFamily="18" charset="0"/>
              </a:rPr>
              <a:t>8.  bk. 65, 66, 67… üniversitelerin burs ve avantajları</a:t>
            </a:r>
          </a:p>
          <a:p>
            <a:pPr>
              <a:spcBef>
                <a:spcPts val="0"/>
              </a:spcBef>
              <a:spcAft>
                <a:spcPts val="0"/>
              </a:spcAft>
              <a:defRPr/>
            </a:pPr>
            <a:r>
              <a:rPr lang="tr-TR" altLang="tr-TR" sz="1800" b="1" dirty="0">
                <a:solidFill>
                  <a:srgbClr val="C00000"/>
                </a:solidFill>
                <a:latin typeface="Times New Roman" pitchFamily="18" charset="0"/>
                <a:ea typeface="Calibri" pitchFamily="34" charset="0"/>
                <a:cs typeface="Times New Roman" pitchFamily="18" charset="0"/>
              </a:rPr>
              <a:t>9.  bk. 145 YÖK bursu verilecek bölümlerden  (ek yerleştirmede geçerli değil)</a:t>
            </a:r>
            <a:endParaRPr lang="tr-TR" altLang="tr-TR" sz="1800" dirty="0">
              <a:latin typeface="Times New Roman" pitchFamily="18" charset="0"/>
              <a:ea typeface="Calibri" pitchFamily="34" charset="0"/>
              <a:cs typeface="Times New Roman" pitchFamily="18" charset="0"/>
            </a:endParaRPr>
          </a:p>
          <a:p>
            <a:pPr>
              <a:spcBef>
                <a:spcPts val="0"/>
              </a:spcBef>
              <a:spcAft>
                <a:spcPts val="0"/>
              </a:spcAft>
              <a:defRPr/>
            </a:pPr>
            <a:r>
              <a:rPr lang="tr-TR" altLang="tr-TR" sz="1800" b="1" dirty="0">
                <a:solidFill>
                  <a:srgbClr val="002060"/>
                </a:solidFill>
                <a:latin typeface="Times New Roman" pitchFamily="18" charset="0"/>
                <a:ea typeface="Calibri" pitchFamily="34" charset="0"/>
                <a:cs typeface="Times New Roman" pitchFamily="18" charset="0"/>
              </a:rPr>
              <a:t>11.    bk.151 MEB Bursu (ek yerleştirmede geçerli değil)</a:t>
            </a:r>
            <a:endParaRPr lang="tr-TR" altLang="tr-TR" sz="1800" dirty="0">
              <a:latin typeface="Times New Roman" pitchFamily="18" charset="0"/>
              <a:ea typeface="Calibri" pitchFamily="34" charset="0"/>
              <a:cs typeface="Times New Roman" pitchFamily="18" charset="0"/>
            </a:endParaRPr>
          </a:p>
          <a:p>
            <a:pPr>
              <a:spcBef>
                <a:spcPts val="0"/>
              </a:spcBef>
              <a:spcAft>
                <a:spcPts val="0"/>
              </a:spcAft>
              <a:defRPr/>
            </a:pPr>
            <a:r>
              <a:rPr lang="tr-TR" altLang="tr-TR" sz="1800" dirty="0">
                <a:latin typeface="Times New Roman" pitchFamily="18" charset="0"/>
                <a:ea typeface="Calibri" pitchFamily="34" charset="0"/>
                <a:cs typeface="Times New Roman" pitchFamily="18" charset="0"/>
              </a:rPr>
              <a:t>12.    </a:t>
            </a:r>
            <a:r>
              <a:rPr lang="tr-TR" altLang="tr-TR" sz="1800" b="1" dirty="0">
                <a:solidFill>
                  <a:srgbClr val="C00000"/>
                </a:solidFill>
                <a:latin typeface="Times New Roman" pitchFamily="18" charset="0"/>
                <a:ea typeface="Calibri" pitchFamily="34" charset="0"/>
                <a:cs typeface="Times New Roman" pitchFamily="18" charset="0"/>
              </a:rPr>
              <a:t>bk.164,165,166,203 ortak lisans programları - </a:t>
            </a:r>
            <a:r>
              <a:rPr lang="tr-TR" altLang="tr-TR" sz="1800" b="1" dirty="0" err="1">
                <a:solidFill>
                  <a:srgbClr val="C00000"/>
                </a:solidFill>
                <a:latin typeface="Times New Roman" pitchFamily="18" charset="0"/>
                <a:ea typeface="Calibri" pitchFamily="34" charset="0"/>
                <a:cs typeface="Times New Roman" pitchFamily="18" charset="0"/>
              </a:rPr>
              <a:t>suny</a:t>
            </a:r>
            <a:r>
              <a:rPr lang="tr-TR" altLang="tr-TR" sz="1800" b="1" dirty="0">
                <a:solidFill>
                  <a:srgbClr val="C00000"/>
                </a:solidFill>
                <a:latin typeface="Times New Roman" pitchFamily="18" charset="0"/>
                <a:ea typeface="Calibri" pitchFamily="34" charset="0"/>
                <a:cs typeface="Times New Roman" pitchFamily="18" charset="0"/>
              </a:rPr>
              <a:t> programları</a:t>
            </a:r>
            <a:endParaRPr lang="tr-TR" altLang="tr-TR" sz="1800" dirty="0">
              <a:latin typeface="Times New Roman" pitchFamily="18" charset="0"/>
              <a:ea typeface="Calibri" pitchFamily="34" charset="0"/>
              <a:cs typeface="Times New Roman" pitchFamily="18" charset="0"/>
            </a:endParaRPr>
          </a:p>
          <a:p>
            <a:pPr>
              <a:spcBef>
                <a:spcPts val="0"/>
              </a:spcBef>
              <a:spcAft>
                <a:spcPts val="0"/>
              </a:spcAft>
              <a:defRPr/>
            </a:pPr>
            <a:r>
              <a:rPr lang="tr-TR" altLang="tr-TR" sz="1800" dirty="0">
                <a:latin typeface="Times New Roman" pitchFamily="18" charset="0"/>
                <a:ea typeface="Calibri" pitchFamily="34" charset="0"/>
                <a:cs typeface="Times New Roman" pitchFamily="18" charset="0"/>
              </a:rPr>
              <a:t>13. bk206, 207, 210 bölüm %30 </a:t>
            </a:r>
            <a:r>
              <a:rPr lang="tr-TR" altLang="tr-TR" sz="1800" dirty="0" err="1">
                <a:latin typeface="Times New Roman" pitchFamily="18" charset="0"/>
                <a:ea typeface="Calibri" pitchFamily="34" charset="0"/>
                <a:cs typeface="Times New Roman" pitchFamily="18" charset="0"/>
              </a:rPr>
              <a:t>fransızca</a:t>
            </a:r>
            <a:r>
              <a:rPr lang="tr-TR" altLang="tr-TR" sz="1800" dirty="0">
                <a:latin typeface="Times New Roman" pitchFamily="18" charset="0"/>
                <a:ea typeface="Calibri" pitchFamily="34" charset="0"/>
                <a:cs typeface="Times New Roman" pitchFamily="18" charset="0"/>
              </a:rPr>
              <a:t>, yunanca, </a:t>
            </a:r>
            <a:r>
              <a:rPr lang="tr-TR" altLang="tr-TR" sz="1800" dirty="0" err="1">
                <a:latin typeface="Times New Roman" pitchFamily="18" charset="0"/>
                <a:ea typeface="Calibri" pitchFamily="34" charset="0"/>
                <a:cs typeface="Times New Roman" pitchFamily="18" charset="0"/>
              </a:rPr>
              <a:t>italyanca</a:t>
            </a:r>
            <a:r>
              <a:rPr lang="tr-TR" altLang="tr-TR" sz="1800" dirty="0">
                <a:latin typeface="Times New Roman" pitchFamily="18" charset="0"/>
                <a:ea typeface="Calibri" pitchFamily="34" charset="0"/>
                <a:cs typeface="Times New Roman" pitchFamily="18" charset="0"/>
              </a:rPr>
              <a:t>, </a:t>
            </a:r>
            <a:r>
              <a:rPr lang="tr-TR" altLang="tr-TR" sz="1800" dirty="0" err="1">
                <a:latin typeface="Times New Roman" pitchFamily="18" charset="0"/>
                <a:ea typeface="Calibri" pitchFamily="34" charset="0"/>
                <a:cs typeface="Times New Roman" pitchFamily="18" charset="0"/>
              </a:rPr>
              <a:t>korece</a:t>
            </a:r>
            <a:r>
              <a:rPr lang="tr-TR" altLang="tr-TR" sz="1800" dirty="0">
                <a:latin typeface="Times New Roman" pitchFamily="18" charset="0"/>
                <a:ea typeface="Calibri" pitchFamily="34" charset="0"/>
                <a:cs typeface="Times New Roman" pitchFamily="18" charset="0"/>
              </a:rPr>
              <a:t> vb.</a:t>
            </a:r>
          </a:p>
          <a:p>
            <a:pPr marL="0" indent="0">
              <a:spcBef>
                <a:spcPts val="0"/>
              </a:spcBef>
              <a:spcAft>
                <a:spcPts val="0"/>
              </a:spcAft>
              <a:buFontTx/>
              <a:buNone/>
              <a:defRPr/>
            </a:pPr>
            <a:endParaRPr lang="tr-TR" altLang="tr-TR" sz="1800" dirty="0">
              <a:latin typeface="Times New Roman" pitchFamily="18" charset="0"/>
              <a:ea typeface="Calibri" pitchFamily="34" charset="0"/>
              <a:cs typeface="Times New Roman" pitchFamily="18" charset="0"/>
            </a:endParaRPr>
          </a:p>
          <a:p>
            <a:pPr marL="0" indent="0">
              <a:spcBef>
                <a:spcPts val="0"/>
              </a:spcBef>
              <a:spcAft>
                <a:spcPts val="0"/>
              </a:spcAft>
              <a:buFontTx/>
              <a:buNone/>
              <a:defRPr/>
            </a:pPr>
            <a:endParaRPr lang="tr-TR" sz="2800" b="1" dirty="0">
              <a:latin typeface="Times New Roman" pitchFamily="18" charset="0"/>
              <a:cs typeface="Times New Roman" pitchFamily="18" charset="0"/>
            </a:endParaRPr>
          </a:p>
        </p:txBody>
      </p:sp>
      <p:sp>
        <p:nvSpPr>
          <p:cNvPr id="168963" name="Slayt Numarası Yer Tutucusu 1"/>
          <p:cNvSpPr>
            <a:spLocks noGrp="1"/>
          </p:cNvSpPr>
          <p:nvPr>
            <p:ph type="sldNum" sz="quarter" idx="4294967295"/>
          </p:nvPr>
        </p:nvSpPr>
        <p:spPr>
          <a:xfrm>
            <a:off x="8737600" y="6245225"/>
            <a:ext cx="2844800" cy="47625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8A09BB8A-CD62-4FB4-8D14-CE518F9BBD17}" type="slidenum">
              <a:rPr lang="es-ES" altLang="zh-CN" smtClean="0"/>
              <a:pPr/>
              <a:t>24</a:t>
            </a:fld>
            <a:endParaRPr lang="es-ES" altLang="zh-CN" smtClean="0"/>
          </a:p>
        </p:txBody>
      </p:sp>
    </p:spTree>
    <p:extLst>
      <p:ext uri="{BB962C8B-B14F-4D97-AF65-F5344CB8AC3E}">
        <p14:creationId xmlns:p14="http://schemas.microsoft.com/office/powerpoint/2010/main" xmlns="" val="37795191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body" idx="1"/>
          </p:nvPr>
        </p:nvSpPr>
        <p:spPr>
          <a:xfrm>
            <a:off x="1257127" y="728941"/>
            <a:ext cx="10657417" cy="4238625"/>
          </a:xfrm>
        </p:spPr>
        <p:txBody>
          <a:bodyPr/>
          <a:lstStyle/>
          <a:p>
            <a:pPr marL="0" indent="0" eaLnBrk="1" hangingPunct="1">
              <a:spcBef>
                <a:spcPct val="0"/>
              </a:spcBef>
              <a:buFontTx/>
              <a:buNone/>
              <a:defRPr/>
            </a:pPr>
            <a:endParaRPr lang="tr-TR" altLang="tr-TR" sz="2800" b="1" dirty="0">
              <a:solidFill>
                <a:srgbClr val="000000"/>
              </a:solidFill>
              <a:latin typeface="Century Gothic" pitchFamily="34" charset="0"/>
            </a:endParaRPr>
          </a:p>
          <a:p>
            <a:pPr eaLnBrk="1" hangingPunct="1">
              <a:spcBef>
                <a:spcPct val="0"/>
              </a:spcBef>
              <a:buFont typeface="Wingdings" pitchFamily="2" charset="2"/>
              <a:buChar char="Ø"/>
              <a:defRPr/>
            </a:pPr>
            <a:r>
              <a:rPr lang="tr-TR" altLang="tr-TR" sz="2800" b="1" dirty="0">
                <a:solidFill>
                  <a:srgbClr val="C00000"/>
                </a:solidFill>
                <a:latin typeface="Century Gothic" pitchFamily="34" charset="0"/>
              </a:rPr>
              <a:t>Tercihlerde </a:t>
            </a:r>
            <a:r>
              <a:rPr lang="tr-TR" altLang="tr-TR" sz="2800" b="1" dirty="0">
                <a:solidFill>
                  <a:srgbClr val="00B050"/>
                </a:solidFill>
                <a:latin typeface="Century Gothic" pitchFamily="34" charset="0"/>
              </a:rPr>
              <a:t>özel şartlar</a:t>
            </a:r>
          </a:p>
          <a:p>
            <a:pPr eaLnBrk="1" hangingPunct="1">
              <a:spcBef>
                <a:spcPct val="0"/>
              </a:spcBef>
              <a:buFont typeface="Wingdings" pitchFamily="2" charset="2"/>
              <a:buChar char="Ø"/>
              <a:defRPr/>
            </a:pPr>
            <a:r>
              <a:rPr lang="tr-TR" sz="2000" dirty="0">
                <a:solidFill>
                  <a:srgbClr val="C00000"/>
                </a:solidFill>
                <a:latin typeface="Calibri"/>
                <a:ea typeface="Calibri"/>
                <a:cs typeface="Times New Roman"/>
              </a:rPr>
              <a:t>bk.10; </a:t>
            </a:r>
            <a:r>
              <a:rPr lang="tr-TR" sz="2000" dirty="0">
                <a:solidFill>
                  <a:srgbClr val="00B050"/>
                </a:solidFill>
                <a:latin typeface="Calibri"/>
                <a:ea typeface="Calibri"/>
                <a:cs typeface="Times New Roman"/>
              </a:rPr>
              <a:t>Sivil havacılık kabin hizmetleri; </a:t>
            </a:r>
            <a:r>
              <a:rPr lang="tr-TR" sz="2000" dirty="0">
                <a:solidFill>
                  <a:srgbClr val="000000"/>
                </a:solidFill>
                <a:latin typeface="Calibri"/>
                <a:ea typeface="Calibri"/>
                <a:cs typeface="Times New Roman"/>
              </a:rPr>
              <a:t>boy-kilo- uçuşa uygun raporu-adli sicil kaydı, </a:t>
            </a:r>
            <a:r>
              <a:rPr lang="tr-TR" sz="2000" dirty="0" smtClean="0">
                <a:solidFill>
                  <a:srgbClr val="000000"/>
                </a:solidFill>
                <a:latin typeface="Calibri"/>
                <a:ea typeface="Calibri"/>
                <a:cs typeface="Times New Roman"/>
              </a:rPr>
              <a:t>üniforma           </a:t>
            </a:r>
            <a:r>
              <a:rPr lang="tr-TR" sz="2000" dirty="0">
                <a:solidFill>
                  <a:srgbClr val="000000"/>
                </a:solidFill>
                <a:latin typeface="Calibri"/>
                <a:ea typeface="Calibri"/>
                <a:cs typeface="Times New Roman"/>
              </a:rPr>
              <a:t>giydiğinde döğme, yara vb. gözükmemesi, </a:t>
            </a:r>
            <a:r>
              <a:rPr lang="tr-TR" sz="2000" dirty="0">
                <a:solidFill>
                  <a:srgbClr val="00B050"/>
                </a:solidFill>
                <a:latin typeface="Calibri"/>
                <a:ea typeface="Calibri"/>
                <a:cs typeface="Times New Roman"/>
              </a:rPr>
              <a:t>havacılık yönetimi, hava trafik kontrolü uçak </a:t>
            </a:r>
            <a:r>
              <a:rPr lang="tr-TR" sz="2000" dirty="0" smtClean="0">
                <a:solidFill>
                  <a:srgbClr val="00B050"/>
                </a:solidFill>
                <a:latin typeface="Calibri"/>
                <a:ea typeface="Calibri"/>
                <a:cs typeface="Times New Roman"/>
              </a:rPr>
              <a:t>bakım-       gövde </a:t>
            </a:r>
            <a:r>
              <a:rPr lang="tr-TR" sz="2000" dirty="0">
                <a:solidFill>
                  <a:srgbClr val="00B050"/>
                </a:solidFill>
                <a:latin typeface="Calibri"/>
                <a:ea typeface="Calibri"/>
                <a:cs typeface="Times New Roman"/>
              </a:rPr>
              <a:t>vb.</a:t>
            </a:r>
          </a:p>
          <a:p>
            <a:pPr eaLnBrk="1" hangingPunct="1">
              <a:spcBef>
                <a:spcPct val="0"/>
              </a:spcBef>
              <a:buFont typeface="Wingdings" pitchFamily="2" charset="2"/>
              <a:buChar char="Ø"/>
              <a:defRPr/>
            </a:pPr>
            <a:r>
              <a:rPr lang="tr-TR" sz="2000" dirty="0">
                <a:solidFill>
                  <a:srgbClr val="000000"/>
                </a:solidFill>
                <a:latin typeface="Calibri"/>
                <a:ea typeface="Calibri"/>
                <a:cs typeface="Times New Roman"/>
              </a:rPr>
              <a:t>Pilotaj: adli sicil, uçuşa elverişli raporu, işitme, görme kaybının olmaması, renk körlüğü vb.</a:t>
            </a:r>
            <a:endParaRPr lang="tr-TR" sz="2000" dirty="0">
              <a:solidFill>
                <a:srgbClr val="00B050"/>
              </a:solidFill>
              <a:latin typeface="Calibri"/>
              <a:ea typeface="Calibri"/>
              <a:cs typeface="Times New Roman"/>
            </a:endParaRPr>
          </a:p>
          <a:p>
            <a:pPr eaLnBrk="1" hangingPunct="1">
              <a:spcBef>
                <a:spcPct val="0"/>
              </a:spcBef>
              <a:buFont typeface="Wingdings" pitchFamily="2" charset="2"/>
              <a:buChar char="Ø"/>
              <a:defRPr/>
            </a:pPr>
            <a:r>
              <a:rPr lang="tr-TR" sz="2000" dirty="0">
                <a:solidFill>
                  <a:srgbClr val="000000"/>
                </a:solidFill>
                <a:latin typeface="Calibri"/>
                <a:ea typeface="Calibri"/>
                <a:cs typeface="Times New Roman"/>
              </a:rPr>
              <a:t>Bk.11;Gemi adamlığı; Deniz işletme vb. programlar; boy, kilo, kekeme, </a:t>
            </a:r>
            <a:r>
              <a:rPr lang="tr-TR" sz="2000" dirty="0" err="1">
                <a:solidFill>
                  <a:srgbClr val="000000"/>
                </a:solidFill>
                <a:latin typeface="Calibri"/>
                <a:ea typeface="Calibri"/>
                <a:cs typeface="Times New Roman"/>
              </a:rPr>
              <a:t>sağ.raporu</a:t>
            </a:r>
            <a:endParaRPr lang="tr-TR" sz="2000" dirty="0">
              <a:solidFill>
                <a:srgbClr val="000000"/>
              </a:solidFill>
              <a:latin typeface="Calibri"/>
              <a:ea typeface="Calibri"/>
              <a:cs typeface="Times New Roman"/>
            </a:endParaRPr>
          </a:p>
          <a:p>
            <a:pPr eaLnBrk="1" hangingPunct="1">
              <a:spcBef>
                <a:spcPct val="0"/>
              </a:spcBef>
              <a:buFont typeface="Wingdings" pitchFamily="2" charset="2"/>
              <a:buChar char="Ø"/>
              <a:defRPr/>
            </a:pPr>
            <a:r>
              <a:rPr lang="tr-TR" sz="2000" dirty="0">
                <a:solidFill>
                  <a:srgbClr val="000000"/>
                </a:solidFill>
                <a:latin typeface="Calibri"/>
                <a:ea typeface="Calibri"/>
                <a:cs typeface="Times New Roman"/>
              </a:rPr>
              <a:t>Bk.17; İnfaz memuru– Ceza İnfaz ve Güvenlik Hizmetleri; bedensel engel, boy, kilo, adli </a:t>
            </a:r>
            <a:r>
              <a:rPr lang="tr-TR" sz="2000" dirty="0" err="1">
                <a:solidFill>
                  <a:srgbClr val="000000"/>
                </a:solidFill>
                <a:latin typeface="Calibri"/>
                <a:ea typeface="Calibri"/>
                <a:cs typeface="Times New Roman"/>
              </a:rPr>
              <a:t>sic</a:t>
            </a:r>
            <a:r>
              <a:rPr lang="tr-TR" sz="2000" dirty="0">
                <a:solidFill>
                  <a:srgbClr val="000000"/>
                </a:solidFill>
                <a:latin typeface="Calibri"/>
                <a:ea typeface="Calibri"/>
                <a:cs typeface="Times New Roman"/>
              </a:rPr>
              <a:t>.</a:t>
            </a:r>
          </a:p>
          <a:p>
            <a:pPr eaLnBrk="1" hangingPunct="1">
              <a:spcBef>
                <a:spcPct val="0"/>
              </a:spcBef>
              <a:buFont typeface="Wingdings" pitchFamily="2" charset="2"/>
              <a:buChar char="Ø"/>
              <a:defRPr/>
            </a:pPr>
            <a:r>
              <a:rPr lang="tr-TR" sz="2000" dirty="0">
                <a:solidFill>
                  <a:srgbClr val="000000"/>
                </a:solidFill>
                <a:latin typeface="Calibri"/>
                <a:ea typeface="Calibri"/>
                <a:cs typeface="Times New Roman"/>
              </a:rPr>
              <a:t> bk.4.9;Sivil savunma ve itfaiye: boy, kronik rahatsızlık, disiplin </a:t>
            </a:r>
            <a:r>
              <a:rPr lang="tr-TR" sz="2000" dirty="0" err="1">
                <a:solidFill>
                  <a:srgbClr val="000000"/>
                </a:solidFill>
                <a:latin typeface="Calibri"/>
                <a:ea typeface="Calibri"/>
                <a:cs typeface="Times New Roman"/>
              </a:rPr>
              <a:t>cezası,boy</a:t>
            </a:r>
            <a:r>
              <a:rPr lang="tr-TR" sz="2000" dirty="0">
                <a:solidFill>
                  <a:srgbClr val="000000"/>
                </a:solidFill>
                <a:latin typeface="Calibri"/>
                <a:ea typeface="Calibri"/>
                <a:cs typeface="Times New Roman"/>
              </a:rPr>
              <a:t>, kilo, yükseklik korkusu, </a:t>
            </a:r>
            <a:r>
              <a:rPr lang="tr-TR" sz="2000" dirty="0" smtClean="0">
                <a:solidFill>
                  <a:srgbClr val="000000"/>
                </a:solidFill>
                <a:latin typeface="Calibri"/>
                <a:ea typeface="Calibri"/>
                <a:cs typeface="Times New Roman"/>
              </a:rPr>
              <a:t>  kan</a:t>
            </a:r>
            <a:r>
              <a:rPr lang="tr-TR" sz="2000" dirty="0">
                <a:solidFill>
                  <a:srgbClr val="000000"/>
                </a:solidFill>
                <a:latin typeface="Calibri"/>
                <a:ea typeface="Calibri"/>
                <a:cs typeface="Times New Roman"/>
              </a:rPr>
              <a:t>, karanlık, kapalı mekan</a:t>
            </a:r>
            <a:endParaRPr lang="tr-TR" altLang="tr-TR" sz="2000" b="1" dirty="0">
              <a:solidFill>
                <a:srgbClr val="00B050"/>
              </a:solidFill>
              <a:latin typeface="Century Gothic" pitchFamily="34" charset="0"/>
            </a:endParaRPr>
          </a:p>
          <a:p>
            <a:pPr>
              <a:defRPr/>
            </a:pPr>
            <a:r>
              <a:rPr lang="tr-TR" sz="1800" dirty="0"/>
              <a:t>Bk.149;Eczacılar ve Eczaneler Hakkında Kanun ve bu Kanuna ilişkin yönetmelik hükümleri </a:t>
            </a:r>
            <a:r>
              <a:rPr lang="tr-TR" sz="1800" dirty="0" smtClean="0"/>
              <a:t>              uyarınca </a:t>
            </a:r>
            <a:r>
              <a:rPr lang="tr-TR" sz="1800" dirty="0"/>
              <a:t>iki gözü görmeyen ve mesleğini icra edebilmesi için mesleğini yapmasına mani </a:t>
            </a:r>
            <a:r>
              <a:rPr lang="tr-TR" sz="1800" dirty="0" smtClean="0"/>
              <a:t>                  iyileşemez </a:t>
            </a:r>
            <a:r>
              <a:rPr lang="tr-TR" sz="1800" dirty="0"/>
              <a:t>bir hastalığı bulunanlar eczacılık mesleğini yapamaz.</a:t>
            </a:r>
            <a:endParaRPr lang="tr-TR" sz="1800" dirty="0">
              <a:solidFill>
                <a:srgbClr val="000000"/>
              </a:solidFill>
              <a:latin typeface="Calibri"/>
              <a:ea typeface="Calibri"/>
              <a:cs typeface="Times New Roman"/>
            </a:endParaRPr>
          </a:p>
          <a:p>
            <a:pPr marL="0" indent="0">
              <a:buFontTx/>
              <a:buNone/>
              <a:defRPr/>
            </a:pPr>
            <a:endParaRPr lang="tr-TR" sz="2800" b="1" dirty="0">
              <a:latin typeface="Times New Roman" pitchFamily="18" charset="0"/>
              <a:cs typeface="Times New Roman" pitchFamily="18" charset="0"/>
            </a:endParaRPr>
          </a:p>
        </p:txBody>
      </p:sp>
      <p:sp>
        <p:nvSpPr>
          <p:cNvPr id="169987" name="Slayt Numarası Yer Tutucusu 1"/>
          <p:cNvSpPr>
            <a:spLocks noGrp="1"/>
          </p:cNvSpPr>
          <p:nvPr>
            <p:ph type="sldNum" sz="quarter" idx="4294967295"/>
          </p:nvPr>
        </p:nvSpPr>
        <p:spPr>
          <a:xfrm>
            <a:off x="8737600" y="6245225"/>
            <a:ext cx="2844800" cy="47625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A89977BB-EB64-415E-87B1-3D8CD74EA134}" type="slidenum">
              <a:rPr lang="es-ES" altLang="zh-CN" smtClean="0"/>
              <a:pPr/>
              <a:t>25</a:t>
            </a:fld>
            <a:endParaRPr lang="es-ES" altLang="zh-CN" smtClean="0"/>
          </a:p>
        </p:txBody>
      </p:sp>
    </p:spTree>
    <p:extLst>
      <p:ext uri="{BB962C8B-B14F-4D97-AF65-F5344CB8AC3E}">
        <p14:creationId xmlns:p14="http://schemas.microsoft.com/office/powerpoint/2010/main" xmlns="" val="36400477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3"/>
          <p:cNvSpPr>
            <a:spLocks noGrp="1" noChangeArrowheads="1"/>
          </p:cNvSpPr>
          <p:nvPr>
            <p:ph type="body" idx="1"/>
          </p:nvPr>
        </p:nvSpPr>
        <p:spPr>
          <a:xfrm>
            <a:off x="1315095" y="443259"/>
            <a:ext cx="10274300" cy="4238625"/>
          </a:xfrm>
        </p:spPr>
        <p:txBody>
          <a:bodyPr/>
          <a:lstStyle/>
          <a:p>
            <a:pPr eaLnBrk="1" hangingPunct="1">
              <a:spcBef>
                <a:spcPct val="0"/>
              </a:spcBef>
              <a:buFont typeface="Wingdings" pitchFamily="2" charset="2"/>
              <a:buChar char="Ø"/>
            </a:pPr>
            <a:r>
              <a:rPr lang="tr-TR" altLang="tr-TR" sz="2400" b="1" dirty="0" smtClean="0">
                <a:solidFill>
                  <a:srgbClr val="00B050"/>
                </a:solidFill>
                <a:latin typeface="Century Gothic" pitchFamily="34" charset="0"/>
              </a:rPr>
              <a:t>Özel şartlar yerine getirilmezse;</a:t>
            </a:r>
          </a:p>
          <a:p>
            <a:pPr eaLnBrk="1" hangingPunct="1">
              <a:spcBef>
                <a:spcPct val="0"/>
              </a:spcBef>
              <a:buFont typeface="Wingdings" pitchFamily="2" charset="2"/>
              <a:buChar char="Ø"/>
            </a:pPr>
            <a:endParaRPr lang="tr-TR" altLang="tr-TR" sz="2400" b="1" dirty="0" smtClean="0">
              <a:solidFill>
                <a:srgbClr val="000000"/>
              </a:solidFill>
              <a:latin typeface="Century Gothic" pitchFamily="34" charset="0"/>
            </a:endParaRPr>
          </a:p>
          <a:p>
            <a:pPr algn="just">
              <a:lnSpc>
                <a:spcPct val="107000"/>
              </a:lnSpc>
              <a:spcAft>
                <a:spcPts val="800"/>
              </a:spcAft>
            </a:pPr>
            <a:r>
              <a:rPr lang="tr-TR" altLang="tr-TR" sz="1800" dirty="0" smtClean="0">
                <a:latin typeface="Times New Roman" pitchFamily="18" charset="0"/>
                <a:cs typeface="Times New Roman" pitchFamily="18" charset="0"/>
              </a:rPr>
              <a:t>Yükseköğretim programlarının koşulları arasında yer alan veya almadığı halde yükseköğretim kurumları  tarafından </a:t>
            </a:r>
            <a:r>
              <a:rPr lang="tr-TR" altLang="tr-TR" sz="1800" dirty="0" smtClean="0">
                <a:solidFill>
                  <a:srgbClr val="00B050"/>
                </a:solidFill>
                <a:latin typeface="Times New Roman" pitchFamily="18" charset="0"/>
                <a:cs typeface="Times New Roman" pitchFamily="18" charset="0"/>
              </a:rPr>
              <a:t>programa kayıt için meslekle ilgili kanun veya yönetmeliklerde dikkate alınarak tam teşekküllü bir hastaneden sağlık raporu istenmesi </a:t>
            </a:r>
            <a:r>
              <a:rPr lang="tr-TR" altLang="tr-TR" sz="1800" dirty="0" smtClean="0">
                <a:latin typeface="Times New Roman" pitchFamily="18" charset="0"/>
                <a:cs typeface="Times New Roman" pitchFamily="18" charset="0"/>
              </a:rPr>
              <a:t>ve ilgili yükseköğretim kurumu tarafından </a:t>
            </a:r>
            <a:r>
              <a:rPr lang="tr-TR" altLang="tr-TR" sz="1800" dirty="0" smtClean="0">
                <a:solidFill>
                  <a:srgbClr val="00B050"/>
                </a:solidFill>
                <a:latin typeface="Times New Roman" pitchFamily="18" charset="0"/>
                <a:cs typeface="Times New Roman" pitchFamily="18" charset="0"/>
              </a:rPr>
              <a:t>öğrencinin kaydının      gerekli sağlık raporunu karşılayamadığı için yapılamadığının yazılı olarak beyan edilmesi üzerine</a:t>
            </a:r>
            <a:r>
              <a:rPr lang="tr-TR" altLang="tr-TR" sz="1800" dirty="0" smtClean="0">
                <a:latin typeface="Times New Roman" pitchFamily="18" charset="0"/>
                <a:cs typeface="Times New Roman" pitchFamily="18" charset="0"/>
              </a:rPr>
              <a:t>, </a:t>
            </a:r>
            <a:r>
              <a:rPr lang="tr-TR" altLang="tr-TR" sz="1800" dirty="0" smtClean="0">
                <a:solidFill>
                  <a:srgbClr val="0070C0"/>
                </a:solidFill>
                <a:latin typeface="Times New Roman" pitchFamily="18" charset="0"/>
                <a:cs typeface="Times New Roman" pitchFamily="18" charset="0"/>
              </a:rPr>
              <a:t>sağlık muayenesi, bedensel yetersizlik </a:t>
            </a:r>
            <a:r>
              <a:rPr lang="tr-TR" altLang="tr-TR" sz="1800" dirty="0" smtClean="0">
                <a:latin typeface="Times New Roman" pitchFamily="18" charset="0"/>
                <a:cs typeface="Times New Roman" pitchFamily="18" charset="0"/>
              </a:rPr>
              <a:t>(</a:t>
            </a:r>
            <a:r>
              <a:rPr lang="tr-TR" altLang="tr-TR" sz="1800" dirty="0" smtClean="0">
                <a:solidFill>
                  <a:srgbClr val="FF0000"/>
                </a:solidFill>
                <a:latin typeface="Times New Roman" pitchFamily="18" charset="0"/>
                <a:cs typeface="Times New Roman" pitchFamily="18" charset="0"/>
              </a:rPr>
              <a:t>boy, kilo vb. tercih aşamasında bilinebilen özellikler hariç</a:t>
            </a:r>
            <a:r>
              <a:rPr lang="tr-TR" altLang="tr-TR" sz="1800" dirty="0" smtClean="0">
                <a:latin typeface="Times New Roman" pitchFamily="18" charset="0"/>
                <a:cs typeface="Times New Roman" pitchFamily="18" charset="0"/>
              </a:rPr>
              <a:t>), </a:t>
            </a:r>
            <a:r>
              <a:rPr lang="tr-TR" altLang="tr-TR" sz="1800" dirty="0" smtClean="0">
                <a:solidFill>
                  <a:srgbClr val="0070C0"/>
                </a:solidFill>
                <a:latin typeface="Times New Roman" pitchFamily="18" charset="0"/>
                <a:cs typeface="Times New Roman" pitchFamily="18" charset="0"/>
              </a:rPr>
              <a:t>mülakat       sınavını kazanamama, güvenlik ve/veya arşiv soruşturmasının olumsuzluğu ile intibak eğitiminin olumsuzluğu gibi </a:t>
            </a:r>
            <a:r>
              <a:rPr lang="tr-TR" altLang="tr-TR" sz="1800" dirty="0" smtClean="0">
                <a:solidFill>
                  <a:srgbClr val="FF0000"/>
                </a:solidFill>
                <a:latin typeface="Times New Roman" pitchFamily="18" charset="0"/>
                <a:cs typeface="Times New Roman" pitchFamily="18" charset="0"/>
              </a:rPr>
              <a:t>başvuru sırasında bilinemeyen </a:t>
            </a:r>
            <a:r>
              <a:rPr lang="tr-TR" altLang="tr-TR" sz="1800" dirty="0" smtClean="0">
                <a:latin typeface="Times New Roman" pitchFamily="18" charset="0"/>
                <a:cs typeface="Times New Roman" pitchFamily="18" charset="0"/>
              </a:rPr>
              <a:t>bir nedenle yerleştirildiği programa kaydı yapılamayan öğrencilerin durumları ÖSYM Başkanlığınca aşağıdaki şekilde değerlendirilecektir. </a:t>
            </a:r>
          </a:p>
          <a:p>
            <a:pPr algn="just">
              <a:lnSpc>
                <a:spcPct val="107000"/>
              </a:lnSpc>
              <a:spcAft>
                <a:spcPts val="800"/>
              </a:spcAft>
            </a:pPr>
            <a:r>
              <a:rPr lang="tr-TR" altLang="tr-TR" sz="1800" dirty="0" smtClean="0">
                <a:latin typeface="Times New Roman" pitchFamily="18" charset="0"/>
                <a:cs typeface="Times New Roman" pitchFamily="18" charset="0"/>
              </a:rPr>
              <a:t>Yukarıda belirtilen sebeplerle yerleştirildiği programa kaydı yapılamayan öğrencilerin </a:t>
            </a:r>
            <a:r>
              <a:rPr lang="tr-TR" altLang="tr-TR" sz="1800" dirty="0" smtClean="0">
                <a:solidFill>
                  <a:srgbClr val="0070C0"/>
                </a:solidFill>
                <a:latin typeface="Times New Roman" pitchFamily="18" charset="0"/>
                <a:cs typeface="Times New Roman" pitchFamily="18" charset="0"/>
              </a:rPr>
              <a:t>kayıtlar                   tamamlandıktan sonraki ilk 15 gün içinde </a:t>
            </a:r>
            <a:r>
              <a:rPr lang="tr-TR" altLang="tr-TR" sz="1800" dirty="0" smtClean="0">
                <a:latin typeface="Times New Roman" pitchFamily="18" charset="0"/>
                <a:cs typeface="Times New Roman" pitchFamily="18" charset="0"/>
              </a:rPr>
              <a:t>ÖSYM Başkanlığına </a:t>
            </a:r>
            <a:r>
              <a:rPr lang="tr-TR" altLang="tr-TR" sz="1800" dirty="0" smtClean="0">
                <a:solidFill>
                  <a:srgbClr val="C00000"/>
                </a:solidFill>
                <a:latin typeface="Times New Roman" pitchFamily="18" charset="0"/>
                <a:cs typeface="Times New Roman" pitchFamily="18" charset="0"/>
              </a:rPr>
              <a:t>yazılı olarak tüm belgeleriyle birlikte        </a:t>
            </a:r>
            <a:r>
              <a:rPr lang="tr-TR" altLang="tr-TR" sz="1800" dirty="0" smtClean="0">
                <a:latin typeface="Times New Roman" pitchFamily="18" charset="0"/>
                <a:cs typeface="Times New Roman" pitchFamily="18" charset="0"/>
              </a:rPr>
              <a:t>başvurmaları gerekmektedir.</a:t>
            </a:r>
            <a:endParaRPr lang="tr-TR" altLang="tr-TR" sz="1800" b="1" dirty="0" smtClean="0">
              <a:latin typeface="Times New Roman" pitchFamily="18" charset="0"/>
              <a:cs typeface="Times New Roman" pitchFamily="18" charset="0"/>
            </a:endParaRPr>
          </a:p>
        </p:txBody>
      </p:sp>
      <p:sp>
        <p:nvSpPr>
          <p:cNvPr id="171011" name="Slayt Numarası Yer Tutucusu 1"/>
          <p:cNvSpPr>
            <a:spLocks noGrp="1"/>
          </p:cNvSpPr>
          <p:nvPr>
            <p:ph type="sldNum" sz="quarter" idx="4294967295"/>
          </p:nvPr>
        </p:nvSpPr>
        <p:spPr>
          <a:xfrm>
            <a:off x="8737600" y="6245225"/>
            <a:ext cx="2844800" cy="47625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7A8E0C9A-CA5F-40D7-B13A-BC47D893E84F}" type="slidenum">
              <a:rPr lang="es-ES" altLang="zh-CN" smtClean="0"/>
              <a:pPr/>
              <a:t>26</a:t>
            </a:fld>
            <a:endParaRPr lang="es-ES" altLang="zh-CN" smtClean="0"/>
          </a:p>
        </p:txBody>
      </p:sp>
    </p:spTree>
    <p:extLst>
      <p:ext uri="{BB962C8B-B14F-4D97-AF65-F5344CB8AC3E}">
        <p14:creationId xmlns:p14="http://schemas.microsoft.com/office/powerpoint/2010/main" xmlns="" val="37655651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body" idx="1"/>
          </p:nvPr>
        </p:nvSpPr>
        <p:spPr>
          <a:xfrm>
            <a:off x="1575171" y="265046"/>
            <a:ext cx="10274300" cy="4238625"/>
          </a:xfrm>
        </p:spPr>
        <p:txBody>
          <a:bodyPr/>
          <a:lstStyle/>
          <a:p>
            <a:pPr marL="0" indent="0" eaLnBrk="1" hangingPunct="1">
              <a:spcBef>
                <a:spcPct val="0"/>
              </a:spcBef>
              <a:buFontTx/>
              <a:buNone/>
              <a:defRPr/>
            </a:pPr>
            <a:endParaRPr lang="tr-TR" altLang="tr-TR" sz="2000" b="1" dirty="0">
              <a:solidFill>
                <a:srgbClr val="00B050"/>
              </a:solidFill>
              <a:latin typeface="Century Gothic" pitchFamily="34" charset="0"/>
            </a:endParaRPr>
          </a:p>
          <a:p>
            <a:pPr eaLnBrk="1" hangingPunct="1">
              <a:spcBef>
                <a:spcPct val="0"/>
              </a:spcBef>
              <a:buFont typeface="Wingdings" pitchFamily="2" charset="2"/>
              <a:buChar char="Ø"/>
              <a:defRPr/>
            </a:pPr>
            <a:r>
              <a:rPr lang="tr-TR" altLang="tr-TR" sz="2400" b="1" dirty="0">
                <a:solidFill>
                  <a:srgbClr val="00B050"/>
                </a:solidFill>
                <a:latin typeface="Century Gothic" pitchFamily="34" charset="0"/>
              </a:rPr>
              <a:t>Özel şartlar</a:t>
            </a:r>
          </a:p>
          <a:p>
            <a:pPr eaLnBrk="1" hangingPunct="1">
              <a:spcBef>
                <a:spcPct val="0"/>
              </a:spcBef>
              <a:defRPr/>
            </a:pPr>
            <a:r>
              <a:rPr lang="tr-TR" sz="1600" dirty="0"/>
              <a:t>İlgili adayların dilekçelerinde aşağıdaki seçeneklerden birini seçerek bu doğrultuda talepte bulunması </a:t>
            </a:r>
            <a:r>
              <a:rPr lang="tr-TR" sz="1600" dirty="0" smtClean="0"/>
              <a:t>    gerekmektedir</a:t>
            </a:r>
            <a:r>
              <a:rPr lang="tr-TR" sz="1600" dirty="0"/>
              <a:t>.</a:t>
            </a:r>
          </a:p>
          <a:p>
            <a:pPr eaLnBrk="1" hangingPunct="1">
              <a:spcBef>
                <a:spcPct val="0"/>
              </a:spcBef>
              <a:defRPr/>
            </a:pPr>
            <a:endParaRPr lang="tr-TR" altLang="tr-TR" sz="1600" b="1" dirty="0">
              <a:solidFill>
                <a:srgbClr val="000000"/>
              </a:solidFill>
              <a:latin typeface="Century Gothic" pitchFamily="34" charset="0"/>
            </a:endParaRPr>
          </a:p>
          <a:p>
            <a:pPr algn="just">
              <a:buFontTx/>
              <a:buAutoNum type="arabicPeriod"/>
              <a:defRPr/>
            </a:pPr>
            <a:r>
              <a:rPr lang="tr-TR" sz="1600" dirty="0" smtClean="0">
                <a:solidFill>
                  <a:srgbClr val="0070C0"/>
                </a:solidFill>
                <a:latin typeface="Times New Roman" panose="02020603050405020304" pitchFamily="18" charset="0"/>
                <a:cs typeface="Times New Roman" panose="02020603050405020304" pitchFamily="18" charset="0"/>
              </a:rPr>
              <a:t>2022-YKS </a:t>
            </a:r>
            <a:r>
              <a:rPr lang="tr-TR" sz="1600" dirty="0">
                <a:solidFill>
                  <a:srgbClr val="0070C0"/>
                </a:solidFill>
                <a:latin typeface="Times New Roman" panose="02020603050405020304" pitchFamily="18" charset="0"/>
                <a:cs typeface="Times New Roman" panose="02020603050405020304" pitchFamily="18" charset="0"/>
              </a:rPr>
              <a:t>yerleştirme işlemleri sonucunda oluşan taban puan koşulu ile özel koşullarını sağladığım dilekçemde adını ve kodunu açıkça belirttiğim programa yerleştirilmek istiyorum.</a:t>
            </a:r>
            <a:r>
              <a:rPr lang="tr-TR" sz="1600" dirty="0">
                <a:solidFill>
                  <a:srgbClr val="C00000"/>
                </a:solidFill>
                <a:latin typeface="Times New Roman" panose="02020603050405020304" pitchFamily="18" charset="0"/>
                <a:cs typeface="Times New Roman" panose="02020603050405020304" pitchFamily="18" charset="0"/>
              </a:rPr>
              <a:t> Bu programa gerekli koşulları sağlamadığım için </a:t>
            </a:r>
            <a:r>
              <a:rPr lang="tr-TR" sz="1600" dirty="0" smtClean="0">
                <a:solidFill>
                  <a:srgbClr val="C00000"/>
                </a:solidFill>
                <a:latin typeface="Times New Roman" panose="02020603050405020304" pitchFamily="18" charset="0"/>
                <a:cs typeface="Times New Roman" panose="02020603050405020304" pitchFamily="18" charset="0"/>
              </a:rPr>
              <a:t>      yerleştirilmemem </a:t>
            </a:r>
            <a:r>
              <a:rPr lang="tr-TR" sz="1600" dirty="0">
                <a:solidFill>
                  <a:srgbClr val="C00000"/>
                </a:solidFill>
                <a:latin typeface="Times New Roman" panose="02020603050405020304" pitchFamily="18" charset="0"/>
                <a:cs typeface="Times New Roman" panose="02020603050405020304" pitchFamily="18" charset="0"/>
              </a:rPr>
              <a:t>halinde sonraki yıl yerleşememiş aday olarak işlem görmek istiyorum.</a:t>
            </a:r>
          </a:p>
          <a:p>
            <a:pPr algn="just">
              <a:buFont typeface="Wingdings" pitchFamily="2" charset="2"/>
              <a:buChar char="Ø"/>
              <a:defRPr/>
            </a:pPr>
            <a:r>
              <a:rPr lang="tr-TR" sz="1600" dirty="0">
                <a:solidFill>
                  <a:srgbClr val="C00000"/>
                </a:solidFill>
                <a:latin typeface="Times New Roman" panose="02020603050405020304" pitchFamily="18" charset="0"/>
                <a:cs typeface="Times New Roman" panose="02020603050405020304" pitchFamily="18" charset="0"/>
              </a:rPr>
              <a:t> </a:t>
            </a:r>
            <a:r>
              <a:rPr lang="tr-TR" sz="1600" dirty="0">
                <a:latin typeface="Times New Roman" panose="02020603050405020304" pitchFamily="18" charset="0"/>
                <a:cs typeface="Times New Roman" panose="02020603050405020304" pitchFamily="18" charset="0"/>
              </a:rPr>
              <a:t>(</a:t>
            </a:r>
            <a:r>
              <a:rPr lang="tr-TR" sz="1400" dirty="0">
                <a:latin typeface="Times New Roman" panose="02020603050405020304" pitchFamily="18" charset="0"/>
                <a:cs typeface="Times New Roman" panose="02020603050405020304" pitchFamily="18" charset="0"/>
              </a:rPr>
              <a:t>Adayların Kılavuz ekindeki dilekçe örneğini kullanmaları ve tercih ettikleri programın kodunu ve adını kılavuzdaki şekilde eksiksiz ve hatasız dilekçelerine yazmaları gerekmektedir. </a:t>
            </a:r>
            <a:r>
              <a:rPr lang="tr-TR" sz="1400" dirty="0" smtClean="0">
                <a:latin typeface="Times New Roman" panose="02020603050405020304" pitchFamily="18" charset="0"/>
                <a:cs typeface="Times New Roman" panose="02020603050405020304" pitchFamily="18" charset="0"/>
              </a:rPr>
              <a:t>2022-YKS </a:t>
            </a:r>
            <a:r>
              <a:rPr lang="tr-TR" sz="1400" dirty="0">
                <a:latin typeface="Times New Roman" panose="02020603050405020304" pitchFamily="18" charset="0"/>
                <a:cs typeface="Times New Roman" panose="02020603050405020304" pitchFamily="18" charset="0"/>
              </a:rPr>
              <a:t>merkezi ilk yerleştirmede oluşan en küçük puan tablosu, “</a:t>
            </a:r>
            <a:r>
              <a:rPr lang="tr-TR" sz="1400" dirty="0" smtClean="0">
                <a:latin typeface="Times New Roman" panose="02020603050405020304" pitchFamily="18" charset="0"/>
                <a:cs typeface="Times New Roman" panose="02020603050405020304" pitchFamily="18" charset="0"/>
              </a:rPr>
              <a:t>2022-YKS </a:t>
            </a:r>
            <a:r>
              <a:rPr lang="tr-TR" sz="1400" dirty="0">
                <a:latin typeface="Times New Roman" panose="02020603050405020304" pitchFamily="18" charset="0"/>
                <a:cs typeface="Times New Roman" panose="02020603050405020304" pitchFamily="18" charset="0"/>
              </a:rPr>
              <a:t>Sayısal </a:t>
            </a:r>
            <a:r>
              <a:rPr lang="tr-TR" sz="1400" dirty="0" err="1">
                <a:latin typeface="Times New Roman" panose="02020603050405020304" pitchFamily="18" charset="0"/>
                <a:cs typeface="Times New Roman" panose="02020603050405020304" pitchFamily="18" charset="0"/>
              </a:rPr>
              <a:t>Bilgiler’de</a:t>
            </a:r>
            <a:r>
              <a:rPr lang="tr-TR" sz="1400" dirty="0">
                <a:latin typeface="Times New Roman" panose="02020603050405020304" pitchFamily="18" charset="0"/>
                <a:cs typeface="Times New Roman" panose="02020603050405020304" pitchFamily="18" charset="0"/>
              </a:rPr>
              <a:t> yer alacaktır. Adayların tercihlerini belirlemeden önce bu bilgileri dikkatlice kontrol etmeleri ve en küçük puan koşulunu sağlamadığı bir programa tercihlerinde yer vermemeleri gerekmektedir. </a:t>
            </a:r>
            <a:r>
              <a:rPr lang="tr-TR" sz="1600" dirty="0">
                <a:solidFill>
                  <a:srgbClr val="0070C0"/>
                </a:solidFill>
                <a:latin typeface="Times New Roman" panose="02020603050405020304" pitchFamily="18" charset="0"/>
                <a:cs typeface="Times New Roman" panose="02020603050405020304" pitchFamily="18" charset="0"/>
              </a:rPr>
              <a:t>Merkezi ilk yerleştirmede kontenjanı dolmayan programlar için kılavuzda belirtilen genel baraj puan koşulları geçerlidir.) </a:t>
            </a:r>
          </a:p>
          <a:p>
            <a:pPr algn="just">
              <a:buFont typeface="Wingdings" pitchFamily="2" charset="2"/>
              <a:buChar char="Ø"/>
              <a:defRPr/>
            </a:pPr>
            <a:r>
              <a:rPr lang="tr-TR" sz="1600" dirty="0">
                <a:latin typeface="Times New Roman" panose="02020603050405020304" pitchFamily="18" charset="0"/>
                <a:cs typeface="Times New Roman" panose="02020603050405020304" pitchFamily="18" charset="0"/>
              </a:rPr>
              <a:t>Dilekçelerinde </a:t>
            </a:r>
            <a:r>
              <a:rPr lang="tr-TR" sz="1600" dirty="0">
                <a:solidFill>
                  <a:srgbClr val="C00000"/>
                </a:solidFill>
                <a:latin typeface="Times New Roman" panose="02020603050405020304" pitchFamily="18" charset="0"/>
                <a:cs typeface="Times New Roman" panose="02020603050405020304" pitchFamily="18" charset="0"/>
              </a:rPr>
              <a:t>1. seçeneği belirten adaylar yalnızca bir programa (BURSLU programlar hariç) yerleştirilme talebinde bulunabilecek olup </a:t>
            </a:r>
            <a:r>
              <a:rPr lang="tr-TR" sz="1600" dirty="0">
                <a:latin typeface="Times New Roman" panose="02020603050405020304" pitchFamily="18" charset="0"/>
                <a:cs typeface="Times New Roman" panose="02020603050405020304" pitchFamily="18" charset="0"/>
              </a:rPr>
              <a:t>tercihte bulundukları programa </a:t>
            </a:r>
            <a:r>
              <a:rPr lang="tr-TR" sz="1600" dirty="0">
                <a:solidFill>
                  <a:srgbClr val="C00000"/>
                </a:solidFill>
                <a:latin typeface="Times New Roman" panose="02020603050405020304" pitchFamily="18" charset="0"/>
                <a:cs typeface="Times New Roman" panose="02020603050405020304" pitchFamily="18" charset="0"/>
              </a:rPr>
              <a:t>kontenjan harici </a:t>
            </a:r>
            <a:r>
              <a:rPr lang="tr-TR" sz="1600" dirty="0">
                <a:latin typeface="Times New Roman" panose="02020603050405020304" pitchFamily="18" charset="0"/>
                <a:cs typeface="Times New Roman" panose="02020603050405020304" pitchFamily="18" charset="0"/>
              </a:rPr>
              <a:t>yerleştirileceklerdir. </a:t>
            </a:r>
          </a:p>
          <a:p>
            <a:pPr algn="just">
              <a:buFont typeface="Wingdings" pitchFamily="2" charset="2"/>
              <a:buChar char="Ø"/>
              <a:defRPr/>
            </a:pPr>
            <a:r>
              <a:rPr lang="tr-TR" sz="1600" dirty="0">
                <a:latin typeface="Times New Roman" panose="02020603050405020304" pitchFamily="18" charset="0"/>
                <a:cs typeface="Times New Roman" panose="02020603050405020304" pitchFamily="18" charset="0"/>
              </a:rPr>
              <a:t>Birden fazla program tercihinde bulunan adayların yalnızca birinci sıradaki program tercihi işleme alınacaktır. </a:t>
            </a:r>
            <a:r>
              <a:rPr lang="tr-TR" sz="1600" dirty="0">
                <a:solidFill>
                  <a:srgbClr val="FF0000"/>
                </a:solidFill>
                <a:latin typeface="Times New Roman" panose="02020603050405020304" pitchFamily="18" charset="0"/>
                <a:cs typeface="Times New Roman" panose="02020603050405020304" pitchFamily="18" charset="0"/>
              </a:rPr>
              <a:t>Dilekçesinde yer alan programa yerleşen ve bu programa da belirtilen sebeplerle kayıt hakkı kazanamayan adaylar bir sonraki yıl yerleşmiş aday olarak işleme alınacaklardır. </a:t>
            </a:r>
            <a:endParaRPr lang="tr-TR" sz="1600" b="1" dirty="0">
              <a:solidFill>
                <a:srgbClr val="FF0000"/>
              </a:solidFill>
              <a:latin typeface="Times New Roman" pitchFamily="18" charset="0"/>
              <a:cs typeface="Times New Roman" pitchFamily="18" charset="0"/>
            </a:endParaRPr>
          </a:p>
        </p:txBody>
      </p:sp>
      <p:sp>
        <p:nvSpPr>
          <p:cNvPr id="172035" name="Slayt Numarası Yer Tutucusu 1"/>
          <p:cNvSpPr>
            <a:spLocks noGrp="1"/>
          </p:cNvSpPr>
          <p:nvPr>
            <p:ph type="sldNum" sz="quarter" idx="4294967295"/>
          </p:nvPr>
        </p:nvSpPr>
        <p:spPr>
          <a:xfrm>
            <a:off x="8737600" y="6245225"/>
            <a:ext cx="2844800" cy="47625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9CBDC43A-3A0B-4C13-89D1-3AD9D0C3954C}" type="slidenum">
              <a:rPr lang="es-ES" altLang="zh-CN" smtClean="0"/>
              <a:pPr/>
              <a:t>27</a:t>
            </a:fld>
            <a:endParaRPr lang="es-ES" altLang="zh-CN" smtClean="0"/>
          </a:p>
        </p:txBody>
      </p:sp>
    </p:spTree>
    <p:extLst>
      <p:ext uri="{BB962C8B-B14F-4D97-AF65-F5344CB8AC3E}">
        <p14:creationId xmlns:p14="http://schemas.microsoft.com/office/powerpoint/2010/main" xmlns="" val="35151974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body" idx="1"/>
          </p:nvPr>
        </p:nvSpPr>
        <p:spPr>
          <a:xfrm>
            <a:off x="1475962" y="125621"/>
            <a:ext cx="10274300" cy="4238625"/>
          </a:xfrm>
        </p:spPr>
        <p:txBody>
          <a:bodyPr/>
          <a:lstStyle/>
          <a:p>
            <a:pPr marL="0" indent="0" eaLnBrk="1" hangingPunct="1">
              <a:spcBef>
                <a:spcPct val="0"/>
              </a:spcBef>
              <a:buFontTx/>
              <a:buNone/>
              <a:defRPr/>
            </a:pPr>
            <a:endParaRPr lang="tr-TR" altLang="tr-TR" sz="2400" b="1" dirty="0">
              <a:solidFill>
                <a:srgbClr val="00B050"/>
              </a:solidFill>
              <a:latin typeface="Century Gothic" pitchFamily="34" charset="0"/>
            </a:endParaRPr>
          </a:p>
          <a:p>
            <a:pPr eaLnBrk="1" hangingPunct="1">
              <a:spcBef>
                <a:spcPct val="0"/>
              </a:spcBef>
              <a:buFont typeface="Wingdings" pitchFamily="2" charset="2"/>
              <a:buChar char="Ø"/>
              <a:defRPr/>
            </a:pPr>
            <a:r>
              <a:rPr lang="tr-TR" altLang="tr-TR" sz="2800" b="1" dirty="0">
                <a:solidFill>
                  <a:srgbClr val="00B050"/>
                </a:solidFill>
                <a:latin typeface="Century Gothic" pitchFamily="34" charset="0"/>
              </a:rPr>
              <a:t>Özel şartlar</a:t>
            </a:r>
          </a:p>
          <a:p>
            <a:pPr eaLnBrk="1" hangingPunct="1">
              <a:spcBef>
                <a:spcPct val="0"/>
              </a:spcBef>
              <a:buFont typeface="Wingdings" pitchFamily="2" charset="2"/>
              <a:buChar char="Ø"/>
              <a:defRPr/>
            </a:pPr>
            <a:endParaRPr lang="tr-TR" altLang="tr-TR" sz="2800" b="1" dirty="0">
              <a:solidFill>
                <a:srgbClr val="00B050"/>
              </a:solidFill>
              <a:latin typeface="Century Gothic" pitchFamily="34" charset="0"/>
            </a:endParaRPr>
          </a:p>
          <a:p>
            <a:pPr eaLnBrk="1" hangingPunct="1">
              <a:spcBef>
                <a:spcPct val="0"/>
              </a:spcBef>
              <a:defRPr/>
            </a:pPr>
            <a:r>
              <a:rPr lang="tr-TR" sz="2000" dirty="0">
                <a:solidFill>
                  <a:srgbClr val="C00000"/>
                </a:solidFill>
                <a:latin typeface="Times New Roman" panose="02020603050405020304" pitchFamily="18" charset="0"/>
                <a:cs typeface="Times New Roman" panose="02020603050405020304" pitchFamily="18" charset="0"/>
              </a:rPr>
              <a:t>2. Hiçbir programa yerleştirilmek istemiyorum. </a:t>
            </a:r>
            <a:r>
              <a:rPr lang="tr-TR" sz="2000" dirty="0">
                <a:latin typeface="Times New Roman" panose="02020603050405020304" pitchFamily="18" charset="0"/>
                <a:cs typeface="Times New Roman" panose="02020603050405020304" pitchFamily="18" charset="0"/>
              </a:rPr>
              <a:t>Bir sonraki yıl yerleşememiş aday olarak işlem görmek istiyorum.</a:t>
            </a:r>
          </a:p>
          <a:p>
            <a:pPr algn="just" eaLnBrk="1" hangingPunct="1">
              <a:spcBef>
                <a:spcPct val="0"/>
              </a:spcBef>
              <a:defRPr/>
            </a:pPr>
            <a:r>
              <a:rPr lang="tr-TR" sz="1800" dirty="0" smtClean="0">
                <a:latin typeface="Times New Roman" panose="02020603050405020304" pitchFamily="18" charset="0"/>
                <a:cs typeface="Times New Roman" panose="02020603050405020304" pitchFamily="18" charset="0"/>
              </a:rPr>
              <a:t>2022-YKS </a:t>
            </a:r>
            <a:r>
              <a:rPr lang="tr-TR" sz="1800" dirty="0">
                <a:latin typeface="Times New Roman" panose="02020603050405020304" pitchFamily="18" charset="0"/>
                <a:cs typeface="Times New Roman" panose="02020603050405020304" pitchFamily="18" charset="0"/>
              </a:rPr>
              <a:t>merkezi ilk yerleştirmede (genel yerleştirme) herhangi bir programa yerleşmeyip </a:t>
            </a:r>
            <a:r>
              <a:rPr lang="tr-TR" sz="1800" dirty="0">
                <a:solidFill>
                  <a:srgbClr val="C00000"/>
                </a:solidFill>
                <a:latin typeface="Times New Roman" panose="02020603050405020304" pitchFamily="18" charset="0"/>
                <a:cs typeface="Times New Roman" panose="02020603050405020304" pitchFamily="18" charset="0"/>
              </a:rPr>
              <a:t>ek yerleştirme sonuçlarına göre bir programa yerleşen adayların, yukarıda belirtilen sebeplerle kayıt yaptıramamaları </a:t>
            </a:r>
            <a:r>
              <a:rPr lang="tr-TR" sz="1800" dirty="0" smtClean="0">
                <a:solidFill>
                  <a:srgbClr val="C00000"/>
                </a:solidFill>
                <a:latin typeface="Times New Roman" panose="02020603050405020304" pitchFamily="18" charset="0"/>
                <a:cs typeface="Times New Roman" panose="02020603050405020304" pitchFamily="18" charset="0"/>
              </a:rPr>
              <a:t>  halinde</a:t>
            </a:r>
            <a:r>
              <a:rPr lang="tr-TR" sz="1800" dirty="0">
                <a:latin typeface="Times New Roman" panose="02020603050405020304" pitchFamily="18" charset="0"/>
                <a:cs typeface="Times New Roman" panose="02020603050405020304" pitchFamily="18" charset="0"/>
              </a:rPr>
              <a:t>, </a:t>
            </a:r>
            <a:r>
              <a:rPr lang="tr-TR" sz="1800" dirty="0">
                <a:solidFill>
                  <a:srgbClr val="0070C0"/>
                </a:solidFill>
                <a:latin typeface="Times New Roman" panose="02020603050405020304" pitchFamily="18" charset="0"/>
                <a:cs typeface="Times New Roman" panose="02020603050405020304" pitchFamily="18" charset="0"/>
              </a:rPr>
              <a:t>ek yerleştirme için belirlenen kayıt tarihlerinin tamamlanmasından sonraki ilk 15 gün içinde ÖSYM Başkanlığına yazılı olarak tüm belgeleriyle birlikte başvurmaları gerekmektedir</a:t>
            </a:r>
            <a:r>
              <a:rPr lang="tr-TR" sz="1800" dirty="0">
                <a:latin typeface="Times New Roman" panose="02020603050405020304" pitchFamily="18" charset="0"/>
                <a:cs typeface="Times New Roman" panose="02020603050405020304" pitchFamily="18" charset="0"/>
              </a:rPr>
              <a:t>. Bu durumdaki adaylar, 1. seçeneği seçmeleri halinde Ek Yerleştirme Kılavuzunda yer alan bir programı (BURSLU programlar </a:t>
            </a:r>
            <a:r>
              <a:rPr lang="tr-TR" sz="1800" dirty="0" smtClean="0">
                <a:latin typeface="Times New Roman" panose="02020603050405020304" pitchFamily="18" charset="0"/>
                <a:cs typeface="Times New Roman" panose="02020603050405020304" pitchFamily="18" charset="0"/>
              </a:rPr>
              <a:t>   hariç</a:t>
            </a:r>
            <a:r>
              <a:rPr lang="tr-TR" sz="1800" dirty="0">
                <a:latin typeface="Times New Roman" panose="02020603050405020304" pitchFamily="18" charset="0"/>
                <a:cs typeface="Times New Roman" panose="02020603050405020304" pitchFamily="18" charset="0"/>
              </a:rPr>
              <a:t>) tercih edebilecek olup hem genel yerleştirmede hem de ek yerleştirmede oluşan taban puanların (Ek yerleştirmede kontenjanı dolmayan bir programın tercih edilmesi durumunda ilgili programın merkezi ilk yerleştirmede oluşan en düşük puanının sağlanması gerekmektedir.) ve programa ait özel koşulların sağlanması halinde kontenjan harici yerleştirileceklerdir. </a:t>
            </a:r>
          </a:p>
          <a:p>
            <a:pPr algn="just" eaLnBrk="1" hangingPunct="1">
              <a:spcBef>
                <a:spcPct val="0"/>
              </a:spcBef>
              <a:defRPr/>
            </a:pPr>
            <a:r>
              <a:rPr lang="tr-TR" sz="1800" dirty="0">
                <a:solidFill>
                  <a:srgbClr val="C00000"/>
                </a:solidFill>
                <a:latin typeface="Times New Roman" panose="02020603050405020304" pitchFamily="18" charset="0"/>
                <a:cs typeface="Times New Roman" panose="02020603050405020304" pitchFamily="18" charset="0"/>
              </a:rPr>
              <a:t>Talebi doğrultusunda tercih ettiği programa yerleşemeyen adayların bir sonraki yıl yerleşmemiş aday işlemi görmeleri sağlanacaktır. </a:t>
            </a:r>
          </a:p>
          <a:p>
            <a:pPr algn="just" eaLnBrk="1" hangingPunct="1">
              <a:spcBef>
                <a:spcPct val="0"/>
              </a:spcBef>
              <a:defRPr/>
            </a:pPr>
            <a:endParaRPr lang="tr-TR" sz="1800" dirty="0">
              <a:solidFill>
                <a:srgbClr val="C00000"/>
              </a:solidFill>
              <a:latin typeface="Times New Roman" panose="02020603050405020304" pitchFamily="18" charset="0"/>
              <a:cs typeface="Times New Roman" panose="02020603050405020304" pitchFamily="18" charset="0"/>
            </a:endParaRPr>
          </a:p>
          <a:p>
            <a:pPr algn="just" eaLnBrk="1" hangingPunct="1">
              <a:spcBef>
                <a:spcPct val="0"/>
              </a:spcBef>
              <a:defRPr/>
            </a:pPr>
            <a:r>
              <a:rPr lang="tr-TR" sz="1600" dirty="0">
                <a:latin typeface="Times New Roman" panose="02020603050405020304" pitchFamily="18" charset="0"/>
                <a:cs typeface="Times New Roman" panose="02020603050405020304" pitchFamily="18" charset="0"/>
              </a:rPr>
              <a:t>1- </a:t>
            </a:r>
            <a:r>
              <a:rPr lang="tr-TR" sz="1600" dirty="0">
                <a:solidFill>
                  <a:srgbClr val="0070C0"/>
                </a:solidFill>
                <a:latin typeface="Times New Roman" panose="02020603050405020304" pitchFamily="18" charset="0"/>
                <a:cs typeface="Times New Roman" panose="02020603050405020304" pitchFamily="18" charset="0"/>
              </a:rPr>
              <a:t>Bir Üniversite veya Devlet hastanesinden alınan heyet raporu </a:t>
            </a:r>
            <a:r>
              <a:rPr lang="tr-TR" sz="1600" dirty="0">
                <a:latin typeface="Times New Roman" panose="02020603050405020304" pitchFamily="18" charset="0"/>
                <a:cs typeface="Times New Roman" panose="02020603050405020304" pitchFamily="18" charset="0"/>
              </a:rPr>
              <a:t>(Konulan teşhis açık olarak yazılmalıdır.). 2- </a:t>
            </a:r>
            <a:r>
              <a:rPr lang="tr-TR" sz="1600" dirty="0">
                <a:solidFill>
                  <a:srgbClr val="0070C0"/>
                </a:solidFill>
                <a:latin typeface="Times New Roman" panose="02020603050405020304" pitchFamily="18" charset="0"/>
                <a:cs typeface="Times New Roman" panose="02020603050405020304" pitchFamily="18" charset="0"/>
              </a:rPr>
              <a:t>İlgili Üniversitenin kaydın neden yapılamadığına dair resmi yazısı </a:t>
            </a:r>
            <a:r>
              <a:rPr lang="tr-TR" sz="1600" dirty="0">
                <a:latin typeface="Times New Roman" panose="02020603050405020304" pitchFamily="18" charset="0"/>
                <a:cs typeface="Times New Roman" panose="02020603050405020304" pitchFamily="18" charset="0"/>
              </a:rPr>
              <a:t>(Hastanenin teşhisi açık olarak yazılmalıdır.). 3- Adayın, </a:t>
            </a:r>
            <a:r>
              <a:rPr lang="tr-TR" sz="1600" dirty="0" smtClean="0">
                <a:latin typeface="Times New Roman" panose="02020603050405020304" pitchFamily="18" charset="0"/>
                <a:cs typeface="Times New Roman" panose="02020603050405020304" pitchFamily="18" charset="0"/>
              </a:rPr>
              <a:t>     ÖSYM </a:t>
            </a:r>
            <a:r>
              <a:rPr lang="tr-TR" sz="1600" dirty="0">
                <a:latin typeface="Times New Roman" panose="02020603050405020304" pitchFamily="18" charset="0"/>
                <a:cs typeface="Times New Roman" panose="02020603050405020304" pitchFamily="18" charset="0"/>
              </a:rPr>
              <a:t>Başkanlığına hitaben durumunu ve tercihi açık olarak belirten dilekçesi (Adayların Kılavuz ekindeki dilekçe örneğini kullanmaları gerekmektedir.). </a:t>
            </a:r>
            <a:endParaRPr lang="tr-TR" sz="1600" b="1" dirty="0">
              <a:solidFill>
                <a:srgbClr val="C00000"/>
              </a:solidFill>
              <a:latin typeface="Times New Roman" pitchFamily="18" charset="0"/>
              <a:cs typeface="Times New Roman" pitchFamily="18" charset="0"/>
            </a:endParaRPr>
          </a:p>
        </p:txBody>
      </p:sp>
      <p:sp>
        <p:nvSpPr>
          <p:cNvPr id="173059" name="Slayt Numarası Yer Tutucusu 1"/>
          <p:cNvSpPr>
            <a:spLocks noGrp="1"/>
          </p:cNvSpPr>
          <p:nvPr>
            <p:ph type="sldNum" sz="quarter" idx="4294967295"/>
          </p:nvPr>
        </p:nvSpPr>
        <p:spPr>
          <a:xfrm>
            <a:off x="8737600" y="6245225"/>
            <a:ext cx="2844800" cy="47625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3D6C5059-E0C4-432F-AA0F-5D9A4B5CD51F}" type="slidenum">
              <a:rPr lang="es-ES" altLang="zh-CN" smtClean="0"/>
              <a:pPr/>
              <a:t>28</a:t>
            </a:fld>
            <a:endParaRPr lang="es-ES" altLang="zh-CN" smtClean="0"/>
          </a:p>
        </p:txBody>
      </p:sp>
    </p:spTree>
    <p:extLst>
      <p:ext uri="{BB962C8B-B14F-4D97-AF65-F5344CB8AC3E}">
        <p14:creationId xmlns:p14="http://schemas.microsoft.com/office/powerpoint/2010/main" xmlns="" val="41962310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body" idx="1"/>
          </p:nvPr>
        </p:nvSpPr>
        <p:spPr>
          <a:xfrm>
            <a:off x="1551175" y="1"/>
            <a:ext cx="10274300" cy="4238625"/>
          </a:xfrm>
        </p:spPr>
        <p:txBody>
          <a:bodyPr/>
          <a:lstStyle/>
          <a:p>
            <a:pPr marL="0" indent="0" eaLnBrk="1" hangingPunct="1">
              <a:spcBef>
                <a:spcPct val="0"/>
              </a:spcBef>
              <a:buFontTx/>
              <a:buNone/>
              <a:defRPr/>
            </a:pPr>
            <a:endParaRPr lang="tr-TR" altLang="tr-TR" sz="2000" b="1" dirty="0">
              <a:solidFill>
                <a:srgbClr val="000000"/>
              </a:solidFill>
              <a:latin typeface="Century Gothic" pitchFamily="34" charset="0"/>
            </a:endParaRPr>
          </a:p>
          <a:p>
            <a:pPr eaLnBrk="1" hangingPunct="1">
              <a:spcBef>
                <a:spcPct val="0"/>
              </a:spcBef>
              <a:buFontTx/>
              <a:buNone/>
              <a:defRPr/>
            </a:pPr>
            <a:r>
              <a:rPr lang="tr-TR" altLang="tr-TR" sz="2000" b="1" dirty="0">
                <a:solidFill>
                  <a:srgbClr val="FF0000"/>
                </a:solidFill>
              </a:rPr>
              <a:t>	</a:t>
            </a:r>
            <a:r>
              <a:rPr lang="tr-TR" altLang="tr-TR" sz="2400" b="1" dirty="0">
                <a:solidFill>
                  <a:srgbClr val="00B050"/>
                </a:solidFill>
              </a:rPr>
              <a:t>Okul Birincilerinin Tercihleri</a:t>
            </a:r>
          </a:p>
          <a:p>
            <a:pPr eaLnBrk="1" hangingPunct="1">
              <a:spcBef>
                <a:spcPct val="0"/>
              </a:spcBef>
              <a:buFontTx/>
              <a:buNone/>
              <a:defRPr/>
            </a:pPr>
            <a:endParaRPr lang="tr-TR" altLang="tr-TR" sz="2000" b="1" dirty="0">
              <a:solidFill>
                <a:srgbClr val="00B050"/>
              </a:solidFill>
            </a:endParaRPr>
          </a:p>
          <a:p>
            <a:pPr algn="just" eaLnBrk="1" hangingPunct="1">
              <a:spcBef>
                <a:spcPct val="0"/>
              </a:spcBef>
              <a:defRPr/>
            </a:pPr>
            <a:r>
              <a:rPr lang="tr-TR" altLang="tr-TR" sz="2000" dirty="0">
                <a:solidFill>
                  <a:srgbClr val="000000"/>
                </a:solidFill>
                <a:latin typeface="Times New Roman" pitchFamily="18" charset="0"/>
                <a:cs typeface="Times New Roman" pitchFamily="18" charset="0"/>
              </a:rPr>
              <a:t>Bir programın öngördüğü okul türü, yaş, cinsiyet, sağlık, başarı sınırlaması gibi tüm koşullar </a:t>
            </a:r>
            <a:r>
              <a:rPr lang="tr-TR" altLang="tr-TR" sz="2000" dirty="0" smtClean="0">
                <a:solidFill>
                  <a:srgbClr val="000000"/>
                </a:solidFill>
                <a:latin typeface="Times New Roman" pitchFamily="18" charset="0"/>
                <a:cs typeface="Times New Roman" pitchFamily="18" charset="0"/>
              </a:rPr>
              <a:t>   okul  birincileri </a:t>
            </a:r>
            <a:r>
              <a:rPr lang="tr-TR" altLang="tr-TR" sz="2000" dirty="0">
                <a:solidFill>
                  <a:srgbClr val="000000"/>
                </a:solidFill>
                <a:latin typeface="Times New Roman" pitchFamily="18" charset="0"/>
                <a:cs typeface="Times New Roman" pitchFamily="18" charset="0"/>
              </a:rPr>
              <a:t>için de aynen geçerlidir.</a:t>
            </a:r>
          </a:p>
          <a:p>
            <a:pPr algn="just" eaLnBrk="1" hangingPunct="1">
              <a:spcBef>
                <a:spcPct val="0"/>
              </a:spcBef>
              <a:defRPr/>
            </a:pPr>
            <a:endParaRPr lang="tr-TR" altLang="tr-TR" sz="2000" dirty="0">
              <a:solidFill>
                <a:srgbClr val="000000"/>
              </a:solidFill>
              <a:latin typeface="Times New Roman" pitchFamily="18" charset="0"/>
              <a:cs typeface="Times New Roman" pitchFamily="18" charset="0"/>
            </a:endParaRPr>
          </a:p>
          <a:p>
            <a:pPr algn="just" eaLnBrk="1" hangingPunct="1">
              <a:spcBef>
                <a:spcPct val="0"/>
              </a:spcBef>
              <a:defRPr/>
            </a:pPr>
            <a:r>
              <a:rPr lang="tr-TR" altLang="tr-TR" sz="2000" dirty="0">
                <a:solidFill>
                  <a:srgbClr val="000000"/>
                </a:solidFill>
                <a:latin typeface="Times New Roman" pitchFamily="18" charset="0"/>
                <a:cs typeface="Times New Roman" pitchFamily="18" charset="0"/>
              </a:rPr>
              <a:t>Sadece devlet üniversitelerinde, </a:t>
            </a:r>
            <a:r>
              <a:rPr lang="tr-TR" altLang="tr-TR" sz="2000" dirty="0" err="1">
                <a:solidFill>
                  <a:srgbClr val="000000"/>
                </a:solidFill>
                <a:latin typeface="Times New Roman" pitchFamily="18" charset="0"/>
                <a:cs typeface="Times New Roman" pitchFamily="18" charset="0"/>
              </a:rPr>
              <a:t>önlisans</a:t>
            </a:r>
            <a:r>
              <a:rPr lang="tr-TR" altLang="tr-TR" sz="2000" dirty="0">
                <a:solidFill>
                  <a:srgbClr val="000000"/>
                </a:solidFill>
                <a:latin typeface="Times New Roman" pitchFamily="18" charset="0"/>
                <a:cs typeface="Times New Roman" pitchFamily="18" charset="0"/>
              </a:rPr>
              <a:t> ve lisans programlarında okul birinciliği kontenjanı </a:t>
            </a:r>
            <a:endParaRPr lang="tr-TR" altLang="tr-TR" sz="2000" dirty="0" smtClean="0">
              <a:solidFill>
                <a:srgbClr val="000000"/>
              </a:solidFill>
              <a:latin typeface="Times New Roman" pitchFamily="18" charset="0"/>
              <a:cs typeface="Times New Roman" pitchFamily="18" charset="0"/>
            </a:endParaRPr>
          </a:p>
          <a:p>
            <a:pPr algn="just" eaLnBrk="1" hangingPunct="1">
              <a:spcBef>
                <a:spcPct val="0"/>
              </a:spcBef>
              <a:defRPr/>
            </a:pPr>
            <a:r>
              <a:rPr lang="tr-TR" altLang="tr-TR" sz="2000" dirty="0" smtClean="0">
                <a:solidFill>
                  <a:srgbClr val="000000"/>
                </a:solidFill>
                <a:latin typeface="Times New Roman" pitchFamily="18" charset="0"/>
                <a:cs typeface="Times New Roman" pitchFamily="18" charset="0"/>
              </a:rPr>
              <a:t>vardır</a:t>
            </a:r>
            <a:r>
              <a:rPr lang="tr-TR" altLang="tr-TR" sz="2000" dirty="0">
                <a:solidFill>
                  <a:srgbClr val="000000"/>
                </a:solidFill>
                <a:latin typeface="Times New Roman" pitchFamily="18" charset="0"/>
                <a:cs typeface="Times New Roman" pitchFamily="18" charset="0"/>
              </a:rPr>
              <a:t>.</a:t>
            </a:r>
          </a:p>
          <a:p>
            <a:pPr algn="just" eaLnBrk="1" hangingPunct="1">
              <a:spcBef>
                <a:spcPct val="0"/>
              </a:spcBef>
              <a:defRPr/>
            </a:pPr>
            <a:r>
              <a:rPr lang="tr-TR" altLang="tr-TR" sz="2000" dirty="0" smtClean="0">
                <a:solidFill>
                  <a:srgbClr val="000000"/>
                </a:solidFill>
                <a:latin typeface="Times New Roman" pitchFamily="18" charset="0"/>
                <a:cs typeface="Times New Roman" pitchFamily="18" charset="0"/>
              </a:rPr>
              <a:t>Aday mezun </a:t>
            </a:r>
            <a:r>
              <a:rPr lang="tr-TR" altLang="tr-TR" sz="2000" dirty="0">
                <a:solidFill>
                  <a:srgbClr val="000000"/>
                </a:solidFill>
                <a:latin typeface="Times New Roman" pitchFamily="18" charset="0"/>
                <a:cs typeface="Times New Roman" pitchFamily="18" charset="0"/>
              </a:rPr>
              <a:t>olduğu ilk yıl </a:t>
            </a:r>
            <a:r>
              <a:rPr lang="tr-TR" altLang="tr-TR" sz="2000" dirty="0" smtClean="0">
                <a:solidFill>
                  <a:srgbClr val="000000"/>
                </a:solidFill>
                <a:latin typeface="Times New Roman" pitchFamily="18" charset="0"/>
                <a:cs typeface="Times New Roman" pitchFamily="18" charset="0"/>
              </a:rPr>
              <a:t>kullanır</a:t>
            </a:r>
            <a:r>
              <a:rPr lang="tr-TR" altLang="tr-TR" sz="2000" dirty="0">
                <a:solidFill>
                  <a:srgbClr val="000000"/>
                </a:solidFill>
                <a:latin typeface="Times New Roman" pitchFamily="18" charset="0"/>
                <a:cs typeface="Times New Roman" pitchFamily="18" charset="0"/>
              </a:rPr>
              <a:t>.</a:t>
            </a:r>
          </a:p>
          <a:p>
            <a:pPr algn="just" eaLnBrk="1" hangingPunct="1">
              <a:spcBef>
                <a:spcPct val="0"/>
              </a:spcBef>
              <a:defRPr/>
            </a:pPr>
            <a:r>
              <a:rPr lang="tr-TR" altLang="tr-TR" sz="2000" dirty="0">
                <a:solidFill>
                  <a:srgbClr val="000000"/>
                </a:solidFill>
                <a:latin typeface="Times New Roman" pitchFamily="18" charset="0"/>
                <a:cs typeface="Times New Roman" pitchFamily="18" charset="0"/>
              </a:rPr>
              <a:t>Ek yerleştirme de okul birinciliği kontenjanı olmaz.</a:t>
            </a:r>
          </a:p>
          <a:p>
            <a:pPr algn="just" eaLnBrk="1" hangingPunct="1">
              <a:spcBef>
                <a:spcPct val="0"/>
              </a:spcBef>
              <a:defRPr/>
            </a:pPr>
            <a:r>
              <a:rPr lang="tr-TR" altLang="tr-TR" sz="2000" dirty="0">
                <a:solidFill>
                  <a:srgbClr val="000000"/>
                </a:solidFill>
                <a:latin typeface="Times New Roman" pitchFamily="18" charset="0"/>
                <a:cs typeface="Times New Roman" pitchFamily="18" charset="0"/>
              </a:rPr>
              <a:t>Bu adaylar için 2 kez değerlendirme işlemi gerçekleştirilir. </a:t>
            </a:r>
          </a:p>
          <a:p>
            <a:pPr algn="just" eaLnBrk="1" hangingPunct="1">
              <a:spcBef>
                <a:spcPct val="0"/>
              </a:spcBef>
              <a:defRPr/>
            </a:pPr>
            <a:endParaRPr lang="tr-TR" altLang="tr-TR" sz="2000" dirty="0">
              <a:solidFill>
                <a:srgbClr val="000000"/>
              </a:solidFill>
              <a:latin typeface="Times New Roman" pitchFamily="18" charset="0"/>
              <a:cs typeface="Times New Roman" pitchFamily="18" charset="0"/>
            </a:endParaRPr>
          </a:p>
          <a:p>
            <a:pPr algn="just" eaLnBrk="1" hangingPunct="1">
              <a:spcBef>
                <a:spcPct val="0"/>
              </a:spcBef>
              <a:defRPr/>
            </a:pPr>
            <a:r>
              <a:rPr lang="tr-TR" altLang="tr-TR" sz="2000" dirty="0">
                <a:solidFill>
                  <a:srgbClr val="000000"/>
                </a:solidFill>
                <a:latin typeface="Times New Roman" pitchFamily="18" charset="0"/>
                <a:cs typeface="Times New Roman" pitchFamily="18" charset="0"/>
              </a:rPr>
              <a:t> TYT/</a:t>
            </a:r>
            <a:r>
              <a:rPr lang="tr-TR" altLang="tr-TR" sz="2000" dirty="0" err="1">
                <a:solidFill>
                  <a:srgbClr val="000000"/>
                </a:solidFill>
                <a:latin typeface="Times New Roman" pitchFamily="18" charset="0"/>
                <a:cs typeface="Times New Roman" pitchFamily="18" charset="0"/>
              </a:rPr>
              <a:t>YKS'lerde</a:t>
            </a:r>
            <a:r>
              <a:rPr lang="tr-TR" altLang="tr-TR" sz="2000" dirty="0">
                <a:solidFill>
                  <a:srgbClr val="000000"/>
                </a:solidFill>
                <a:latin typeface="Times New Roman" pitchFamily="18" charset="0"/>
                <a:cs typeface="Times New Roman" pitchFamily="18" charset="0"/>
              </a:rPr>
              <a:t> başarılı olan okul birincileri, genel kontenjan ve okul birincileri kontenjanı </a:t>
            </a:r>
            <a:r>
              <a:rPr lang="tr-TR" altLang="tr-TR" sz="2000" dirty="0" smtClean="0">
                <a:solidFill>
                  <a:srgbClr val="000000"/>
                </a:solidFill>
                <a:latin typeface="Times New Roman" pitchFamily="18" charset="0"/>
                <a:cs typeface="Times New Roman" pitchFamily="18" charset="0"/>
              </a:rPr>
              <a:t>    göz önünde   </a:t>
            </a:r>
            <a:r>
              <a:rPr lang="tr-TR" altLang="tr-TR" sz="2000" dirty="0">
                <a:solidFill>
                  <a:srgbClr val="000000"/>
                </a:solidFill>
                <a:latin typeface="Times New Roman" pitchFamily="18" charset="0"/>
                <a:cs typeface="Times New Roman" pitchFamily="18" charset="0"/>
              </a:rPr>
              <a:t>tutularak merkezî yerleştirme ile yerleştirme puanlarının elverdiği en üst </a:t>
            </a:r>
            <a:r>
              <a:rPr lang="tr-TR" altLang="tr-TR" sz="2000" dirty="0" smtClean="0">
                <a:solidFill>
                  <a:srgbClr val="000000"/>
                </a:solidFill>
                <a:latin typeface="Times New Roman" pitchFamily="18" charset="0"/>
                <a:cs typeface="Times New Roman" pitchFamily="18" charset="0"/>
              </a:rPr>
              <a:t>                  tercihlerine </a:t>
            </a:r>
            <a:r>
              <a:rPr lang="tr-TR" altLang="tr-TR" sz="2000" dirty="0">
                <a:solidFill>
                  <a:srgbClr val="000000"/>
                </a:solidFill>
                <a:latin typeface="Times New Roman" pitchFamily="18" charset="0"/>
                <a:cs typeface="Times New Roman" pitchFamily="18" charset="0"/>
              </a:rPr>
              <a:t>yerleştirilirler.</a:t>
            </a:r>
          </a:p>
          <a:p>
            <a:pPr algn="just" eaLnBrk="1" hangingPunct="1">
              <a:spcBef>
                <a:spcPct val="0"/>
              </a:spcBef>
              <a:defRPr/>
            </a:pPr>
            <a:r>
              <a:rPr lang="tr-TR" altLang="tr-TR" sz="2000" dirty="0">
                <a:solidFill>
                  <a:srgbClr val="000000"/>
                </a:solidFill>
                <a:latin typeface="Times New Roman" pitchFamily="18" charset="0"/>
                <a:cs typeface="Times New Roman" pitchFamily="18" charset="0"/>
              </a:rPr>
              <a:t>Okul birinciliği popüler ve başarı sırası önlerdeki programlarda birkaç puan, başarı sıraları </a:t>
            </a:r>
            <a:r>
              <a:rPr lang="tr-TR" altLang="tr-TR" sz="2000" dirty="0" smtClean="0">
                <a:solidFill>
                  <a:srgbClr val="000000"/>
                </a:solidFill>
                <a:latin typeface="Times New Roman" pitchFamily="18" charset="0"/>
                <a:cs typeface="Times New Roman" pitchFamily="18" charset="0"/>
              </a:rPr>
              <a:t>       arkalardaki   bölümlerde </a:t>
            </a:r>
            <a:r>
              <a:rPr lang="tr-TR" altLang="tr-TR" sz="2000" dirty="0">
                <a:solidFill>
                  <a:srgbClr val="000000"/>
                </a:solidFill>
                <a:latin typeface="Times New Roman" pitchFamily="18" charset="0"/>
                <a:cs typeface="Times New Roman" pitchFamily="18" charset="0"/>
              </a:rPr>
              <a:t>ise adaya daha fazla avantaj sağlar.</a:t>
            </a:r>
          </a:p>
          <a:p>
            <a:pPr algn="just" eaLnBrk="1" hangingPunct="1">
              <a:spcBef>
                <a:spcPct val="0"/>
              </a:spcBef>
              <a:defRPr/>
            </a:pPr>
            <a:r>
              <a:rPr lang="tr-TR" altLang="tr-TR" sz="2000" dirty="0">
                <a:solidFill>
                  <a:srgbClr val="000000"/>
                </a:solidFill>
                <a:latin typeface="Times New Roman" pitchFamily="18" charset="0"/>
                <a:cs typeface="Times New Roman" pitchFamily="18" charset="0"/>
              </a:rPr>
              <a:t>Okul birincileri için ayrılan kontenjan dolmazsa bu kontenjan genel kontenjana aktarılır.</a:t>
            </a:r>
          </a:p>
          <a:p>
            <a:pPr marL="0" indent="0">
              <a:buFontTx/>
              <a:buNone/>
              <a:defRPr/>
            </a:pPr>
            <a:endParaRPr lang="tr-TR" sz="2000" b="1" dirty="0">
              <a:latin typeface="Times New Roman" pitchFamily="18" charset="0"/>
              <a:cs typeface="Times New Roman" pitchFamily="18" charset="0"/>
            </a:endParaRPr>
          </a:p>
        </p:txBody>
      </p:sp>
      <p:sp>
        <p:nvSpPr>
          <p:cNvPr id="174083" name="Slayt Numarası Yer Tutucusu 1"/>
          <p:cNvSpPr>
            <a:spLocks noGrp="1"/>
          </p:cNvSpPr>
          <p:nvPr>
            <p:ph type="sldNum" sz="quarter" idx="4294967295"/>
          </p:nvPr>
        </p:nvSpPr>
        <p:spPr>
          <a:xfrm>
            <a:off x="8737600" y="6245225"/>
            <a:ext cx="2844800" cy="47625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BBB862E6-9B7C-41B9-A5C6-E51E98C6C4A5}" type="slidenum">
              <a:rPr lang="es-ES" altLang="zh-CN" smtClean="0"/>
              <a:pPr/>
              <a:t>29</a:t>
            </a:fld>
            <a:endParaRPr lang="es-ES" altLang="zh-CN" smtClean="0"/>
          </a:p>
        </p:txBody>
      </p:sp>
    </p:spTree>
    <p:extLst>
      <p:ext uri="{BB962C8B-B14F-4D97-AF65-F5344CB8AC3E}">
        <p14:creationId xmlns:p14="http://schemas.microsoft.com/office/powerpoint/2010/main" xmlns="" val="29728518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body" idx="1"/>
          </p:nvPr>
        </p:nvSpPr>
        <p:spPr>
          <a:xfrm>
            <a:off x="2025987" y="-156410"/>
            <a:ext cx="10274300" cy="4238625"/>
          </a:xfrm>
        </p:spPr>
        <p:txBody>
          <a:bodyPr/>
          <a:lstStyle/>
          <a:p>
            <a:pPr marL="0" indent="0" eaLnBrk="1" hangingPunct="1">
              <a:spcBef>
                <a:spcPct val="0"/>
              </a:spcBef>
              <a:buFontTx/>
              <a:buNone/>
              <a:defRPr/>
            </a:pPr>
            <a:r>
              <a:rPr lang="tr-TR" altLang="tr-TR" sz="2800" b="1" dirty="0">
                <a:solidFill>
                  <a:srgbClr val="C00000"/>
                </a:solidFill>
                <a:latin typeface="Century Gothic" pitchFamily="34" charset="0"/>
              </a:rPr>
              <a:t>  </a:t>
            </a:r>
            <a:endParaRPr lang="tr-TR" altLang="tr-TR" sz="2800" b="1" dirty="0">
              <a:solidFill>
                <a:schemeClr val="accent4">
                  <a:lumMod val="95000"/>
                  <a:lumOff val="5000"/>
                </a:schemeClr>
              </a:solidFill>
              <a:latin typeface="Century Gothic" pitchFamily="34" charset="0"/>
            </a:endParaRPr>
          </a:p>
          <a:p>
            <a:pPr eaLnBrk="1" hangingPunct="1">
              <a:spcBef>
                <a:spcPct val="0"/>
              </a:spcBef>
              <a:buFont typeface="Wingdings" pitchFamily="2" charset="2"/>
              <a:buChar char="Ø"/>
              <a:defRPr/>
            </a:pPr>
            <a:r>
              <a:rPr lang="tr-TR" sz="2000" b="1" dirty="0">
                <a:solidFill>
                  <a:srgbClr val="C00000"/>
                </a:solidFill>
              </a:rPr>
              <a:t>PUAN DEĞİL BAŞARI SIRASI</a:t>
            </a:r>
          </a:p>
          <a:p>
            <a:pPr eaLnBrk="1" hangingPunct="1">
              <a:spcBef>
                <a:spcPct val="0"/>
              </a:spcBef>
              <a:buFont typeface="Wingdings" pitchFamily="2" charset="2"/>
              <a:buChar char="Ø"/>
              <a:defRPr/>
            </a:pPr>
            <a:endParaRPr lang="tr-TR" sz="2000" b="1" dirty="0">
              <a:solidFill>
                <a:srgbClr val="C00000"/>
              </a:solidFill>
            </a:endParaRPr>
          </a:p>
          <a:p>
            <a:pPr eaLnBrk="1" hangingPunct="1">
              <a:spcBef>
                <a:spcPct val="0"/>
              </a:spcBef>
              <a:buFont typeface="Wingdings" pitchFamily="2" charset="2"/>
              <a:buChar char="Ø"/>
              <a:defRPr/>
            </a:pPr>
            <a:r>
              <a:rPr lang="tr-TR" altLang="tr-TR" sz="2000" b="1" dirty="0">
                <a:solidFill>
                  <a:srgbClr val="C00000"/>
                </a:solidFill>
                <a:latin typeface="Century Gothic" pitchFamily="34" charset="0"/>
              </a:rPr>
              <a:t>İstanbul hukuk</a:t>
            </a:r>
          </a:p>
          <a:p>
            <a:pPr>
              <a:buFontTx/>
              <a:buNone/>
              <a:defRPr/>
            </a:pPr>
            <a:r>
              <a:rPr lang="tr-TR" sz="2400" dirty="0"/>
              <a:t> </a:t>
            </a:r>
            <a:r>
              <a:rPr lang="tr-TR" sz="2000" b="1" u="sng" dirty="0"/>
              <a:t>En Düşük Başarı Sırası        		</a:t>
            </a:r>
            <a:r>
              <a:rPr lang="tr-TR" sz="2000" u="sng" dirty="0"/>
              <a:t>Puanı </a:t>
            </a:r>
          </a:p>
          <a:p>
            <a:pPr>
              <a:buFontTx/>
              <a:buNone/>
              <a:defRPr/>
            </a:pPr>
            <a:r>
              <a:rPr lang="tr-TR" sz="2000" dirty="0"/>
              <a:t>	     </a:t>
            </a:r>
          </a:p>
          <a:p>
            <a:pPr marL="457200" indent="-457200">
              <a:buFontTx/>
              <a:buAutoNum type="arabicPlain" startAt="2018"/>
              <a:defRPr/>
            </a:pPr>
            <a:r>
              <a:rPr lang="tr-TR" sz="2000" dirty="0"/>
              <a:t>            4.670                            </a:t>
            </a:r>
            <a:r>
              <a:rPr lang="tr-TR" sz="2000" dirty="0" smtClean="0"/>
              <a:t> EA          </a:t>
            </a:r>
            <a:r>
              <a:rPr lang="tr-TR" sz="2000" dirty="0"/>
              <a:t>431,13</a:t>
            </a:r>
          </a:p>
          <a:p>
            <a:pPr marL="457200" indent="-457200">
              <a:buFontTx/>
              <a:buAutoNum type="arabicPlain" startAt="2019"/>
              <a:defRPr/>
            </a:pPr>
            <a:r>
              <a:rPr lang="tr-TR" sz="2000" dirty="0"/>
              <a:t>            4.090</a:t>
            </a:r>
          </a:p>
          <a:p>
            <a:pPr marL="457200" indent="-457200">
              <a:buFontTx/>
              <a:buAutoNum type="arabicPlain" startAt="2019"/>
              <a:defRPr/>
            </a:pPr>
            <a:r>
              <a:rPr lang="tr-TR" sz="2000" dirty="0"/>
              <a:t>            3.815                                           464,74</a:t>
            </a:r>
          </a:p>
          <a:p>
            <a:pPr marL="0" indent="0">
              <a:buFontTx/>
              <a:buNone/>
              <a:defRPr/>
            </a:pPr>
            <a:r>
              <a:rPr lang="tr-TR" sz="2000" b="1" dirty="0" smtClean="0"/>
              <a:t>2021            5.691                                           409,97</a:t>
            </a:r>
          </a:p>
          <a:p>
            <a:pPr marL="0" indent="0">
              <a:buFontTx/>
              <a:buNone/>
              <a:defRPr/>
            </a:pPr>
            <a:r>
              <a:rPr lang="tr-TR" sz="2000" b="1" dirty="0" smtClean="0">
                <a:solidFill>
                  <a:srgbClr val="0070C0"/>
                </a:solidFill>
              </a:rPr>
              <a:t>2022	        5.404                                           463.368</a:t>
            </a:r>
            <a:endParaRPr lang="tr-TR" sz="2000" b="1" dirty="0">
              <a:solidFill>
                <a:srgbClr val="0070C0"/>
              </a:solidFill>
            </a:endParaRPr>
          </a:p>
          <a:p>
            <a:pPr>
              <a:buFontTx/>
              <a:buNone/>
              <a:defRPr/>
            </a:pPr>
            <a:r>
              <a:rPr lang="tr-TR" sz="2000" dirty="0"/>
              <a:t>   </a:t>
            </a:r>
            <a:r>
              <a:rPr lang="tr-TR" sz="2000" b="1" dirty="0" err="1">
                <a:solidFill>
                  <a:srgbClr val="C00000"/>
                </a:solidFill>
              </a:rPr>
              <a:t>Ondokuz</a:t>
            </a:r>
            <a:r>
              <a:rPr lang="tr-TR" sz="2000" b="1" dirty="0">
                <a:solidFill>
                  <a:srgbClr val="C00000"/>
                </a:solidFill>
              </a:rPr>
              <a:t> Mayıs </a:t>
            </a:r>
            <a:r>
              <a:rPr lang="tr-TR" sz="2000" b="1" dirty="0" err="1">
                <a:solidFill>
                  <a:srgbClr val="C00000"/>
                </a:solidFill>
              </a:rPr>
              <a:t>Üni</a:t>
            </a:r>
            <a:r>
              <a:rPr lang="tr-TR" sz="2000" b="1" dirty="0">
                <a:solidFill>
                  <a:srgbClr val="C00000"/>
                </a:solidFill>
              </a:rPr>
              <a:t>. Veteriner Fakültesi</a:t>
            </a:r>
          </a:p>
          <a:p>
            <a:pPr>
              <a:buFontTx/>
              <a:buNone/>
              <a:defRPr/>
            </a:pPr>
            <a:r>
              <a:rPr lang="tr-TR" sz="2000" dirty="0"/>
              <a:t>          </a:t>
            </a:r>
            <a:r>
              <a:rPr lang="tr-TR" sz="2000" b="1" u="sng" dirty="0"/>
              <a:t>En Düşük Başarı Sırası                 </a:t>
            </a:r>
            <a:r>
              <a:rPr lang="tr-TR" sz="2000" u="sng" dirty="0"/>
              <a:t>Puanı </a:t>
            </a:r>
          </a:p>
          <a:p>
            <a:pPr>
              <a:buFontTx/>
              <a:buNone/>
              <a:defRPr/>
            </a:pPr>
            <a:r>
              <a:rPr lang="tr-TR" sz="2000" dirty="0"/>
              <a:t>2018         </a:t>
            </a:r>
            <a:r>
              <a:rPr lang="tr-TR" sz="2000" dirty="0" smtClean="0"/>
              <a:t>101.522                        </a:t>
            </a:r>
            <a:r>
              <a:rPr lang="tr-TR" sz="2000" dirty="0"/>
              <a:t>SAY        340,75</a:t>
            </a:r>
          </a:p>
          <a:p>
            <a:pPr>
              <a:buFontTx/>
              <a:buNone/>
              <a:defRPr/>
            </a:pPr>
            <a:r>
              <a:rPr lang="tr-TR" sz="2000" dirty="0"/>
              <a:t>2019	    90.158</a:t>
            </a:r>
          </a:p>
          <a:p>
            <a:pPr>
              <a:buFontTx/>
              <a:buNone/>
              <a:defRPr/>
            </a:pPr>
            <a:r>
              <a:rPr lang="tr-TR" sz="2000" dirty="0"/>
              <a:t>2020	    79.804                                      </a:t>
            </a:r>
            <a:r>
              <a:rPr lang="tr-TR" sz="2000" dirty="0" smtClean="0"/>
              <a:t> 421.12</a:t>
            </a:r>
            <a:endParaRPr lang="tr-TR" sz="2000" dirty="0"/>
          </a:p>
          <a:p>
            <a:pPr>
              <a:buFontTx/>
              <a:buNone/>
              <a:defRPr/>
            </a:pPr>
            <a:r>
              <a:rPr lang="tr-TR" altLang="tr-TR" sz="2000" b="1" dirty="0" smtClean="0">
                <a:latin typeface="Century Gothic" pitchFamily="34" charset="0"/>
              </a:rPr>
              <a:t>2021           73.364                                                367.29</a:t>
            </a:r>
          </a:p>
          <a:p>
            <a:pPr>
              <a:buFontTx/>
              <a:buNone/>
              <a:defRPr/>
            </a:pPr>
            <a:r>
              <a:rPr lang="tr-TR" altLang="tr-TR" sz="2000" b="1" dirty="0" smtClean="0">
                <a:solidFill>
                  <a:schemeClr val="accent4">
                    <a:lumMod val="95000"/>
                    <a:lumOff val="5000"/>
                  </a:schemeClr>
                </a:solidFill>
                <a:latin typeface="Century Gothic" pitchFamily="34" charset="0"/>
              </a:rPr>
              <a:t>2022            81.515                                               423.</a:t>
            </a:r>
            <a:endParaRPr lang="tr-TR" altLang="tr-TR" sz="2000" b="1" dirty="0">
              <a:solidFill>
                <a:schemeClr val="accent4">
                  <a:lumMod val="95000"/>
                  <a:lumOff val="5000"/>
                </a:schemeClr>
              </a:solidFill>
              <a:latin typeface="Century Gothic" pitchFamily="34" charset="0"/>
            </a:endParaRPr>
          </a:p>
        </p:txBody>
      </p:sp>
    </p:spTree>
    <p:extLst>
      <p:ext uri="{BB962C8B-B14F-4D97-AF65-F5344CB8AC3E}">
        <p14:creationId xmlns:p14="http://schemas.microsoft.com/office/powerpoint/2010/main" xmlns="" val="38315192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ayt Numarası Yer Tutucusu 1"/>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B609863E-0EC3-4C06-8B49-7796217CE66E}" type="slidenum">
              <a:rPr lang="tr-TR" altLang="tr-TR" smtClean="0">
                <a:solidFill>
                  <a:srgbClr val="000000"/>
                </a:solidFill>
              </a:rPr>
              <a:pPr/>
              <a:t>30</a:t>
            </a:fld>
            <a:endParaRPr lang="tr-TR" altLang="tr-TR" smtClean="0">
              <a:solidFill>
                <a:srgbClr val="000000"/>
              </a:solidFill>
            </a:endParaRPr>
          </a:p>
        </p:txBody>
      </p:sp>
      <p:pic>
        <p:nvPicPr>
          <p:cNvPr id="175107" name="Picture 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3936" y="404813"/>
            <a:ext cx="11904133" cy="55165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037119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643172" y="300793"/>
            <a:ext cx="10416480" cy="312821"/>
          </a:xfrm>
        </p:spPr>
        <p:txBody>
          <a:bodyPr/>
          <a:lstStyle/>
          <a:p>
            <a:r>
              <a:rPr lang="tr-TR" dirty="0" smtClean="0"/>
              <a:t>Tercih Listesi</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xmlns="" val="4105675416"/>
              </p:ext>
            </p:extLst>
          </p:nvPr>
        </p:nvGraphicFramePr>
        <p:xfrm>
          <a:off x="2322096" y="1046747"/>
          <a:ext cx="8229603" cy="4267200"/>
        </p:xfrm>
        <a:graphic>
          <a:graphicData uri="http://schemas.openxmlformats.org/drawingml/2006/table">
            <a:tbl>
              <a:tblPr firstRow="1" bandRow="1">
                <a:tableStyleId>{5C22544A-7EE6-4342-B048-85BDC9FD1C3A}</a:tableStyleId>
              </a:tblPr>
              <a:tblGrid>
                <a:gridCol w="644488"/>
                <a:gridCol w="3953679"/>
                <a:gridCol w="1465751"/>
                <a:gridCol w="2165685"/>
              </a:tblGrid>
              <a:tr h="370840">
                <a:tc>
                  <a:txBody>
                    <a:bodyPr/>
                    <a:lstStyle/>
                    <a:p>
                      <a:r>
                        <a:rPr lang="tr-TR" sz="2000" dirty="0" smtClean="0"/>
                        <a:t>Sıra</a:t>
                      </a:r>
                      <a:endParaRPr lang="tr-TR" sz="2000" dirty="0"/>
                    </a:p>
                  </a:txBody>
                  <a:tcPr/>
                </a:tc>
                <a:tc>
                  <a:txBody>
                    <a:bodyPr/>
                    <a:lstStyle/>
                    <a:p>
                      <a:r>
                        <a:rPr lang="tr-TR" sz="2000" dirty="0" smtClean="0"/>
                        <a:t>Üniversite / Bölüm</a:t>
                      </a:r>
                      <a:endParaRPr lang="tr-TR" sz="2000" dirty="0"/>
                    </a:p>
                  </a:txBody>
                  <a:tcPr/>
                </a:tc>
                <a:tc>
                  <a:txBody>
                    <a:bodyPr/>
                    <a:lstStyle/>
                    <a:p>
                      <a:r>
                        <a:rPr lang="tr-TR" sz="2000" dirty="0" smtClean="0"/>
                        <a:t>Kontenjan</a:t>
                      </a:r>
                      <a:endParaRPr lang="tr-TR" sz="2000" dirty="0"/>
                    </a:p>
                  </a:txBody>
                  <a:tcPr/>
                </a:tc>
                <a:tc>
                  <a:txBody>
                    <a:bodyPr/>
                    <a:lstStyle/>
                    <a:p>
                      <a:r>
                        <a:rPr lang="tr-TR" sz="2000" dirty="0" smtClean="0"/>
                        <a:t>Okul Birinciliği </a:t>
                      </a:r>
                    </a:p>
                    <a:p>
                      <a:r>
                        <a:rPr lang="tr-TR" sz="2000" dirty="0" smtClean="0"/>
                        <a:t>Kontenjanı</a:t>
                      </a:r>
                      <a:endParaRPr lang="tr-TR" sz="2000" dirty="0"/>
                    </a:p>
                  </a:txBody>
                  <a:tcPr/>
                </a:tc>
              </a:tr>
              <a:tr h="370840">
                <a:tc>
                  <a:txBody>
                    <a:bodyPr/>
                    <a:lstStyle/>
                    <a:p>
                      <a:r>
                        <a:rPr lang="tr-TR" sz="2000" dirty="0" smtClean="0"/>
                        <a:t>1</a:t>
                      </a:r>
                      <a:endParaRPr lang="tr-TR" sz="2000" dirty="0"/>
                    </a:p>
                  </a:txBody>
                  <a:tcPr/>
                </a:tc>
                <a:tc>
                  <a:txBody>
                    <a:bodyPr/>
                    <a:lstStyle/>
                    <a:p>
                      <a:r>
                        <a:rPr lang="tr-TR" sz="2000" dirty="0" smtClean="0"/>
                        <a:t>Kocaeli Eczacılık</a:t>
                      </a:r>
                      <a:r>
                        <a:rPr lang="tr-TR" sz="2000" baseline="0" dirty="0" smtClean="0"/>
                        <a:t> Fakültesi</a:t>
                      </a:r>
                      <a:endParaRPr lang="tr-TR" sz="2000" dirty="0"/>
                    </a:p>
                  </a:txBody>
                  <a:tcPr/>
                </a:tc>
                <a:tc>
                  <a:txBody>
                    <a:bodyPr/>
                    <a:lstStyle/>
                    <a:p>
                      <a:pPr algn="ctr"/>
                      <a:r>
                        <a:rPr lang="tr-TR" sz="2000" dirty="0" smtClean="0"/>
                        <a:t>60</a:t>
                      </a:r>
                      <a:endParaRPr lang="tr-TR" sz="2000" dirty="0"/>
                    </a:p>
                  </a:txBody>
                  <a:tcPr/>
                </a:tc>
                <a:tc>
                  <a:txBody>
                    <a:bodyPr/>
                    <a:lstStyle/>
                    <a:p>
                      <a:pPr algn="ctr"/>
                      <a:r>
                        <a:rPr lang="tr-TR" sz="2000" dirty="0" smtClean="0"/>
                        <a:t>2</a:t>
                      </a:r>
                      <a:endParaRPr lang="tr-TR" sz="2000" dirty="0"/>
                    </a:p>
                  </a:txBody>
                  <a:tcPr/>
                </a:tc>
              </a:tr>
              <a:tr h="370840">
                <a:tc>
                  <a:txBody>
                    <a:bodyPr/>
                    <a:lstStyle/>
                    <a:p>
                      <a:r>
                        <a:rPr lang="tr-TR" sz="2000" dirty="0" smtClean="0"/>
                        <a:t>2</a:t>
                      </a:r>
                      <a:endParaRPr lang="tr-TR" sz="2000" dirty="0"/>
                    </a:p>
                  </a:txBody>
                  <a:tcPr/>
                </a:tc>
                <a:tc>
                  <a:txBody>
                    <a:bodyPr/>
                    <a:lstStyle/>
                    <a:p>
                      <a:r>
                        <a:rPr lang="tr-TR" sz="2000" dirty="0" smtClean="0"/>
                        <a:t>Sakarya Eczacılık Fakültesi</a:t>
                      </a:r>
                      <a:endParaRPr lang="tr-TR" sz="2000" dirty="0"/>
                    </a:p>
                  </a:txBody>
                  <a:tcPr/>
                </a:tc>
                <a:tc>
                  <a:txBody>
                    <a:bodyPr/>
                    <a:lstStyle/>
                    <a:p>
                      <a:pPr algn="ctr"/>
                      <a:r>
                        <a:rPr lang="tr-TR" sz="2000" dirty="0" smtClean="0"/>
                        <a:t>60</a:t>
                      </a:r>
                      <a:endParaRPr lang="tr-TR" sz="2000" dirty="0"/>
                    </a:p>
                  </a:txBody>
                  <a:tcPr/>
                </a:tc>
                <a:tc>
                  <a:txBody>
                    <a:bodyPr/>
                    <a:lstStyle/>
                    <a:p>
                      <a:pPr algn="ctr"/>
                      <a:r>
                        <a:rPr lang="tr-TR" sz="2000" dirty="0" smtClean="0"/>
                        <a:t>2</a:t>
                      </a:r>
                      <a:endParaRPr lang="tr-TR" sz="2000" dirty="0"/>
                    </a:p>
                  </a:txBody>
                  <a:tcPr/>
                </a:tc>
              </a:tr>
              <a:tr h="370840">
                <a:tc>
                  <a:txBody>
                    <a:bodyPr/>
                    <a:lstStyle/>
                    <a:p>
                      <a:r>
                        <a:rPr lang="tr-TR" sz="2000" dirty="0" smtClean="0"/>
                        <a:t>3</a:t>
                      </a:r>
                      <a:endParaRPr lang="tr-TR" sz="2000" dirty="0"/>
                    </a:p>
                  </a:txBody>
                  <a:tcPr/>
                </a:tc>
                <a:tc>
                  <a:txBody>
                    <a:bodyPr/>
                    <a:lstStyle/>
                    <a:p>
                      <a:r>
                        <a:rPr lang="tr-TR" sz="2000" dirty="0" smtClean="0"/>
                        <a:t>Sakarya Bilgisayar Mühendisliği</a:t>
                      </a:r>
                      <a:endParaRPr lang="tr-TR" sz="2000" dirty="0"/>
                    </a:p>
                  </a:txBody>
                  <a:tcPr/>
                </a:tc>
                <a:tc>
                  <a:txBody>
                    <a:bodyPr/>
                    <a:lstStyle/>
                    <a:p>
                      <a:pPr algn="ctr"/>
                      <a:r>
                        <a:rPr lang="tr-TR" sz="2000" dirty="0" smtClean="0"/>
                        <a:t>85</a:t>
                      </a:r>
                      <a:endParaRPr lang="tr-TR" sz="2000" dirty="0"/>
                    </a:p>
                  </a:txBody>
                  <a:tcPr/>
                </a:tc>
                <a:tc>
                  <a:txBody>
                    <a:bodyPr/>
                    <a:lstStyle/>
                    <a:p>
                      <a:pPr algn="ctr"/>
                      <a:r>
                        <a:rPr lang="tr-TR" sz="2000" dirty="0" smtClean="0"/>
                        <a:t>3</a:t>
                      </a:r>
                      <a:endParaRPr lang="tr-TR" sz="2000" dirty="0"/>
                    </a:p>
                  </a:txBody>
                  <a:tcPr/>
                </a:tc>
              </a:tr>
              <a:tr h="370840">
                <a:tc>
                  <a:txBody>
                    <a:bodyPr/>
                    <a:lstStyle/>
                    <a:p>
                      <a:r>
                        <a:rPr lang="tr-TR" sz="2000" dirty="0" smtClean="0"/>
                        <a:t>4</a:t>
                      </a:r>
                      <a:endParaRPr lang="tr-TR" sz="2000" dirty="0"/>
                    </a:p>
                  </a:txBody>
                  <a:tcPr/>
                </a:tc>
                <a:tc>
                  <a:txBody>
                    <a:bodyPr/>
                    <a:lstStyle/>
                    <a:p>
                      <a:r>
                        <a:rPr lang="tr-TR" sz="2000" dirty="0" smtClean="0"/>
                        <a:t>Kocaeli Bilgisayar Müh.</a:t>
                      </a:r>
                      <a:endParaRPr lang="tr-TR" sz="2000" dirty="0"/>
                    </a:p>
                  </a:txBody>
                  <a:tcPr/>
                </a:tc>
                <a:tc>
                  <a:txBody>
                    <a:bodyPr/>
                    <a:lstStyle/>
                    <a:p>
                      <a:pPr algn="ctr"/>
                      <a:r>
                        <a:rPr lang="tr-TR" sz="2000" dirty="0" smtClean="0"/>
                        <a:t>90</a:t>
                      </a:r>
                      <a:endParaRPr lang="tr-TR" sz="2000" dirty="0"/>
                    </a:p>
                  </a:txBody>
                  <a:tcPr/>
                </a:tc>
                <a:tc>
                  <a:txBody>
                    <a:bodyPr/>
                    <a:lstStyle/>
                    <a:p>
                      <a:pPr algn="ctr"/>
                      <a:r>
                        <a:rPr lang="tr-TR" sz="2000" dirty="0" smtClean="0"/>
                        <a:t>3</a:t>
                      </a:r>
                      <a:endParaRPr lang="tr-TR" sz="2000" dirty="0"/>
                    </a:p>
                  </a:txBody>
                  <a:tcPr/>
                </a:tc>
              </a:tr>
              <a:tr h="370840">
                <a:tc>
                  <a:txBody>
                    <a:bodyPr/>
                    <a:lstStyle/>
                    <a:p>
                      <a:r>
                        <a:rPr lang="tr-TR" sz="2000" dirty="0" smtClean="0"/>
                        <a:t>5</a:t>
                      </a:r>
                      <a:endParaRPr lang="tr-TR" sz="2000" dirty="0"/>
                    </a:p>
                  </a:txBody>
                  <a:tcPr/>
                </a:tc>
                <a:tc>
                  <a:txBody>
                    <a:bodyPr/>
                    <a:lstStyle/>
                    <a:p>
                      <a:r>
                        <a:rPr lang="tr-TR" sz="2000" dirty="0" smtClean="0"/>
                        <a:t>Selçuk Bilgisayar Müh.</a:t>
                      </a:r>
                      <a:endParaRPr lang="tr-TR" sz="2000" dirty="0"/>
                    </a:p>
                  </a:txBody>
                  <a:tcPr/>
                </a:tc>
                <a:tc>
                  <a:txBody>
                    <a:bodyPr/>
                    <a:lstStyle/>
                    <a:p>
                      <a:pPr algn="ctr"/>
                      <a:r>
                        <a:rPr lang="tr-TR" sz="2000" dirty="0" smtClean="0"/>
                        <a:t>50</a:t>
                      </a:r>
                      <a:endParaRPr lang="tr-TR" sz="2000" dirty="0"/>
                    </a:p>
                  </a:txBody>
                  <a:tcPr/>
                </a:tc>
                <a:tc>
                  <a:txBody>
                    <a:bodyPr/>
                    <a:lstStyle/>
                    <a:p>
                      <a:pPr algn="ctr"/>
                      <a:r>
                        <a:rPr lang="tr-TR" sz="2000" dirty="0" smtClean="0"/>
                        <a:t>2</a:t>
                      </a:r>
                      <a:endParaRPr lang="tr-TR" sz="2000" dirty="0"/>
                    </a:p>
                  </a:txBody>
                  <a:tcPr/>
                </a:tc>
              </a:tr>
              <a:tr h="370840">
                <a:tc>
                  <a:txBody>
                    <a:bodyPr/>
                    <a:lstStyle/>
                    <a:p>
                      <a:r>
                        <a:rPr lang="tr-TR" sz="2000" dirty="0" smtClean="0"/>
                        <a:t>6</a:t>
                      </a:r>
                      <a:endParaRPr lang="tr-TR" sz="2000" dirty="0"/>
                    </a:p>
                  </a:txBody>
                  <a:tcPr/>
                </a:tc>
                <a:tc>
                  <a:txBody>
                    <a:bodyPr/>
                    <a:lstStyle/>
                    <a:p>
                      <a:r>
                        <a:rPr lang="tr-TR" sz="2000" dirty="0" smtClean="0"/>
                        <a:t>Afyon Bilgisayar Müh.</a:t>
                      </a:r>
                      <a:endParaRPr lang="tr-TR" sz="2000" dirty="0"/>
                    </a:p>
                  </a:txBody>
                  <a:tcPr/>
                </a:tc>
                <a:tc>
                  <a:txBody>
                    <a:bodyPr/>
                    <a:lstStyle/>
                    <a:p>
                      <a:pPr algn="ctr"/>
                      <a:r>
                        <a:rPr lang="tr-TR" sz="2000" dirty="0" smtClean="0"/>
                        <a:t>60</a:t>
                      </a:r>
                      <a:endParaRPr lang="tr-TR" sz="2000" dirty="0"/>
                    </a:p>
                  </a:txBody>
                  <a:tcPr/>
                </a:tc>
                <a:tc>
                  <a:txBody>
                    <a:bodyPr/>
                    <a:lstStyle/>
                    <a:p>
                      <a:pPr algn="ctr"/>
                      <a:r>
                        <a:rPr lang="tr-TR" sz="2000" dirty="0" smtClean="0"/>
                        <a:t>2</a:t>
                      </a:r>
                      <a:endParaRPr lang="tr-TR" sz="2000" dirty="0"/>
                    </a:p>
                  </a:txBody>
                  <a:tcPr/>
                </a:tc>
              </a:tr>
              <a:tr h="370840">
                <a:tc>
                  <a:txBody>
                    <a:bodyPr/>
                    <a:lstStyle/>
                    <a:p>
                      <a:r>
                        <a:rPr lang="tr-TR" sz="2000" dirty="0" smtClean="0"/>
                        <a:t>7</a:t>
                      </a:r>
                      <a:endParaRPr lang="tr-TR" sz="2000" dirty="0"/>
                    </a:p>
                  </a:txBody>
                  <a:tcPr/>
                </a:tc>
                <a:tc>
                  <a:txBody>
                    <a:bodyPr/>
                    <a:lstStyle/>
                    <a:p>
                      <a:r>
                        <a:rPr lang="tr-TR" sz="2000" dirty="0" smtClean="0"/>
                        <a:t>Kayseri Bilgisayar Müh.</a:t>
                      </a:r>
                      <a:endParaRPr lang="tr-TR" sz="2000" dirty="0"/>
                    </a:p>
                  </a:txBody>
                  <a:tcPr/>
                </a:tc>
                <a:tc>
                  <a:txBody>
                    <a:bodyPr/>
                    <a:lstStyle/>
                    <a:p>
                      <a:pPr algn="ctr"/>
                      <a:r>
                        <a:rPr lang="tr-TR" sz="2000" dirty="0" smtClean="0"/>
                        <a:t>60</a:t>
                      </a:r>
                      <a:endParaRPr lang="tr-TR" sz="2000" dirty="0"/>
                    </a:p>
                  </a:txBody>
                  <a:tcPr/>
                </a:tc>
                <a:tc>
                  <a:txBody>
                    <a:bodyPr/>
                    <a:lstStyle/>
                    <a:p>
                      <a:pPr algn="ctr"/>
                      <a:r>
                        <a:rPr lang="tr-TR" sz="2000" dirty="0" smtClean="0"/>
                        <a:t>2</a:t>
                      </a:r>
                      <a:endParaRPr lang="tr-TR" sz="2000" dirty="0"/>
                    </a:p>
                  </a:txBody>
                  <a:tcPr/>
                </a:tc>
              </a:tr>
              <a:tr h="370840">
                <a:tc>
                  <a:txBody>
                    <a:bodyPr/>
                    <a:lstStyle/>
                    <a:p>
                      <a:r>
                        <a:rPr lang="tr-TR" sz="2000" dirty="0" smtClean="0"/>
                        <a:t>8</a:t>
                      </a:r>
                      <a:endParaRPr lang="tr-TR" sz="2000" dirty="0"/>
                    </a:p>
                  </a:txBody>
                  <a:tcPr/>
                </a:tc>
                <a:tc>
                  <a:txBody>
                    <a:bodyPr/>
                    <a:lstStyle/>
                    <a:p>
                      <a:r>
                        <a:rPr lang="tr-TR" sz="2000" dirty="0" smtClean="0"/>
                        <a:t>Trabzon</a:t>
                      </a:r>
                      <a:r>
                        <a:rPr lang="tr-TR" sz="2000" baseline="0" dirty="0" smtClean="0"/>
                        <a:t> KTÜ Bilgisayar Müh.</a:t>
                      </a:r>
                      <a:endParaRPr lang="tr-TR" sz="2000" dirty="0"/>
                    </a:p>
                  </a:txBody>
                  <a:tcPr/>
                </a:tc>
                <a:tc>
                  <a:txBody>
                    <a:bodyPr/>
                    <a:lstStyle/>
                    <a:p>
                      <a:pPr algn="ctr"/>
                      <a:r>
                        <a:rPr lang="tr-TR" sz="2000" dirty="0" smtClean="0"/>
                        <a:t>85</a:t>
                      </a:r>
                      <a:endParaRPr lang="tr-TR" sz="2000" dirty="0"/>
                    </a:p>
                  </a:txBody>
                  <a:tcPr/>
                </a:tc>
                <a:tc>
                  <a:txBody>
                    <a:bodyPr/>
                    <a:lstStyle/>
                    <a:p>
                      <a:pPr algn="ctr"/>
                      <a:r>
                        <a:rPr lang="tr-TR" sz="2000" dirty="0" smtClean="0"/>
                        <a:t>3</a:t>
                      </a:r>
                      <a:endParaRPr lang="tr-TR" sz="2000" dirty="0"/>
                    </a:p>
                  </a:txBody>
                  <a:tcPr/>
                </a:tc>
              </a:tr>
              <a:tr h="370840">
                <a:tc>
                  <a:txBody>
                    <a:bodyPr/>
                    <a:lstStyle/>
                    <a:p>
                      <a:r>
                        <a:rPr lang="tr-TR" sz="2000" dirty="0" smtClean="0"/>
                        <a:t>24</a:t>
                      </a:r>
                      <a:endParaRPr lang="tr-TR" sz="2000" dirty="0"/>
                    </a:p>
                  </a:txBody>
                  <a:tcPr/>
                </a:tc>
                <a:tc>
                  <a:txBody>
                    <a:bodyPr/>
                    <a:lstStyle/>
                    <a:p>
                      <a:r>
                        <a:rPr lang="tr-TR" sz="2000" dirty="0" smtClean="0"/>
                        <a:t>Gümüşhane Bilgisayar Müh.</a:t>
                      </a:r>
                      <a:endParaRPr lang="tr-TR" sz="2000" dirty="0"/>
                    </a:p>
                  </a:txBody>
                  <a:tcPr/>
                </a:tc>
                <a:tc>
                  <a:txBody>
                    <a:bodyPr/>
                    <a:lstStyle/>
                    <a:p>
                      <a:pPr algn="ctr"/>
                      <a:r>
                        <a:rPr lang="tr-TR" sz="2000" dirty="0" smtClean="0"/>
                        <a:t>60</a:t>
                      </a:r>
                      <a:endParaRPr lang="tr-TR" sz="2000" dirty="0"/>
                    </a:p>
                  </a:txBody>
                  <a:tcPr/>
                </a:tc>
                <a:tc>
                  <a:txBody>
                    <a:bodyPr/>
                    <a:lstStyle/>
                    <a:p>
                      <a:pPr algn="ctr"/>
                      <a:r>
                        <a:rPr lang="tr-TR" sz="2000" dirty="0" smtClean="0"/>
                        <a:t>2</a:t>
                      </a:r>
                      <a:endParaRPr lang="tr-TR" sz="2000" dirty="0"/>
                    </a:p>
                  </a:txBody>
                  <a:tcPr/>
                </a:tc>
              </a:tr>
            </a:tbl>
          </a:graphicData>
        </a:graphic>
      </p:graphicFrame>
    </p:spTree>
    <p:extLst>
      <p:ext uri="{BB962C8B-B14F-4D97-AF65-F5344CB8AC3E}">
        <p14:creationId xmlns:p14="http://schemas.microsoft.com/office/powerpoint/2010/main" xmlns="" val="32834209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3"/>
          <p:cNvSpPr>
            <a:spLocks noGrp="1" noChangeArrowheads="1"/>
          </p:cNvSpPr>
          <p:nvPr>
            <p:ph type="body" idx="1"/>
          </p:nvPr>
        </p:nvSpPr>
        <p:spPr>
          <a:xfrm>
            <a:off x="334435" y="115890"/>
            <a:ext cx="10274300" cy="4238625"/>
          </a:xfrm>
        </p:spPr>
        <p:txBody>
          <a:bodyPr/>
          <a:lstStyle/>
          <a:p>
            <a:pPr marL="0" indent="0" eaLnBrk="1" hangingPunct="1">
              <a:spcBef>
                <a:spcPct val="0"/>
              </a:spcBef>
              <a:buFontTx/>
              <a:buNone/>
            </a:pPr>
            <a:r>
              <a:rPr lang="tr-TR" altLang="tr-TR" sz="1800" b="1" smtClean="0">
                <a:solidFill>
                  <a:srgbClr val="00B050"/>
                </a:solidFill>
              </a:rPr>
              <a:t>Örnek: Sakarya Üni. Bilgisayar Müh. </a:t>
            </a:r>
          </a:p>
        </p:txBody>
      </p:sp>
      <p:sp>
        <p:nvSpPr>
          <p:cNvPr id="176131" name="Slayt Numarası Yer Tutucusu 1"/>
          <p:cNvSpPr>
            <a:spLocks noGrp="1"/>
          </p:cNvSpPr>
          <p:nvPr>
            <p:ph type="sldNum" sz="quarter" idx="4294967295"/>
          </p:nvPr>
        </p:nvSpPr>
        <p:spPr>
          <a:xfrm>
            <a:off x="8737600" y="6245225"/>
            <a:ext cx="2844800" cy="47625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1C2AAF8A-A55C-45FD-8AC2-A9DD7A994BDD}" type="slidenum">
              <a:rPr lang="es-ES" altLang="zh-CN" smtClean="0">
                <a:ea typeface="宋体" pitchFamily="2" charset="-122"/>
              </a:rPr>
              <a:pPr/>
              <a:t>32</a:t>
            </a:fld>
            <a:endParaRPr lang="es-ES" altLang="zh-CN" dirty="0" smtClean="0">
              <a:ea typeface="宋体" pitchFamily="2" charset="-122"/>
            </a:endParaRPr>
          </a:p>
        </p:txBody>
      </p:sp>
      <p:graphicFrame>
        <p:nvGraphicFramePr>
          <p:cNvPr id="2" name="Tablo 1"/>
          <p:cNvGraphicFramePr>
            <a:graphicFrameLocks noGrp="1"/>
          </p:cNvGraphicFramePr>
          <p:nvPr>
            <p:extLst>
              <p:ext uri="{D42A27DB-BD31-4B8C-83A1-F6EECF244321}">
                <p14:modId xmlns:p14="http://schemas.microsoft.com/office/powerpoint/2010/main" xmlns="" val="3862118267"/>
              </p:ext>
            </p:extLst>
          </p:nvPr>
        </p:nvGraphicFramePr>
        <p:xfrm>
          <a:off x="1102784" y="692150"/>
          <a:ext cx="8128000" cy="2773680"/>
        </p:xfrm>
        <a:graphic>
          <a:graphicData uri="http://schemas.openxmlformats.org/drawingml/2006/table">
            <a:tbl>
              <a:tblPr firstRow="1" bandRow="1">
                <a:tableStyleId>{5C22544A-7EE6-4342-B048-85BDC9FD1C3A}</a:tableStyleId>
              </a:tblPr>
              <a:tblGrid>
                <a:gridCol w="1248139"/>
                <a:gridCol w="3360373"/>
                <a:gridCol w="3519488"/>
              </a:tblGrid>
              <a:tr h="370840">
                <a:tc>
                  <a:txBody>
                    <a:bodyPr/>
                    <a:lstStyle/>
                    <a:p>
                      <a:r>
                        <a:rPr lang="tr-TR" sz="2000" dirty="0">
                          <a:solidFill>
                            <a:srgbClr val="FF0000"/>
                          </a:solidFill>
                        </a:rPr>
                        <a:t>Tercih</a:t>
                      </a:r>
                    </a:p>
                  </a:txBody>
                  <a:tcPr marL="121920" marR="121920"/>
                </a:tc>
                <a:tc>
                  <a:txBody>
                    <a:bodyPr/>
                    <a:lstStyle/>
                    <a:p>
                      <a:r>
                        <a:rPr lang="tr-TR" sz="2000" dirty="0">
                          <a:solidFill>
                            <a:srgbClr val="FF0000"/>
                          </a:solidFill>
                        </a:rPr>
                        <a:t>Genel Kontenjan (6)</a:t>
                      </a:r>
                    </a:p>
                  </a:txBody>
                  <a:tcPr marL="121920" marR="121920"/>
                </a:tc>
                <a:tc>
                  <a:txBody>
                    <a:bodyPr/>
                    <a:lstStyle/>
                    <a:p>
                      <a:r>
                        <a:rPr lang="tr-TR" sz="2000" dirty="0">
                          <a:solidFill>
                            <a:srgbClr val="FF0000"/>
                          </a:solidFill>
                        </a:rPr>
                        <a:t>Okul Birincisi  Kon. (3)</a:t>
                      </a:r>
                    </a:p>
                  </a:txBody>
                  <a:tcPr marL="121920" marR="121920"/>
                </a:tc>
              </a:tr>
              <a:tr h="370840">
                <a:tc>
                  <a:txBody>
                    <a:bodyPr/>
                    <a:lstStyle/>
                    <a:p>
                      <a:endParaRPr lang="tr-TR" sz="2000" dirty="0"/>
                    </a:p>
                  </a:txBody>
                  <a:tcPr marL="121920" marR="121920"/>
                </a:tc>
                <a:tc>
                  <a:txBody>
                    <a:bodyPr/>
                    <a:lstStyle/>
                    <a:p>
                      <a:r>
                        <a:rPr lang="tr-TR" sz="2000" dirty="0"/>
                        <a:t>Aday1    450.50</a:t>
                      </a:r>
                    </a:p>
                  </a:txBody>
                  <a:tcPr marL="121920" marR="121920"/>
                </a:tc>
                <a:tc>
                  <a:txBody>
                    <a:bodyPr/>
                    <a:lstStyle/>
                    <a:p>
                      <a:r>
                        <a:rPr lang="tr-TR" sz="2000" dirty="0"/>
                        <a:t>A</a:t>
                      </a:r>
                      <a:r>
                        <a:rPr lang="tr-TR" sz="2000" baseline="0" dirty="0"/>
                        <a:t> Okulu  448.90</a:t>
                      </a:r>
                      <a:endParaRPr lang="tr-TR" sz="2000" dirty="0"/>
                    </a:p>
                  </a:txBody>
                  <a:tcPr marL="121920" marR="121920"/>
                </a:tc>
              </a:tr>
              <a:tr h="357232">
                <a:tc>
                  <a:txBody>
                    <a:bodyPr/>
                    <a:lstStyle/>
                    <a:p>
                      <a:endParaRPr lang="tr-TR" sz="2000" dirty="0"/>
                    </a:p>
                  </a:txBody>
                  <a:tcPr marL="121920" marR="121920"/>
                </a:tc>
                <a:tc>
                  <a:txBody>
                    <a:bodyPr/>
                    <a:lstStyle/>
                    <a:p>
                      <a:r>
                        <a:rPr lang="tr-TR" sz="2000" dirty="0"/>
                        <a:t>Aday2   449.90</a:t>
                      </a:r>
                    </a:p>
                  </a:txBody>
                  <a:tcPr marL="121920" marR="121920"/>
                </a:tc>
                <a:tc>
                  <a:txBody>
                    <a:bodyPr/>
                    <a:lstStyle/>
                    <a:p>
                      <a:r>
                        <a:rPr lang="tr-TR" sz="2000" dirty="0"/>
                        <a:t>B</a:t>
                      </a:r>
                      <a:r>
                        <a:rPr lang="tr-TR" sz="2000" baseline="0" dirty="0"/>
                        <a:t> Okulu  447.50</a:t>
                      </a:r>
                      <a:endParaRPr lang="tr-TR" sz="2000" dirty="0"/>
                    </a:p>
                  </a:txBody>
                  <a:tcPr marL="121920" marR="121920"/>
                </a:tc>
              </a:tr>
              <a:tr h="370840">
                <a:tc>
                  <a:txBody>
                    <a:bodyPr/>
                    <a:lstStyle/>
                    <a:p>
                      <a:endParaRPr lang="tr-TR" sz="2000" dirty="0"/>
                    </a:p>
                  </a:txBody>
                  <a:tcPr marL="121920" marR="121920"/>
                </a:tc>
                <a:tc>
                  <a:txBody>
                    <a:bodyPr/>
                    <a:lstStyle/>
                    <a:p>
                      <a:r>
                        <a:rPr lang="tr-TR" sz="2000" dirty="0"/>
                        <a:t>Aday3   448.50</a:t>
                      </a:r>
                    </a:p>
                  </a:txBody>
                  <a:tcPr marL="121920" marR="121920"/>
                </a:tc>
                <a:tc>
                  <a:txBody>
                    <a:bodyPr/>
                    <a:lstStyle/>
                    <a:p>
                      <a:r>
                        <a:rPr lang="tr-TR" sz="2000" dirty="0"/>
                        <a:t>C</a:t>
                      </a:r>
                      <a:r>
                        <a:rPr lang="tr-TR" sz="2000" baseline="0" dirty="0"/>
                        <a:t> Okulu 446.10</a:t>
                      </a:r>
                      <a:endParaRPr lang="tr-TR" sz="2000" dirty="0"/>
                    </a:p>
                  </a:txBody>
                  <a:tcPr marL="121920" marR="121920"/>
                </a:tc>
              </a:tr>
              <a:tr h="370840">
                <a:tc>
                  <a:txBody>
                    <a:bodyPr/>
                    <a:lstStyle/>
                    <a:p>
                      <a:endParaRPr lang="tr-TR" sz="2000" dirty="0"/>
                    </a:p>
                  </a:txBody>
                  <a:tcPr marL="121920" marR="121920"/>
                </a:tc>
                <a:tc>
                  <a:txBody>
                    <a:bodyPr/>
                    <a:lstStyle/>
                    <a:p>
                      <a:r>
                        <a:rPr lang="tr-TR" sz="2000" dirty="0"/>
                        <a:t>Aday4   447.10</a:t>
                      </a:r>
                    </a:p>
                  </a:txBody>
                  <a:tcPr marL="121920" marR="121920"/>
                </a:tc>
                <a:tc>
                  <a:txBody>
                    <a:bodyPr/>
                    <a:lstStyle/>
                    <a:p>
                      <a:r>
                        <a:rPr lang="tr-TR" sz="2000" dirty="0"/>
                        <a:t>D</a:t>
                      </a:r>
                      <a:r>
                        <a:rPr lang="tr-TR" sz="2000" baseline="0" dirty="0"/>
                        <a:t> Okulu 445.20</a:t>
                      </a:r>
                      <a:endParaRPr lang="tr-TR" sz="2000" dirty="0"/>
                    </a:p>
                  </a:txBody>
                  <a:tcPr marL="121920" marR="121920"/>
                </a:tc>
              </a:tr>
              <a:tr h="370840">
                <a:tc>
                  <a:txBody>
                    <a:bodyPr/>
                    <a:lstStyle/>
                    <a:p>
                      <a:endParaRPr lang="tr-TR" sz="2000" dirty="0"/>
                    </a:p>
                  </a:txBody>
                  <a:tcPr marL="121920" marR="121920"/>
                </a:tc>
                <a:tc>
                  <a:txBody>
                    <a:bodyPr/>
                    <a:lstStyle/>
                    <a:p>
                      <a:r>
                        <a:rPr lang="tr-TR" sz="2000" dirty="0">
                          <a:solidFill>
                            <a:srgbClr val="00B0F0"/>
                          </a:solidFill>
                        </a:rPr>
                        <a:t>Aday5</a:t>
                      </a:r>
                      <a:r>
                        <a:rPr lang="tr-TR" sz="2000" baseline="0" dirty="0">
                          <a:solidFill>
                            <a:srgbClr val="00B0F0"/>
                          </a:solidFill>
                        </a:rPr>
                        <a:t>    446.70</a:t>
                      </a:r>
                      <a:endParaRPr lang="tr-TR" sz="2000" dirty="0">
                        <a:solidFill>
                          <a:srgbClr val="00B0F0"/>
                        </a:solidFill>
                      </a:endParaRPr>
                    </a:p>
                  </a:txBody>
                  <a:tcPr marL="121920" marR="121920"/>
                </a:tc>
                <a:tc>
                  <a:txBody>
                    <a:bodyPr/>
                    <a:lstStyle/>
                    <a:p>
                      <a:r>
                        <a:rPr lang="tr-TR" sz="2000" dirty="0"/>
                        <a:t>E</a:t>
                      </a:r>
                      <a:r>
                        <a:rPr lang="tr-TR" sz="2000" baseline="0" dirty="0"/>
                        <a:t> Okulu 444.30</a:t>
                      </a:r>
                      <a:endParaRPr lang="tr-TR" sz="2000" dirty="0"/>
                    </a:p>
                  </a:txBody>
                  <a:tcPr marL="121920" marR="121920"/>
                </a:tc>
              </a:tr>
              <a:tr h="370840">
                <a:tc>
                  <a:txBody>
                    <a:bodyPr/>
                    <a:lstStyle/>
                    <a:p>
                      <a:endParaRPr lang="tr-TR" sz="2000" dirty="0"/>
                    </a:p>
                  </a:txBody>
                  <a:tcPr marL="121920" marR="121920"/>
                </a:tc>
                <a:tc>
                  <a:txBody>
                    <a:bodyPr/>
                    <a:lstStyle/>
                    <a:p>
                      <a:r>
                        <a:rPr lang="tr-TR" sz="2000" dirty="0">
                          <a:solidFill>
                            <a:srgbClr val="00B0F0"/>
                          </a:solidFill>
                        </a:rPr>
                        <a:t>Aday6   445.00</a:t>
                      </a:r>
                    </a:p>
                  </a:txBody>
                  <a:tcPr marL="121920" marR="121920"/>
                </a:tc>
                <a:tc>
                  <a:txBody>
                    <a:bodyPr/>
                    <a:lstStyle/>
                    <a:p>
                      <a:r>
                        <a:rPr lang="tr-TR" sz="2000" dirty="0"/>
                        <a:t>F Okulu</a:t>
                      </a:r>
                      <a:r>
                        <a:rPr lang="tr-TR" sz="2000" baseline="0" dirty="0"/>
                        <a:t> 442.10</a:t>
                      </a:r>
                      <a:endParaRPr lang="tr-TR" sz="2000" dirty="0"/>
                    </a:p>
                  </a:txBody>
                  <a:tcPr marL="121920" marR="121920"/>
                </a:tc>
              </a:tr>
            </a:tbl>
          </a:graphicData>
        </a:graphic>
      </p:graphicFrame>
      <p:graphicFrame>
        <p:nvGraphicFramePr>
          <p:cNvPr id="5" name="Tablo 4"/>
          <p:cNvGraphicFramePr>
            <a:graphicFrameLocks noGrp="1"/>
          </p:cNvGraphicFramePr>
          <p:nvPr>
            <p:extLst>
              <p:ext uri="{D42A27DB-BD31-4B8C-83A1-F6EECF244321}">
                <p14:modId xmlns:p14="http://schemas.microsoft.com/office/powerpoint/2010/main" xmlns="" val="2184731186"/>
              </p:ext>
            </p:extLst>
          </p:nvPr>
        </p:nvGraphicFramePr>
        <p:xfrm>
          <a:off x="1007535" y="3573463"/>
          <a:ext cx="8608484" cy="2773680"/>
        </p:xfrm>
        <a:graphic>
          <a:graphicData uri="http://schemas.openxmlformats.org/drawingml/2006/table">
            <a:tbl>
              <a:tblPr firstRow="1" bandRow="1">
                <a:tableStyleId>{5C22544A-7EE6-4342-B048-85BDC9FD1C3A}</a:tableStyleId>
              </a:tblPr>
              <a:tblGrid>
                <a:gridCol w="1632263"/>
                <a:gridCol w="3360541"/>
                <a:gridCol w="3615680"/>
              </a:tblGrid>
              <a:tr h="370840">
                <a:tc>
                  <a:txBody>
                    <a:bodyPr/>
                    <a:lstStyle/>
                    <a:p>
                      <a:r>
                        <a:rPr lang="tr-TR" sz="2000" dirty="0">
                          <a:solidFill>
                            <a:srgbClr val="FF0000"/>
                          </a:solidFill>
                        </a:rPr>
                        <a:t>Yerleşme</a:t>
                      </a:r>
                    </a:p>
                  </a:txBody>
                  <a:tcPr marL="121927" marR="121927"/>
                </a:tc>
                <a:tc>
                  <a:txBody>
                    <a:bodyPr/>
                    <a:lstStyle/>
                    <a:p>
                      <a:r>
                        <a:rPr lang="tr-TR" sz="2000" dirty="0">
                          <a:solidFill>
                            <a:srgbClr val="C00000"/>
                          </a:solidFill>
                        </a:rPr>
                        <a:t>Genel Kontenjan (6)</a:t>
                      </a:r>
                    </a:p>
                  </a:txBody>
                  <a:tcPr marL="121927" marR="121927"/>
                </a:tc>
                <a:tc>
                  <a:txBody>
                    <a:bodyPr/>
                    <a:lstStyle/>
                    <a:p>
                      <a:r>
                        <a:rPr lang="tr-TR" sz="2000" dirty="0">
                          <a:solidFill>
                            <a:srgbClr val="FF0000"/>
                          </a:solidFill>
                        </a:rPr>
                        <a:t>Okul Birincisi  Kon. (3)</a:t>
                      </a:r>
                    </a:p>
                  </a:txBody>
                  <a:tcPr marL="121927" marR="121927"/>
                </a:tc>
              </a:tr>
              <a:tr h="370840">
                <a:tc>
                  <a:txBody>
                    <a:bodyPr/>
                    <a:lstStyle/>
                    <a:p>
                      <a:endParaRPr lang="tr-TR" sz="2000" dirty="0"/>
                    </a:p>
                  </a:txBody>
                  <a:tcPr marL="121927" marR="121927"/>
                </a:tc>
                <a:tc>
                  <a:txBody>
                    <a:bodyPr/>
                    <a:lstStyle/>
                    <a:p>
                      <a:r>
                        <a:rPr lang="tr-TR" sz="2000" dirty="0"/>
                        <a:t>Aday1       450.50</a:t>
                      </a:r>
                    </a:p>
                  </a:txBody>
                  <a:tcPr marL="121927" marR="121927"/>
                </a:tc>
                <a:tc>
                  <a:txBody>
                    <a:bodyPr/>
                    <a:lstStyle/>
                    <a:p>
                      <a:endParaRPr lang="tr-TR" sz="2000" dirty="0"/>
                    </a:p>
                  </a:txBody>
                  <a:tcPr marL="121927" marR="121927"/>
                </a:tc>
              </a:tr>
              <a:tr h="357232">
                <a:tc>
                  <a:txBody>
                    <a:bodyPr/>
                    <a:lstStyle/>
                    <a:p>
                      <a:endParaRPr lang="tr-TR" sz="2000" dirty="0"/>
                    </a:p>
                  </a:txBody>
                  <a:tcPr marL="121927" marR="121927"/>
                </a:tc>
                <a:tc>
                  <a:txBody>
                    <a:bodyPr/>
                    <a:lstStyle/>
                    <a:p>
                      <a:r>
                        <a:rPr lang="tr-TR" sz="2000" dirty="0"/>
                        <a:t>Aday2       449.90</a:t>
                      </a:r>
                    </a:p>
                  </a:txBody>
                  <a:tcPr marL="121927" marR="121927"/>
                </a:tc>
                <a:tc>
                  <a:txBody>
                    <a:bodyPr/>
                    <a:lstStyle/>
                    <a:p>
                      <a:endParaRPr lang="tr-TR" sz="2000" dirty="0"/>
                    </a:p>
                  </a:txBody>
                  <a:tcPr marL="121927" marR="121927"/>
                </a:tc>
              </a:tr>
              <a:tr h="370840">
                <a:tc>
                  <a:txBody>
                    <a:bodyPr/>
                    <a:lstStyle/>
                    <a:p>
                      <a:endParaRPr lang="tr-TR" sz="2000" dirty="0"/>
                    </a:p>
                  </a:txBody>
                  <a:tcPr marL="121927" marR="12192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dirty="0">
                          <a:solidFill>
                            <a:srgbClr val="00B050"/>
                          </a:solidFill>
                        </a:rPr>
                        <a:t>A</a:t>
                      </a:r>
                      <a:r>
                        <a:rPr lang="tr-TR" sz="2000" baseline="0" dirty="0">
                          <a:solidFill>
                            <a:srgbClr val="00B050"/>
                          </a:solidFill>
                        </a:rPr>
                        <a:t> Okulu B. 448.90</a:t>
                      </a:r>
                      <a:endParaRPr lang="tr-TR" sz="2000" dirty="0">
                        <a:solidFill>
                          <a:srgbClr val="00B050"/>
                        </a:solidFill>
                      </a:endParaRPr>
                    </a:p>
                  </a:txBody>
                  <a:tcPr marL="121927" marR="121927"/>
                </a:tc>
                <a:tc>
                  <a:txBody>
                    <a:bodyPr/>
                    <a:lstStyle/>
                    <a:p>
                      <a:r>
                        <a:rPr lang="tr-TR" sz="2000" dirty="0">
                          <a:solidFill>
                            <a:srgbClr val="00B050"/>
                          </a:solidFill>
                        </a:rPr>
                        <a:t>C</a:t>
                      </a:r>
                      <a:r>
                        <a:rPr lang="tr-TR" sz="2000" baseline="0" dirty="0">
                          <a:solidFill>
                            <a:srgbClr val="00B050"/>
                          </a:solidFill>
                        </a:rPr>
                        <a:t> Okulu B. 446.10</a:t>
                      </a:r>
                      <a:endParaRPr lang="tr-TR" sz="2000" dirty="0">
                        <a:solidFill>
                          <a:srgbClr val="00B050"/>
                        </a:solidFill>
                      </a:endParaRPr>
                    </a:p>
                  </a:txBody>
                  <a:tcPr marL="121927" marR="121927"/>
                </a:tc>
              </a:tr>
              <a:tr h="370840">
                <a:tc>
                  <a:txBody>
                    <a:bodyPr/>
                    <a:lstStyle/>
                    <a:p>
                      <a:endParaRPr lang="tr-TR" sz="2000" dirty="0"/>
                    </a:p>
                  </a:txBody>
                  <a:tcPr marL="121927" marR="121927"/>
                </a:tc>
                <a:tc>
                  <a:txBody>
                    <a:bodyPr/>
                    <a:lstStyle/>
                    <a:p>
                      <a:r>
                        <a:rPr lang="tr-TR" sz="2000" dirty="0"/>
                        <a:t>Aday3        448.50</a:t>
                      </a:r>
                    </a:p>
                  </a:txBody>
                  <a:tcPr marL="121927" marR="121927"/>
                </a:tc>
                <a:tc>
                  <a:txBody>
                    <a:bodyPr/>
                    <a:lstStyle/>
                    <a:p>
                      <a:r>
                        <a:rPr lang="tr-TR" sz="2000" dirty="0">
                          <a:solidFill>
                            <a:srgbClr val="00B050"/>
                          </a:solidFill>
                        </a:rPr>
                        <a:t>D</a:t>
                      </a:r>
                      <a:r>
                        <a:rPr lang="tr-TR" sz="2000" baseline="0" dirty="0">
                          <a:solidFill>
                            <a:srgbClr val="00B050"/>
                          </a:solidFill>
                        </a:rPr>
                        <a:t> Okulu B. 444.20</a:t>
                      </a:r>
                      <a:endParaRPr lang="tr-TR" sz="2000" dirty="0">
                        <a:solidFill>
                          <a:srgbClr val="00B050"/>
                        </a:solidFill>
                      </a:endParaRPr>
                    </a:p>
                  </a:txBody>
                  <a:tcPr marL="121927" marR="121927"/>
                </a:tc>
              </a:tr>
              <a:tr h="370840">
                <a:tc>
                  <a:txBody>
                    <a:bodyPr/>
                    <a:lstStyle/>
                    <a:p>
                      <a:endParaRPr lang="tr-TR" sz="2000" dirty="0"/>
                    </a:p>
                  </a:txBody>
                  <a:tcPr marL="121927" marR="12192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dirty="0">
                          <a:solidFill>
                            <a:srgbClr val="00B050"/>
                          </a:solidFill>
                        </a:rPr>
                        <a:t>B</a:t>
                      </a:r>
                      <a:r>
                        <a:rPr lang="tr-TR" sz="2000" baseline="0" dirty="0">
                          <a:solidFill>
                            <a:srgbClr val="00B050"/>
                          </a:solidFill>
                        </a:rPr>
                        <a:t> Okulu B.  447.50</a:t>
                      </a:r>
                      <a:endParaRPr lang="tr-TR" sz="2000" dirty="0">
                        <a:solidFill>
                          <a:srgbClr val="00B050"/>
                        </a:solidFill>
                      </a:endParaRPr>
                    </a:p>
                  </a:txBody>
                  <a:tcPr marL="121927" marR="121927"/>
                </a:tc>
                <a:tc>
                  <a:txBody>
                    <a:bodyPr/>
                    <a:lstStyle/>
                    <a:p>
                      <a:r>
                        <a:rPr lang="tr-TR" sz="2000" dirty="0">
                          <a:solidFill>
                            <a:srgbClr val="00B050"/>
                          </a:solidFill>
                        </a:rPr>
                        <a:t>E</a:t>
                      </a:r>
                      <a:r>
                        <a:rPr lang="tr-TR" sz="2000" baseline="0" dirty="0">
                          <a:solidFill>
                            <a:srgbClr val="00B050"/>
                          </a:solidFill>
                        </a:rPr>
                        <a:t> Okulu B. 443.30</a:t>
                      </a:r>
                      <a:endParaRPr lang="tr-TR" sz="2000" dirty="0">
                        <a:solidFill>
                          <a:srgbClr val="00B050"/>
                        </a:solidFill>
                      </a:endParaRPr>
                    </a:p>
                  </a:txBody>
                  <a:tcPr marL="121927" marR="121927"/>
                </a:tc>
              </a:tr>
              <a:tr h="370840">
                <a:tc>
                  <a:txBody>
                    <a:bodyPr/>
                    <a:lstStyle/>
                    <a:p>
                      <a:endParaRPr lang="tr-TR" sz="2000" dirty="0"/>
                    </a:p>
                  </a:txBody>
                  <a:tcPr marL="121927" marR="12192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dirty="0"/>
                        <a:t>Aday4         447.10</a:t>
                      </a:r>
                    </a:p>
                  </a:txBody>
                  <a:tcPr marL="121927" marR="12192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dirty="0">
                          <a:solidFill>
                            <a:srgbClr val="FF0000"/>
                          </a:solidFill>
                        </a:rPr>
                        <a:t>F Okulu</a:t>
                      </a:r>
                      <a:r>
                        <a:rPr lang="tr-TR" sz="2000" baseline="0" dirty="0">
                          <a:solidFill>
                            <a:srgbClr val="FF0000"/>
                          </a:solidFill>
                        </a:rPr>
                        <a:t> B. 442.10</a:t>
                      </a:r>
                      <a:endParaRPr lang="tr-TR" sz="2000" dirty="0">
                        <a:solidFill>
                          <a:srgbClr val="FF0000"/>
                        </a:solidFill>
                      </a:endParaRPr>
                    </a:p>
                  </a:txBody>
                  <a:tcPr marL="121927" marR="121927"/>
                </a:tc>
              </a:tr>
            </a:tbl>
          </a:graphicData>
        </a:graphic>
      </p:graphicFrame>
    </p:spTree>
    <p:extLst>
      <p:ext uri="{BB962C8B-B14F-4D97-AF65-F5344CB8AC3E}">
        <p14:creationId xmlns:p14="http://schemas.microsoft.com/office/powerpoint/2010/main" xmlns="" val="1524934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Başlık 1"/>
          <p:cNvSpPr>
            <a:spLocks noGrp="1"/>
          </p:cNvSpPr>
          <p:nvPr>
            <p:ph type="title"/>
          </p:nvPr>
        </p:nvSpPr>
        <p:spPr>
          <a:xfrm>
            <a:off x="609600" y="274638"/>
            <a:ext cx="10972800" cy="417512"/>
          </a:xfrm>
        </p:spPr>
        <p:txBody>
          <a:bodyPr/>
          <a:lstStyle/>
          <a:p>
            <a:r>
              <a:rPr lang="tr-TR" sz="3200" smtClean="0"/>
              <a:t>Okul Birincilerinin Yerleşmesi</a:t>
            </a:r>
          </a:p>
        </p:txBody>
      </p:sp>
      <p:sp>
        <p:nvSpPr>
          <p:cNvPr id="177155" name="Slayt Numarası Yer Tutucusu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87B61CAA-F395-4166-959F-1DE6C2C4C890}" type="slidenum">
              <a:rPr lang="tr-TR" altLang="tr-TR" smtClean="0">
                <a:solidFill>
                  <a:srgbClr val="000000"/>
                </a:solidFill>
              </a:rPr>
              <a:pPr/>
              <a:t>33</a:t>
            </a:fld>
            <a:endParaRPr lang="tr-TR" altLang="tr-TR" smtClean="0">
              <a:solidFill>
                <a:srgbClr val="000000"/>
              </a:solidFill>
            </a:endParaRPr>
          </a:p>
        </p:txBody>
      </p:sp>
      <p:graphicFrame>
        <p:nvGraphicFramePr>
          <p:cNvPr id="5" name="Tablo 4"/>
          <p:cNvGraphicFramePr>
            <a:graphicFrameLocks noGrp="1"/>
          </p:cNvGraphicFramePr>
          <p:nvPr>
            <p:extLst>
              <p:ext uri="{D42A27DB-BD31-4B8C-83A1-F6EECF244321}">
                <p14:modId xmlns:p14="http://schemas.microsoft.com/office/powerpoint/2010/main" xmlns="" val="466419179"/>
              </p:ext>
            </p:extLst>
          </p:nvPr>
        </p:nvGraphicFramePr>
        <p:xfrm>
          <a:off x="322404" y="799766"/>
          <a:ext cx="11713633" cy="2208128"/>
        </p:xfrm>
        <a:graphic>
          <a:graphicData uri="http://schemas.openxmlformats.org/drawingml/2006/table">
            <a:tbl>
              <a:tblPr/>
              <a:tblGrid>
                <a:gridCol w="2338273"/>
                <a:gridCol w="668079"/>
                <a:gridCol w="111345"/>
                <a:gridCol w="1091195"/>
                <a:gridCol w="1202541"/>
                <a:gridCol w="623537"/>
                <a:gridCol w="55673"/>
                <a:gridCol w="423116"/>
                <a:gridCol w="478788"/>
                <a:gridCol w="100212"/>
                <a:gridCol w="757153"/>
                <a:gridCol w="768291"/>
                <a:gridCol w="846232"/>
                <a:gridCol w="1091195"/>
                <a:gridCol w="489927"/>
                <a:gridCol w="668076"/>
              </a:tblGrid>
              <a:tr h="938132">
                <a:tc>
                  <a:txBody>
                    <a:bodyPr/>
                    <a:lstStyle/>
                    <a:p>
                      <a:pPr algn="l" fontAlgn="ctr"/>
                      <a:r>
                        <a:rPr lang="tr-TR" sz="1000" b="1" i="0" u="none" strike="noStrike" dirty="0">
                          <a:solidFill>
                            <a:srgbClr val="FF0000"/>
                          </a:solidFill>
                          <a:effectLst/>
                          <a:latin typeface="Arial"/>
                        </a:rPr>
                        <a:t>Üniversite Adı</a:t>
                      </a:r>
                      <a:endParaRPr lang="tr-TR" sz="1000" b="1" i="0" u="none" strike="noStrike" dirty="0">
                        <a:solidFill>
                          <a:srgbClr val="000000"/>
                        </a:solidFill>
                        <a:effectLst/>
                        <a:latin typeface="Arial"/>
                      </a:endParaRPr>
                    </a:p>
                  </a:txBody>
                  <a:tcPr marL="8467" marR="8467" marT="635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1EEDA"/>
                    </a:solidFill>
                  </a:tcPr>
                </a:tc>
                <a:tc gridSpan="3">
                  <a:txBody>
                    <a:bodyPr/>
                    <a:lstStyle/>
                    <a:p>
                      <a:pPr algn="l" fontAlgn="ctr"/>
                      <a:r>
                        <a:rPr lang="tr-TR" sz="1000" b="1" i="0" u="none" strike="noStrike">
                          <a:solidFill>
                            <a:srgbClr val="FF0000"/>
                          </a:solidFill>
                          <a:effectLst/>
                          <a:latin typeface="Arial"/>
                        </a:rPr>
                        <a:t>Fakülte/Yüksekokul Adı</a:t>
                      </a:r>
                      <a:endParaRPr lang="tr-TR" sz="1000" b="1" i="0" u="none" strike="noStrike">
                        <a:solidFill>
                          <a:srgbClr val="000000"/>
                        </a:solidFill>
                        <a:effectLst/>
                        <a:latin typeface="Arial"/>
                      </a:endParaRPr>
                    </a:p>
                  </a:txBody>
                  <a:tcPr marL="381011" marR="8467" marT="635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1EEDA"/>
                    </a:solidFill>
                  </a:tcPr>
                </a:tc>
                <a:tc hMerge="1">
                  <a:txBody>
                    <a:bodyPr/>
                    <a:lstStyle/>
                    <a:p>
                      <a:endParaRPr lang="tr-TR"/>
                    </a:p>
                  </a:txBody>
                  <a:tcPr/>
                </a:tc>
                <a:tc hMerge="1">
                  <a:txBody>
                    <a:bodyPr/>
                    <a:lstStyle/>
                    <a:p>
                      <a:endParaRPr lang="tr-TR"/>
                    </a:p>
                  </a:txBody>
                  <a:tcPr/>
                </a:tc>
                <a:tc>
                  <a:txBody>
                    <a:bodyPr/>
                    <a:lstStyle/>
                    <a:p>
                      <a:pPr algn="l" fontAlgn="ctr"/>
                      <a:r>
                        <a:rPr lang="tr-TR" sz="1000" b="1" i="0" u="none" strike="noStrike" dirty="0">
                          <a:solidFill>
                            <a:srgbClr val="FF0000"/>
                          </a:solidFill>
                          <a:effectLst/>
                          <a:latin typeface="Arial"/>
                        </a:rPr>
                        <a:t>Program Adı</a:t>
                      </a:r>
                      <a:endParaRPr lang="tr-TR" sz="1000" b="1" i="0" u="none" strike="noStrike" dirty="0">
                        <a:solidFill>
                          <a:srgbClr val="000000"/>
                        </a:solidFill>
                        <a:effectLst/>
                        <a:latin typeface="Arial"/>
                      </a:endParaRPr>
                    </a:p>
                  </a:txBody>
                  <a:tcPr marL="8467" marR="8467" marT="635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1EEDA"/>
                    </a:solidFill>
                  </a:tcPr>
                </a:tc>
                <a:tc>
                  <a:txBody>
                    <a:bodyPr/>
                    <a:lstStyle/>
                    <a:p>
                      <a:pPr algn="ctr" fontAlgn="ctr"/>
                      <a:r>
                        <a:rPr lang="tr-TR" sz="1000" b="1" i="0" u="none" strike="noStrike">
                          <a:solidFill>
                            <a:srgbClr val="FF0000"/>
                          </a:solidFill>
                          <a:effectLst/>
                          <a:latin typeface="Arial"/>
                        </a:rPr>
                        <a:t>Puan Türü</a:t>
                      </a:r>
                      <a:endParaRPr lang="tr-TR" sz="1000" b="1" i="0" u="none" strike="noStrike">
                        <a:solidFill>
                          <a:srgbClr val="000000"/>
                        </a:solidFill>
                        <a:effectLst/>
                        <a:latin typeface="Arial"/>
                      </a:endParaRPr>
                    </a:p>
                  </a:txBody>
                  <a:tcPr marL="8467" marR="8467" marT="635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1EEDA"/>
                    </a:solidFill>
                  </a:tcPr>
                </a:tc>
                <a:tc gridSpan="2">
                  <a:txBody>
                    <a:bodyPr/>
                    <a:lstStyle/>
                    <a:p>
                      <a:pPr algn="ctr" fontAlgn="ctr"/>
                      <a:r>
                        <a:rPr lang="tr-TR" sz="1000" b="1" i="0" u="none" strike="noStrike">
                          <a:solidFill>
                            <a:srgbClr val="FF0000"/>
                          </a:solidFill>
                          <a:effectLst/>
                          <a:latin typeface="Arial"/>
                        </a:rPr>
                        <a:t>Genel Kontenjan</a:t>
                      </a:r>
                      <a:endParaRPr lang="tr-TR" sz="1000" b="1" i="0" u="none" strike="noStrike">
                        <a:solidFill>
                          <a:srgbClr val="000000"/>
                        </a:solidFill>
                        <a:effectLst/>
                        <a:latin typeface="Arial"/>
                      </a:endParaRPr>
                    </a:p>
                  </a:txBody>
                  <a:tcPr marL="8467" marR="8467" marT="635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1EEDA"/>
                    </a:solidFill>
                  </a:tcPr>
                </a:tc>
                <a:tc hMerge="1">
                  <a:txBody>
                    <a:bodyPr/>
                    <a:lstStyle/>
                    <a:p>
                      <a:endParaRPr lang="tr-TR"/>
                    </a:p>
                  </a:txBody>
                  <a:tcPr/>
                </a:tc>
                <a:tc gridSpan="2">
                  <a:txBody>
                    <a:bodyPr/>
                    <a:lstStyle/>
                    <a:p>
                      <a:pPr algn="ctr" fontAlgn="ctr"/>
                      <a:r>
                        <a:rPr lang="tr-TR" sz="1000" b="1" i="0" u="none" strike="noStrike">
                          <a:solidFill>
                            <a:srgbClr val="FF0000"/>
                          </a:solidFill>
                          <a:effectLst/>
                          <a:latin typeface="Arial"/>
                        </a:rPr>
                        <a:t>Genel Yerleşen</a:t>
                      </a:r>
                      <a:endParaRPr lang="tr-TR" sz="1000" b="1" i="0" u="none" strike="noStrike">
                        <a:solidFill>
                          <a:srgbClr val="000000"/>
                        </a:solidFill>
                        <a:effectLst/>
                        <a:latin typeface="Arial"/>
                      </a:endParaRPr>
                    </a:p>
                  </a:txBody>
                  <a:tcPr marL="8467" marR="8467" marT="635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1EEDA"/>
                    </a:solidFill>
                  </a:tcPr>
                </a:tc>
                <a:tc hMerge="1">
                  <a:txBody>
                    <a:bodyPr/>
                    <a:lstStyle/>
                    <a:p>
                      <a:endParaRPr lang="tr-TR"/>
                    </a:p>
                  </a:txBody>
                  <a:tcPr/>
                </a:tc>
                <a:tc>
                  <a:txBody>
                    <a:bodyPr/>
                    <a:lstStyle/>
                    <a:p>
                      <a:pPr algn="ctr" fontAlgn="ctr"/>
                      <a:r>
                        <a:rPr lang="tr-TR" sz="1000" b="1" i="0" u="none" strike="noStrike" dirty="0">
                          <a:solidFill>
                            <a:srgbClr val="FF0000"/>
                          </a:solidFill>
                          <a:effectLst/>
                          <a:latin typeface="Arial"/>
                        </a:rPr>
                        <a:t>Taban Puan</a:t>
                      </a:r>
                      <a:endParaRPr lang="tr-TR" sz="1000" b="1" i="0" u="none" strike="noStrike" dirty="0">
                        <a:solidFill>
                          <a:srgbClr val="000000"/>
                        </a:solidFill>
                        <a:effectLst/>
                        <a:latin typeface="Arial"/>
                      </a:endParaRPr>
                    </a:p>
                  </a:txBody>
                  <a:tcPr marL="8467" marR="8467" marT="635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1EEDA"/>
                    </a:solidFill>
                  </a:tcPr>
                </a:tc>
                <a:tc>
                  <a:txBody>
                    <a:bodyPr/>
                    <a:lstStyle/>
                    <a:p>
                      <a:pPr algn="l" fontAlgn="t"/>
                      <a:r>
                        <a:rPr lang="tr-TR" sz="1100" b="1" i="0" u="none" strike="noStrike">
                          <a:solidFill>
                            <a:srgbClr val="FF0000"/>
                          </a:solidFill>
                          <a:effectLst/>
                          <a:latin typeface="Arial"/>
                        </a:rPr>
                        <a:t>Genel Taban Sıra</a:t>
                      </a:r>
                      <a:endParaRPr lang="tr-TR" sz="1100" b="1" i="0" u="none" strike="noStrike">
                        <a:solidFill>
                          <a:srgbClr val="000000"/>
                        </a:solidFill>
                        <a:effectLst/>
                        <a:latin typeface="Arial"/>
                      </a:endParaRPr>
                    </a:p>
                  </a:txBody>
                  <a:tcPr marL="127004" marR="8467" marT="6352" marB="0">
                    <a:lnL>
                      <a:noFill/>
                    </a:lnL>
                    <a:lnR>
                      <a:noFill/>
                    </a:lnR>
                    <a:lnT>
                      <a:noFill/>
                    </a:lnT>
                    <a:lnB w="6350" cap="flat" cmpd="sng" algn="ctr">
                      <a:solidFill>
                        <a:srgbClr val="000000"/>
                      </a:solidFill>
                      <a:prstDash val="solid"/>
                      <a:round/>
                      <a:headEnd type="none" w="med" len="med"/>
                      <a:tailEnd type="none" w="med" len="med"/>
                    </a:lnB>
                    <a:solidFill>
                      <a:srgbClr val="000000"/>
                    </a:solidFill>
                  </a:tcPr>
                </a:tc>
                <a:tc>
                  <a:txBody>
                    <a:bodyPr/>
                    <a:lstStyle/>
                    <a:p>
                      <a:pPr algn="ctr" fontAlgn="t"/>
                      <a:r>
                        <a:rPr lang="tr-TR" sz="1100" b="1" i="0" u="none" strike="noStrike" dirty="0">
                          <a:solidFill>
                            <a:srgbClr val="FF0000"/>
                          </a:solidFill>
                          <a:effectLst/>
                          <a:latin typeface="Arial"/>
                        </a:rPr>
                        <a:t>Yaklaşık  Okul Birincisi Taban Sıra</a:t>
                      </a:r>
                      <a:endParaRPr lang="tr-TR" sz="1100" b="1" i="0" u="none" strike="noStrike" dirty="0">
                        <a:solidFill>
                          <a:srgbClr val="000000"/>
                        </a:solidFill>
                        <a:effectLst/>
                        <a:latin typeface="Arial"/>
                      </a:endParaRPr>
                    </a:p>
                  </a:txBody>
                  <a:tcPr marL="8467" marR="8467" marT="6352"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t"/>
                      <a:r>
                        <a:rPr lang="tr-TR" sz="900" b="1" i="0" u="none" strike="noStrike">
                          <a:solidFill>
                            <a:srgbClr val="FF0000"/>
                          </a:solidFill>
                          <a:effectLst/>
                          <a:latin typeface="Arial"/>
                        </a:rPr>
                        <a:t>Okul Birincisi En Küçük Puan</a:t>
                      </a:r>
                      <a:endParaRPr lang="tr-TR" sz="900" b="1" i="0" u="none" strike="noStrike">
                        <a:solidFill>
                          <a:srgbClr val="000000"/>
                        </a:solidFill>
                        <a:effectLst/>
                        <a:latin typeface="Arial"/>
                      </a:endParaRPr>
                    </a:p>
                  </a:txBody>
                  <a:tcPr marL="127004" marR="8467" marT="6352"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1EEDA"/>
                    </a:solidFill>
                  </a:tcPr>
                </a:tc>
                <a:tc>
                  <a:txBody>
                    <a:bodyPr/>
                    <a:lstStyle/>
                    <a:p>
                      <a:pPr algn="l" fontAlgn="t"/>
                      <a:r>
                        <a:rPr lang="tr-TR" sz="900" b="1" i="0" u="none" strike="noStrike">
                          <a:solidFill>
                            <a:srgbClr val="FF0000"/>
                          </a:solidFill>
                          <a:effectLst/>
                          <a:latin typeface="Arial"/>
                        </a:rPr>
                        <a:t>Okul Birincisi Kontenjan</a:t>
                      </a:r>
                      <a:endParaRPr lang="tr-TR" sz="900" b="1" i="0" u="none" strike="noStrike">
                        <a:solidFill>
                          <a:srgbClr val="000000"/>
                        </a:solidFill>
                        <a:effectLst/>
                        <a:latin typeface="Arial"/>
                      </a:endParaRPr>
                    </a:p>
                  </a:txBody>
                  <a:tcPr marL="127004" marR="8467" marT="6352"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1EEDA"/>
                    </a:solidFill>
                  </a:tcPr>
                </a:tc>
                <a:tc>
                  <a:txBody>
                    <a:bodyPr/>
                    <a:lstStyle/>
                    <a:p>
                      <a:pPr algn="l" fontAlgn="t"/>
                      <a:r>
                        <a:rPr lang="tr-TR" sz="900" b="1" i="0" u="none" strike="noStrike">
                          <a:solidFill>
                            <a:srgbClr val="FF0000"/>
                          </a:solidFill>
                          <a:effectLst/>
                          <a:latin typeface="Arial"/>
                        </a:rPr>
                        <a:t>Okul Birincisi Yerleşen</a:t>
                      </a:r>
                      <a:endParaRPr lang="tr-TR" sz="900" b="1" i="0" u="none" strike="noStrike">
                        <a:solidFill>
                          <a:srgbClr val="000000"/>
                        </a:solidFill>
                        <a:effectLst/>
                        <a:latin typeface="Arial"/>
                      </a:endParaRPr>
                    </a:p>
                  </a:txBody>
                  <a:tcPr marL="127004" marR="8467" marT="6352"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1EEDA"/>
                    </a:solidFill>
                  </a:tcPr>
                </a:tc>
              </a:tr>
              <a:tr h="317499">
                <a:tc>
                  <a:txBody>
                    <a:bodyPr/>
                    <a:lstStyle/>
                    <a:p>
                      <a:pPr algn="l" fontAlgn="ctr"/>
                      <a:r>
                        <a:rPr lang="tr-TR" sz="1000" b="1" i="0" u="none" strike="noStrike">
                          <a:solidFill>
                            <a:srgbClr val="000000"/>
                          </a:solidFill>
                          <a:effectLst/>
                          <a:latin typeface="Arial"/>
                        </a:rPr>
                        <a:t>HACETTEPE ÜNİVERSİTESİ (ANKARA)</a:t>
                      </a:r>
                    </a:p>
                  </a:txBody>
                  <a:tcPr marL="8467" marR="8467" marT="635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tr-TR" sz="1050" b="1" i="0" u="none" strike="noStrike">
                          <a:solidFill>
                            <a:srgbClr val="000000"/>
                          </a:solidFill>
                          <a:effectLst/>
                          <a:latin typeface="Arial"/>
                        </a:rPr>
                        <a:t>Tıp Fakültesi</a:t>
                      </a:r>
                    </a:p>
                  </a:txBody>
                  <a:tcPr marL="8467" marR="8467" marT="635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l" fontAlgn="ctr"/>
                      <a:r>
                        <a:rPr lang="tr-TR" sz="1000" b="1" i="0" u="none" strike="noStrike">
                          <a:solidFill>
                            <a:srgbClr val="000000"/>
                          </a:solidFill>
                          <a:effectLst/>
                          <a:latin typeface="Arial"/>
                        </a:rPr>
                        <a:t>Tıp</a:t>
                      </a:r>
                    </a:p>
                  </a:txBody>
                  <a:tcPr marL="8467" marR="8467" marT="635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Arial"/>
                        </a:rPr>
                        <a:t>SAY</a:t>
                      </a:r>
                    </a:p>
                  </a:txBody>
                  <a:tcPr marL="8467" marR="8467" marT="635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tr-TR" sz="1000" b="1" i="0" u="none" strike="noStrike">
                          <a:solidFill>
                            <a:srgbClr val="000000"/>
                          </a:solidFill>
                          <a:effectLst/>
                          <a:latin typeface="Arial"/>
                        </a:rPr>
                        <a:t>210</a:t>
                      </a:r>
                    </a:p>
                  </a:txBody>
                  <a:tcPr marL="8467" marR="8467" marT="635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ctr" fontAlgn="ctr"/>
                      <a:r>
                        <a:rPr lang="tr-TR" sz="1000" b="1" i="0" u="none" strike="noStrike">
                          <a:solidFill>
                            <a:srgbClr val="000000"/>
                          </a:solidFill>
                          <a:effectLst/>
                          <a:latin typeface="Arial"/>
                        </a:rPr>
                        <a:t>210</a:t>
                      </a:r>
                    </a:p>
                  </a:txBody>
                  <a:tcPr marL="8467" marR="8467" marT="635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ctr"/>
                      <a:r>
                        <a:rPr lang="tr-TR" sz="1000" b="1" i="0" u="none" strike="noStrike">
                          <a:solidFill>
                            <a:srgbClr val="000000"/>
                          </a:solidFill>
                          <a:effectLst/>
                          <a:latin typeface="Arial"/>
                        </a:rPr>
                        <a:t>495,26312</a:t>
                      </a:r>
                    </a:p>
                  </a:txBody>
                  <a:tcPr marL="8467" marR="8467" marT="635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dirty="0" smtClean="0">
                          <a:solidFill>
                            <a:srgbClr val="00B0F0"/>
                          </a:solidFill>
                          <a:effectLst/>
                          <a:latin typeface="Arial"/>
                        </a:rPr>
                        <a:t>1.817</a:t>
                      </a:r>
                      <a:endParaRPr lang="tr-TR" sz="1400" b="1" i="0" u="none" strike="noStrike" dirty="0">
                        <a:solidFill>
                          <a:srgbClr val="00B0F0"/>
                        </a:solidFill>
                        <a:effectLst/>
                        <a:latin typeface="Arial"/>
                      </a:endParaRPr>
                    </a:p>
                  </a:txBody>
                  <a:tcPr marL="8467" marR="8467" marT="635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dirty="0" smtClean="0">
                          <a:solidFill>
                            <a:srgbClr val="FF0000"/>
                          </a:solidFill>
                          <a:effectLst/>
                          <a:latin typeface="Arial"/>
                        </a:rPr>
                        <a:t>2.024</a:t>
                      </a:r>
                      <a:endParaRPr lang="tr-TR" sz="1400" b="1" i="0" u="none" strike="noStrike" dirty="0">
                        <a:solidFill>
                          <a:srgbClr val="FF0000"/>
                        </a:solidFill>
                        <a:effectLst/>
                        <a:latin typeface="Arial"/>
                      </a:endParaRPr>
                    </a:p>
                  </a:txBody>
                  <a:tcPr marL="8467" marR="8467" marT="635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Arial"/>
                        </a:rPr>
                        <a:t>493,44929</a:t>
                      </a:r>
                    </a:p>
                  </a:txBody>
                  <a:tcPr marL="8467" marR="8467" marT="635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FF0000"/>
                          </a:solidFill>
                          <a:effectLst/>
                          <a:latin typeface="Arial"/>
                        </a:rPr>
                        <a:t>6</a:t>
                      </a:r>
                    </a:p>
                  </a:txBody>
                  <a:tcPr marL="8467" marR="8467" marT="635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FF0000"/>
                          </a:solidFill>
                          <a:effectLst/>
                          <a:latin typeface="Arial"/>
                        </a:rPr>
                        <a:t>6</a:t>
                      </a:r>
                    </a:p>
                  </a:txBody>
                  <a:tcPr marL="8467" marR="8467" marT="635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7499">
                <a:tc>
                  <a:txBody>
                    <a:bodyPr/>
                    <a:lstStyle/>
                    <a:p>
                      <a:pPr algn="l" fontAlgn="ctr"/>
                      <a:r>
                        <a:rPr lang="tr-TR" sz="1000" b="1" i="0" u="none" strike="noStrike">
                          <a:solidFill>
                            <a:srgbClr val="000000"/>
                          </a:solidFill>
                          <a:effectLst/>
                          <a:latin typeface="Arial"/>
                        </a:rPr>
                        <a:t>GAZİ ÜNİVERSİTESİ (ANKARA)</a:t>
                      </a:r>
                    </a:p>
                  </a:txBody>
                  <a:tcPr marL="8467" marR="8467" marT="635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tr-TR" sz="1050" b="1" i="0" u="none" strike="noStrike" dirty="0">
                          <a:solidFill>
                            <a:srgbClr val="000000"/>
                          </a:solidFill>
                          <a:effectLst/>
                          <a:latin typeface="Arial"/>
                        </a:rPr>
                        <a:t>Tıp Fakültesi</a:t>
                      </a:r>
                    </a:p>
                  </a:txBody>
                  <a:tcPr marL="8467" marR="8467" marT="635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l" fontAlgn="ctr"/>
                      <a:r>
                        <a:rPr lang="tr-TR" sz="1000" b="1" i="0" u="none" strike="noStrike">
                          <a:solidFill>
                            <a:srgbClr val="000000"/>
                          </a:solidFill>
                          <a:effectLst/>
                          <a:latin typeface="Arial"/>
                        </a:rPr>
                        <a:t>Tıp Fakültesi (İngilizce)</a:t>
                      </a:r>
                    </a:p>
                  </a:txBody>
                  <a:tcPr marL="8467" marR="8467" marT="635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Arial"/>
                        </a:rPr>
                        <a:t>SAY</a:t>
                      </a:r>
                    </a:p>
                  </a:txBody>
                  <a:tcPr marL="8467" marR="8467" marT="635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tr-TR" sz="1000" b="1" i="0" u="none" strike="noStrike" dirty="0">
                          <a:solidFill>
                            <a:srgbClr val="000000"/>
                          </a:solidFill>
                          <a:effectLst/>
                          <a:latin typeface="Arial"/>
                        </a:rPr>
                        <a:t>100</a:t>
                      </a:r>
                    </a:p>
                  </a:txBody>
                  <a:tcPr marL="8467" marR="8467" marT="635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ctr" fontAlgn="ctr"/>
                      <a:r>
                        <a:rPr lang="tr-TR" sz="1000" b="1" i="0" u="none" strike="noStrike">
                          <a:solidFill>
                            <a:srgbClr val="000000"/>
                          </a:solidFill>
                          <a:effectLst/>
                          <a:latin typeface="Arial"/>
                        </a:rPr>
                        <a:t>100</a:t>
                      </a:r>
                    </a:p>
                  </a:txBody>
                  <a:tcPr marL="8467" marR="8467" marT="635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ctr"/>
                      <a:r>
                        <a:rPr lang="tr-TR" sz="1000" b="1" i="0" u="none" strike="noStrike">
                          <a:solidFill>
                            <a:srgbClr val="000000"/>
                          </a:solidFill>
                          <a:effectLst/>
                          <a:latin typeface="Arial"/>
                        </a:rPr>
                        <a:t>470,08166</a:t>
                      </a:r>
                    </a:p>
                  </a:txBody>
                  <a:tcPr marL="8467" marR="8467" marT="635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dirty="0" smtClean="0">
                          <a:solidFill>
                            <a:srgbClr val="00B0F0"/>
                          </a:solidFill>
                          <a:effectLst/>
                          <a:latin typeface="Arial"/>
                        </a:rPr>
                        <a:t>5.681</a:t>
                      </a:r>
                      <a:endParaRPr lang="tr-TR" sz="1400" b="1" i="0" u="none" strike="noStrike" dirty="0">
                        <a:solidFill>
                          <a:srgbClr val="00B0F0"/>
                        </a:solidFill>
                        <a:effectLst/>
                        <a:latin typeface="Arial"/>
                      </a:endParaRPr>
                    </a:p>
                  </a:txBody>
                  <a:tcPr marL="8467" marR="8467" marT="635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dirty="0" smtClean="0">
                          <a:solidFill>
                            <a:srgbClr val="FF0000"/>
                          </a:solidFill>
                          <a:effectLst/>
                          <a:latin typeface="Arial"/>
                        </a:rPr>
                        <a:t>6.185</a:t>
                      </a:r>
                      <a:endParaRPr lang="tr-TR" sz="1400" b="1" i="0" u="none" strike="noStrike" dirty="0">
                        <a:solidFill>
                          <a:srgbClr val="FF0000"/>
                        </a:solidFill>
                        <a:effectLst/>
                        <a:latin typeface="Arial"/>
                      </a:endParaRPr>
                    </a:p>
                  </a:txBody>
                  <a:tcPr marL="8467" marR="8467" marT="635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Arial"/>
                        </a:rPr>
                        <a:t>468,70459</a:t>
                      </a:r>
                    </a:p>
                  </a:txBody>
                  <a:tcPr marL="8467" marR="8467" marT="635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dirty="0">
                          <a:solidFill>
                            <a:srgbClr val="FF0000"/>
                          </a:solidFill>
                          <a:effectLst/>
                          <a:latin typeface="Arial"/>
                        </a:rPr>
                        <a:t>3</a:t>
                      </a:r>
                    </a:p>
                  </a:txBody>
                  <a:tcPr marL="8467" marR="8467" marT="635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FF0000"/>
                          </a:solidFill>
                          <a:effectLst/>
                          <a:latin typeface="Arial"/>
                        </a:rPr>
                        <a:t>3</a:t>
                      </a:r>
                    </a:p>
                  </a:txBody>
                  <a:tcPr marL="8467" marR="8467" marT="635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7499">
                <a:tc gridSpan="3">
                  <a:txBody>
                    <a:bodyPr/>
                    <a:lstStyle/>
                    <a:p>
                      <a:pPr algn="l" fontAlgn="ctr"/>
                      <a:r>
                        <a:rPr lang="tr-TR" sz="1000" b="1" i="0" u="none" strike="noStrike">
                          <a:solidFill>
                            <a:srgbClr val="000000"/>
                          </a:solidFill>
                          <a:effectLst/>
                          <a:latin typeface="Arial"/>
                        </a:rPr>
                        <a:t>ONDOKUZ MAYIS ÜNİVERSİTESİ (SAMSUN)</a:t>
                      </a:r>
                    </a:p>
                  </a:txBody>
                  <a:tcPr marL="8467" marR="8467" marT="635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l" fontAlgn="ctr"/>
                      <a:r>
                        <a:rPr lang="tr-TR" sz="1050" b="1" i="0" u="none" strike="noStrike">
                          <a:solidFill>
                            <a:srgbClr val="002060"/>
                          </a:solidFill>
                          <a:effectLst/>
                          <a:latin typeface="Arial"/>
                        </a:rPr>
                        <a:t>Tıp Fakültesi</a:t>
                      </a:r>
                    </a:p>
                  </a:txBody>
                  <a:tcPr marL="8467" marR="8467" marT="635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1" i="0" u="none" strike="noStrike">
                          <a:solidFill>
                            <a:srgbClr val="000000"/>
                          </a:solidFill>
                          <a:effectLst/>
                          <a:latin typeface="Arial"/>
                        </a:rPr>
                        <a:t>Tıp Fakültesi</a:t>
                      </a:r>
                    </a:p>
                  </a:txBody>
                  <a:tcPr marL="8467" marR="8467" marT="635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tr-TR" sz="1000" b="1" i="0" u="none" strike="noStrike">
                          <a:solidFill>
                            <a:srgbClr val="000000"/>
                          </a:solidFill>
                          <a:effectLst/>
                          <a:latin typeface="Arial"/>
                        </a:rPr>
                        <a:t>SAY</a:t>
                      </a:r>
                    </a:p>
                  </a:txBody>
                  <a:tcPr marL="8467" marR="8467" marT="635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ctr"/>
                      <a:r>
                        <a:rPr lang="tr-TR" sz="1000" b="1" i="0" u="none" strike="noStrike">
                          <a:solidFill>
                            <a:srgbClr val="000000"/>
                          </a:solidFill>
                          <a:effectLst/>
                          <a:latin typeface="Arial"/>
                        </a:rPr>
                        <a:t>160</a:t>
                      </a:r>
                    </a:p>
                  </a:txBody>
                  <a:tcPr marL="8467" marR="8467" marT="635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Arial"/>
                        </a:rPr>
                        <a:t>160</a:t>
                      </a:r>
                    </a:p>
                  </a:txBody>
                  <a:tcPr marL="8467" marR="8467" marT="635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tr-TR" sz="1000" b="1" i="0" u="none" strike="noStrike" dirty="0">
                          <a:solidFill>
                            <a:srgbClr val="000000"/>
                          </a:solidFill>
                          <a:effectLst/>
                          <a:latin typeface="Arial"/>
                        </a:rPr>
                        <a:t>454,33111</a:t>
                      </a:r>
                    </a:p>
                  </a:txBody>
                  <a:tcPr marL="8467" marR="8467" marT="635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ctr"/>
                      <a:r>
                        <a:rPr lang="tr-TR" sz="1400" b="1" i="0" u="none" strike="noStrike" dirty="0" smtClean="0">
                          <a:solidFill>
                            <a:srgbClr val="00B0F0"/>
                          </a:solidFill>
                          <a:effectLst/>
                          <a:latin typeface="Arial"/>
                        </a:rPr>
                        <a:t>10.307</a:t>
                      </a:r>
                      <a:endParaRPr lang="tr-TR" sz="1400" b="1" i="0" u="none" strike="noStrike" dirty="0">
                        <a:solidFill>
                          <a:srgbClr val="00B0F0"/>
                        </a:solidFill>
                        <a:effectLst/>
                        <a:latin typeface="Arial"/>
                      </a:endParaRPr>
                    </a:p>
                  </a:txBody>
                  <a:tcPr marL="8467" marR="8467" marT="635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dirty="0" smtClean="0">
                          <a:solidFill>
                            <a:srgbClr val="FF0000"/>
                          </a:solidFill>
                          <a:effectLst/>
                          <a:latin typeface="Arial"/>
                        </a:rPr>
                        <a:t>12.380</a:t>
                      </a:r>
                      <a:endParaRPr lang="tr-TR" sz="1400" b="1" i="0" u="none" strike="noStrike" dirty="0">
                        <a:solidFill>
                          <a:srgbClr val="FF0000"/>
                        </a:solidFill>
                        <a:effectLst/>
                        <a:latin typeface="Arial"/>
                      </a:endParaRPr>
                    </a:p>
                  </a:txBody>
                  <a:tcPr marL="8467" marR="8467" marT="635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dirty="0">
                          <a:solidFill>
                            <a:srgbClr val="000000"/>
                          </a:solidFill>
                          <a:effectLst/>
                          <a:latin typeface="Arial"/>
                        </a:rPr>
                        <a:t>449,60188</a:t>
                      </a:r>
                    </a:p>
                  </a:txBody>
                  <a:tcPr marL="8467" marR="8467" marT="635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dirty="0">
                          <a:solidFill>
                            <a:srgbClr val="FF0000"/>
                          </a:solidFill>
                          <a:effectLst/>
                          <a:latin typeface="Arial"/>
                        </a:rPr>
                        <a:t>4</a:t>
                      </a:r>
                    </a:p>
                  </a:txBody>
                  <a:tcPr marL="8467" marR="8467" marT="635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FF0000"/>
                          </a:solidFill>
                          <a:effectLst/>
                          <a:latin typeface="Arial"/>
                        </a:rPr>
                        <a:t>4</a:t>
                      </a:r>
                    </a:p>
                  </a:txBody>
                  <a:tcPr marL="8467" marR="8467" marT="635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7499">
                <a:tc gridSpan="2">
                  <a:txBody>
                    <a:bodyPr/>
                    <a:lstStyle/>
                    <a:p>
                      <a:pPr algn="l" fontAlgn="ctr"/>
                      <a:r>
                        <a:rPr lang="tr-TR" sz="1000" b="1" i="0" u="none" strike="noStrike">
                          <a:solidFill>
                            <a:srgbClr val="000000"/>
                          </a:solidFill>
                          <a:effectLst/>
                          <a:latin typeface="Arial"/>
                        </a:rPr>
                        <a:t>AYDIN ADNAN MENDERES ÜNİVERSİTESİ</a:t>
                      </a:r>
                    </a:p>
                  </a:txBody>
                  <a:tcPr marL="8467" marR="8467" marT="635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l" fontAlgn="ctr"/>
                      <a:r>
                        <a:rPr lang="tr-TR" sz="1050" b="1" i="0" u="none" strike="noStrike" dirty="0">
                          <a:solidFill>
                            <a:srgbClr val="002060"/>
                          </a:solidFill>
                          <a:effectLst/>
                          <a:latin typeface="Arial"/>
                        </a:rPr>
                        <a:t>Tıp Fakültesi</a:t>
                      </a:r>
                    </a:p>
                  </a:txBody>
                  <a:tcPr marL="8467" marR="8467" marT="635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ctr"/>
                      <a:r>
                        <a:rPr lang="tr-TR" sz="1000" b="1" i="0" u="none" strike="noStrike">
                          <a:solidFill>
                            <a:srgbClr val="000000"/>
                          </a:solidFill>
                          <a:effectLst/>
                          <a:latin typeface="Arial"/>
                        </a:rPr>
                        <a:t>Tıp Fakültesi</a:t>
                      </a:r>
                    </a:p>
                  </a:txBody>
                  <a:tcPr marL="8467" marR="8467" marT="635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tr-TR" sz="1000" b="1" i="0" u="none" strike="noStrike">
                          <a:solidFill>
                            <a:srgbClr val="000000"/>
                          </a:solidFill>
                          <a:effectLst/>
                          <a:latin typeface="Arial"/>
                        </a:rPr>
                        <a:t>SAY</a:t>
                      </a:r>
                    </a:p>
                  </a:txBody>
                  <a:tcPr marL="8467" marR="8467" marT="635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ctr"/>
                      <a:r>
                        <a:rPr lang="tr-TR" sz="1000" b="1" i="0" u="none" strike="noStrike">
                          <a:solidFill>
                            <a:srgbClr val="000000"/>
                          </a:solidFill>
                          <a:effectLst/>
                          <a:latin typeface="Arial"/>
                        </a:rPr>
                        <a:t>230</a:t>
                      </a:r>
                    </a:p>
                  </a:txBody>
                  <a:tcPr marL="8467" marR="8467" marT="635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Arial"/>
                        </a:rPr>
                        <a:t>230</a:t>
                      </a:r>
                    </a:p>
                  </a:txBody>
                  <a:tcPr marL="8467" marR="8467" marT="635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tr-TR" sz="1000" b="1" i="0" u="none" strike="noStrike" dirty="0">
                          <a:solidFill>
                            <a:srgbClr val="000000"/>
                          </a:solidFill>
                          <a:effectLst/>
                          <a:latin typeface="Arial"/>
                        </a:rPr>
                        <a:t>444,4691</a:t>
                      </a:r>
                    </a:p>
                  </a:txBody>
                  <a:tcPr marL="8467" marR="8467" marT="635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ctr"/>
                      <a:r>
                        <a:rPr lang="tr-TR" sz="1400" b="1" i="0" u="none" strike="noStrike" dirty="0" smtClean="0">
                          <a:solidFill>
                            <a:srgbClr val="00B0F0"/>
                          </a:solidFill>
                          <a:effectLst/>
                          <a:latin typeface="Arial"/>
                        </a:rPr>
                        <a:t>14.406</a:t>
                      </a:r>
                      <a:endParaRPr lang="tr-TR" sz="1400" b="1" i="0" u="none" strike="noStrike" dirty="0">
                        <a:solidFill>
                          <a:srgbClr val="00B0F0"/>
                        </a:solidFill>
                        <a:effectLst/>
                        <a:latin typeface="Arial"/>
                      </a:endParaRPr>
                    </a:p>
                  </a:txBody>
                  <a:tcPr marL="8467" marR="8467" marT="635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dirty="0" smtClean="0">
                          <a:solidFill>
                            <a:srgbClr val="FF0000"/>
                          </a:solidFill>
                          <a:effectLst/>
                          <a:latin typeface="Arial"/>
                        </a:rPr>
                        <a:t>18.616</a:t>
                      </a:r>
                      <a:endParaRPr lang="tr-TR" sz="1400" b="1" i="0" u="none" strike="noStrike" dirty="0">
                        <a:solidFill>
                          <a:srgbClr val="FF0000"/>
                        </a:solidFill>
                        <a:effectLst/>
                        <a:latin typeface="Arial"/>
                      </a:endParaRPr>
                    </a:p>
                  </a:txBody>
                  <a:tcPr marL="8467" marR="8467" marT="635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dirty="0">
                          <a:solidFill>
                            <a:srgbClr val="000000"/>
                          </a:solidFill>
                          <a:effectLst/>
                          <a:latin typeface="Arial"/>
                        </a:rPr>
                        <a:t>436,49895</a:t>
                      </a:r>
                    </a:p>
                  </a:txBody>
                  <a:tcPr marL="8467" marR="8467" marT="635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1" i="0" u="none" strike="noStrike" dirty="0" smtClean="0">
                          <a:solidFill>
                            <a:srgbClr val="FF0000"/>
                          </a:solidFill>
                          <a:effectLst/>
                          <a:latin typeface="Arial"/>
                        </a:rPr>
                        <a:t>    6</a:t>
                      </a:r>
                      <a:endParaRPr lang="tr-TR" sz="1400" b="1" i="0" u="none" strike="noStrike" dirty="0">
                        <a:solidFill>
                          <a:srgbClr val="FF0000"/>
                        </a:solidFill>
                        <a:effectLst/>
                        <a:latin typeface="Arial"/>
                      </a:endParaRPr>
                    </a:p>
                  </a:txBody>
                  <a:tcPr marL="8467" marR="8467" marT="635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dirty="0">
                          <a:solidFill>
                            <a:srgbClr val="FF0000"/>
                          </a:solidFill>
                          <a:effectLst/>
                          <a:latin typeface="Arial"/>
                        </a:rPr>
                        <a:t>6</a:t>
                      </a:r>
                    </a:p>
                  </a:txBody>
                  <a:tcPr marL="8467" marR="8467" marT="635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6" name="Tablo 5"/>
          <p:cNvGraphicFramePr>
            <a:graphicFrameLocks noGrp="1"/>
          </p:cNvGraphicFramePr>
          <p:nvPr>
            <p:extLst>
              <p:ext uri="{D42A27DB-BD31-4B8C-83A1-F6EECF244321}">
                <p14:modId xmlns:p14="http://schemas.microsoft.com/office/powerpoint/2010/main" xmlns="" val="634587399"/>
              </p:ext>
            </p:extLst>
          </p:nvPr>
        </p:nvGraphicFramePr>
        <p:xfrm>
          <a:off x="334434" y="3316294"/>
          <a:ext cx="11618386" cy="2850407"/>
        </p:xfrm>
        <a:graphic>
          <a:graphicData uri="http://schemas.openxmlformats.org/drawingml/2006/table">
            <a:tbl>
              <a:tblPr/>
              <a:tblGrid>
                <a:gridCol w="2182344"/>
                <a:gridCol w="623527"/>
                <a:gridCol w="51960"/>
                <a:gridCol w="51960"/>
                <a:gridCol w="93529"/>
                <a:gridCol w="924899"/>
                <a:gridCol w="72744"/>
                <a:gridCol w="1579601"/>
                <a:gridCol w="155881"/>
                <a:gridCol w="436471"/>
                <a:gridCol w="197451"/>
                <a:gridCol w="394901"/>
                <a:gridCol w="335813"/>
                <a:gridCol w="204577"/>
                <a:gridCol w="706664"/>
                <a:gridCol w="821495"/>
                <a:gridCol w="864177"/>
                <a:gridCol w="839613"/>
                <a:gridCol w="197451"/>
                <a:gridCol w="259801"/>
                <a:gridCol w="623527"/>
              </a:tblGrid>
              <a:tr h="820116">
                <a:tc>
                  <a:txBody>
                    <a:bodyPr/>
                    <a:lstStyle/>
                    <a:p>
                      <a:pPr algn="l" fontAlgn="ctr"/>
                      <a:r>
                        <a:rPr lang="tr-TR" sz="1050" b="1" i="0" u="none" strike="noStrike" dirty="0">
                          <a:solidFill>
                            <a:srgbClr val="FF0000"/>
                          </a:solidFill>
                          <a:effectLst/>
                          <a:latin typeface="Arial"/>
                        </a:rPr>
                        <a:t>Üniversite Adı</a:t>
                      </a:r>
                      <a:endParaRPr lang="tr-TR" sz="1050" b="1" i="0" u="none" strike="noStrike" dirty="0">
                        <a:solidFill>
                          <a:srgbClr val="000000"/>
                        </a:solidFill>
                        <a:effectLst/>
                        <a:latin typeface="Arial"/>
                      </a:endParaRPr>
                    </a:p>
                  </a:txBody>
                  <a:tcPr marL="8468" marR="8468" marT="634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1EEDA"/>
                    </a:solidFill>
                  </a:tcPr>
                </a:tc>
                <a:tc gridSpan="5">
                  <a:txBody>
                    <a:bodyPr/>
                    <a:lstStyle/>
                    <a:p>
                      <a:pPr algn="l" fontAlgn="ctr"/>
                      <a:r>
                        <a:rPr lang="tr-TR" sz="1050" b="1" i="0" u="none" strike="noStrike">
                          <a:solidFill>
                            <a:srgbClr val="FF0000"/>
                          </a:solidFill>
                          <a:effectLst/>
                          <a:latin typeface="Arial"/>
                        </a:rPr>
                        <a:t>Fakülte/Yüksekokul Adı</a:t>
                      </a:r>
                      <a:endParaRPr lang="tr-TR" sz="1050" b="1" i="0" u="none" strike="noStrike">
                        <a:solidFill>
                          <a:srgbClr val="000000"/>
                        </a:solidFill>
                        <a:effectLst/>
                        <a:latin typeface="Arial"/>
                      </a:endParaRPr>
                    </a:p>
                  </a:txBody>
                  <a:tcPr marL="381036" marR="8468" marT="634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1EEDA"/>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p>
                      <a:pPr algn="l" fontAlgn="ctr"/>
                      <a:r>
                        <a:rPr lang="tr-TR" sz="1050" b="1" i="0" u="none" strike="noStrike" dirty="0">
                          <a:solidFill>
                            <a:srgbClr val="FF0000"/>
                          </a:solidFill>
                          <a:effectLst/>
                          <a:latin typeface="Arial"/>
                        </a:rPr>
                        <a:t>Program Adı</a:t>
                      </a:r>
                      <a:endParaRPr lang="tr-TR" sz="1050" b="1" i="0" u="none" strike="noStrike" dirty="0">
                        <a:solidFill>
                          <a:srgbClr val="000000"/>
                        </a:solidFill>
                        <a:effectLst/>
                        <a:latin typeface="Arial"/>
                      </a:endParaRPr>
                    </a:p>
                  </a:txBody>
                  <a:tcPr marL="8468" marR="8468" marT="634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1EEDA"/>
                    </a:solidFill>
                  </a:tcPr>
                </a:tc>
                <a:tc hMerge="1">
                  <a:txBody>
                    <a:bodyPr/>
                    <a:lstStyle/>
                    <a:p>
                      <a:endParaRPr lang="tr-TR"/>
                    </a:p>
                  </a:txBody>
                  <a:tcPr/>
                </a:tc>
                <a:tc gridSpan="2">
                  <a:txBody>
                    <a:bodyPr/>
                    <a:lstStyle/>
                    <a:p>
                      <a:pPr algn="ctr" fontAlgn="ctr"/>
                      <a:r>
                        <a:rPr lang="tr-TR" sz="1050" b="1" i="0" u="none" strike="noStrike" dirty="0">
                          <a:solidFill>
                            <a:srgbClr val="FF0000"/>
                          </a:solidFill>
                          <a:effectLst/>
                          <a:latin typeface="Arial"/>
                        </a:rPr>
                        <a:t>Puan Türü</a:t>
                      </a:r>
                      <a:endParaRPr lang="tr-TR" sz="1050" b="1" i="0" u="none" strike="noStrike" dirty="0">
                        <a:solidFill>
                          <a:srgbClr val="000000"/>
                        </a:solidFill>
                        <a:effectLst/>
                        <a:latin typeface="Arial"/>
                      </a:endParaRPr>
                    </a:p>
                  </a:txBody>
                  <a:tcPr marL="8468" marR="8468" marT="634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1EEDA"/>
                    </a:solidFill>
                  </a:tcPr>
                </a:tc>
                <a:tc hMerge="1">
                  <a:txBody>
                    <a:bodyPr/>
                    <a:lstStyle/>
                    <a:p>
                      <a:endParaRPr lang="tr-TR"/>
                    </a:p>
                  </a:txBody>
                  <a:tcPr/>
                </a:tc>
                <a:tc gridSpan="2">
                  <a:txBody>
                    <a:bodyPr/>
                    <a:lstStyle/>
                    <a:p>
                      <a:pPr algn="ctr" fontAlgn="ctr"/>
                      <a:r>
                        <a:rPr lang="tr-TR" sz="1050" b="1" i="0" u="none" strike="noStrike">
                          <a:solidFill>
                            <a:srgbClr val="FF0000"/>
                          </a:solidFill>
                          <a:effectLst/>
                          <a:latin typeface="Arial"/>
                        </a:rPr>
                        <a:t>Genel Kontenjan</a:t>
                      </a:r>
                      <a:endParaRPr lang="tr-TR" sz="1050" b="1" i="0" u="none" strike="noStrike">
                        <a:solidFill>
                          <a:srgbClr val="000000"/>
                        </a:solidFill>
                        <a:effectLst/>
                        <a:latin typeface="Arial"/>
                      </a:endParaRPr>
                    </a:p>
                  </a:txBody>
                  <a:tcPr marL="8468" marR="8468" marT="634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1EEDA"/>
                    </a:solidFill>
                  </a:tcPr>
                </a:tc>
                <a:tc hMerge="1">
                  <a:txBody>
                    <a:bodyPr/>
                    <a:lstStyle/>
                    <a:p>
                      <a:endParaRPr lang="tr-TR"/>
                    </a:p>
                  </a:txBody>
                  <a:tcPr/>
                </a:tc>
                <a:tc gridSpan="2">
                  <a:txBody>
                    <a:bodyPr/>
                    <a:lstStyle/>
                    <a:p>
                      <a:pPr algn="ctr" fontAlgn="ctr"/>
                      <a:r>
                        <a:rPr lang="tr-TR" sz="1050" b="1" i="0" u="none" strike="noStrike">
                          <a:solidFill>
                            <a:srgbClr val="FF0000"/>
                          </a:solidFill>
                          <a:effectLst/>
                          <a:latin typeface="Arial"/>
                        </a:rPr>
                        <a:t>Genel Yerleşen</a:t>
                      </a:r>
                      <a:endParaRPr lang="tr-TR" sz="1050" b="1" i="0" u="none" strike="noStrike">
                        <a:solidFill>
                          <a:srgbClr val="000000"/>
                        </a:solidFill>
                        <a:effectLst/>
                        <a:latin typeface="Arial"/>
                      </a:endParaRPr>
                    </a:p>
                  </a:txBody>
                  <a:tcPr marL="8468" marR="8468" marT="634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1EEDA"/>
                    </a:solidFill>
                  </a:tcPr>
                </a:tc>
                <a:tc hMerge="1">
                  <a:txBody>
                    <a:bodyPr/>
                    <a:lstStyle/>
                    <a:p>
                      <a:endParaRPr lang="tr-TR"/>
                    </a:p>
                  </a:txBody>
                  <a:tcPr/>
                </a:tc>
                <a:tc>
                  <a:txBody>
                    <a:bodyPr/>
                    <a:lstStyle/>
                    <a:p>
                      <a:pPr algn="ctr" fontAlgn="ctr"/>
                      <a:r>
                        <a:rPr lang="tr-TR" sz="1050" b="1" i="0" u="none" strike="noStrike" dirty="0">
                          <a:solidFill>
                            <a:srgbClr val="FF0000"/>
                          </a:solidFill>
                          <a:effectLst/>
                          <a:latin typeface="Arial"/>
                        </a:rPr>
                        <a:t>Taban Puan</a:t>
                      </a:r>
                      <a:endParaRPr lang="tr-TR" sz="1050" b="1" i="0" u="none" strike="noStrike" dirty="0">
                        <a:solidFill>
                          <a:srgbClr val="000000"/>
                        </a:solidFill>
                        <a:effectLst/>
                        <a:latin typeface="Arial"/>
                      </a:endParaRPr>
                    </a:p>
                  </a:txBody>
                  <a:tcPr marL="8468" marR="8468" marT="634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1EEDA"/>
                    </a:solidFill>
                  </a:tcPr>
                </a:tc>
                <a:tc>
                  <a:txBody>
                    <a:bodyPr/>
                    <a:lstStyle/>
                    <a:p>
                      <a:pPr algn="l" fontAlgn="t"/>
                      <a:r>
                        <a:rPr lang="tr-TR" sz="900" b="1" i="0" u="none" strike="noStrike">
                          <a:solidFill>
                            <a:srgbClr val="FF0000"/>
                          </a:solidFill>
                          <a:effectLst/>
                          <a:latin typeface="Arial"/>
                        </a:rPr>
                        <a:t>Genel Taban Sıra</a:t>
                      </a:r>
                      <a:endParaRPr lang="tr-TR" sz="900" b="1" i="0" u="none" strike="noStrike">
                        <a:solidFill>
                          <a:srgbClr val="000000"/>
                        </a:solidFill>
                        <a:effectLst/>
                        <a:latin typeface="Arial"/>
                      </a:endParaRPr>
                    </a:p>
                  </a:txBody>
                  <a:tcPr marL="127012" marR="8468" marT="6349" marB="0">
                    <a:lnL>
                      <a:noFill/>
                    </a:lnL>
                    <a:lnR>
                      <a:noFill/>
                    </a:lnR>
                    <a:lnT>
                      <a:noFill/>
                    </a:lnT>
                    <a:lnB w="6350" cap="flat" cmpd="sng" algn="ctr">
                      <a:solidFill>
                        <a:srgbClr val="000000"/>
                      </a:solidFill>
                      <a:prstDash val="solid"/>
                      <a:round/>
                      <a:headEnd type="none" w="med" len="med"/>
                      <a:tailEnd type="none" w="med" len="med"/>
                    </a:lnB>
                    <a:solidFill>
                      <a:srgbClr val="000000"/>
                    </a:solidFill>
                  </a:tcPr>
                </a:tc>
                <a:tc>
                  <a:txBody>
                    <a:bodyPr/>
                    <a:lstStyle/>
                    <a:p>
                      <a:pPr algn="ctr" fontAlgn="t"/>
                      <a:r>
                        <a:rPr lang="tr-TR" sz="900" b="1" i="0" u="none" strike="noStrike">
                          <a:solidFill>
                            <a:srgbClr val="FF0000"/>
                          </a:solidFill>
                          <a:effectLst/>
                          <a:latin typeface="Arial"/>
                        </a:rPr>
                        <a:t>Yaklaşık  Okul Birincisi Taban Sıra</a:t>
                      </a:r>
                      <a:endParaRPr lang="tr-TR" sz="900" b="1" i="0" u="none" strike="noStrike">
                        <a:solidFill>
                          <a:srgbClr val="000000"/>
                        </a:solidFill>
                        <a:effectLst/>
                        <a:latin typeface="Arial"/>
                      </a:endParaRPr>
                    </a:p>
                  </a:txBody>
                  <a:tcPr marL="8468" marR="8468" marT="6349"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t"/>
                      <a:r>
                        <a:rPr lang="tr-TR" sz="900" b="1" i="0" u="none" strike="noStrike">
                          <a:solidFill>
                            <a:srgbClr val="FF0000"/>
                          </a:solidFill>
                          <a:effectLst/>
                          <a:latin typeface="Arial"/>
                        </a:rPr>
                        <a:t>Okul Birincisi En Küçük Puan</a:t>
                      </a:r>
                      <a:endParaRPr lang="tr-TR" sz="900" b="1" i="0" u="none" strike="noStrike">
                        <a:solidFill>
                          <a:srgbClr val="000000"/>
                        </a:solidFill>
                        <a:effectLst/>
                        <a:latin typeface="Arial"/>
                      </a:endParaRPr>
                    </a:p>
                  </a:txBody>
                  <a:tcPr marL="127012" marR="8468" marT="6349"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1EEDA"/>
                    </a:solidFill>
                  </a:tcPr>
                </a:tc>
                <a:tc gridSpan="2">
                  <a:txBody>
                    <a:bodyPr/>
                    <a:lstStyle/>
                    <a:p>
                      <a:pPr algn="l" fontAlgn="t"/>
                      <a:r>
                        <a:rPr lang="tr-TR" sz="900" b="1" i="0" u="none" strike="noStrike">
                          <a:solidFill>
                            <a:srgbClr val="FF0000"/>
                          </a:solidFill>
                          <a:effectLst/>
                          <a:latin typeface="Arial"/>
                        </a:rPr>
                        <a:t>Okul Birincisi Kontenjan</a:t>
                      </a:r>
                      <a:endParaRPr lang="tr-TR" sz="900" b="1" i="0" u="none" strike="noStrike">
                        <a:solidFill>
                          <a:srgbClr val="000000"/>
                        </a:solidFill>
                        <a:effectLst/>
                        <a:latin typeface="Arial"/>
                      </a:endParaRPr>
                    </a:p>
                  </a:txBody>
                  <a:tcPr marL="127012" marR="8468" marT="6349"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1EEDA"/>
                    </a:solidFill>
                  </a:tcPr>
                </a:tc>
                <a:tc hMerge="1">
                  <a:txBody>
                    <a:bodyPr/>
                    <a:lstStyle/>
                    <a:p>
                      <a:endParaRPr lang="tr-TR"/>
                    </a:p>
                  </a:txBody>
                  <a:tcPr/>
                </a:tc>
                <a:tc>
                  <a:txBody>
                    <a:bodyPr/>
                    <a:lstStyle/>
                    <a:p>
                      <a:pPr algn="l" fontAlgn="t"/>
                      <a:r>
                        <a:rPr lang="tr-TR" sz="900" b="1" i="0" u="none" strike="noStrike" dirty="0">
                          <a:solidFill>
                            <a:srgbClr val="FF0000"/>
                          </a:solidFill>
                          <a:effectLst/>
                          <a:latin typeface="Arial"/>
                        </a:rPr>
                        <a:t>Okul Birincisi Yerleşen</a:t>
                      </a:r>
                      <a:endParaRPr lang="tr-TR" sz="900" b="1" i="0" u="none" strike="noStrike" dirty="0">
                        <a:solidFill>
                          <a:srgbClr val="000000"/>
                        </a:solidFill>
                        <a:effectLst/>
                        <a:latin typeface="Arial"/>
                      </a:endParaRPr>
                    </a:p>
                  </a:txBody>
                  <a:tcPr marL="127012" marR="8468" marT="6349"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1EEDA"/>
                    </a:solidFill>
                  </a:tcPr>
                </a:tc>
              </a:tr>
              <a:tr h="413586">
                <a:tc gridSpan="4">
                  <a:txBody>
                    <a:bodyPr/>
                    <a:lstStyle/>
                    <a:p>
                      <a:pPr algn="ctr" fontAlgn="ctr"/>
                      <a:r>
                        <a:rPr lang="tr-TR" sz="900" b="1" i="0" u="none" strike="noStrike">
                          <a:solidFill>
                            <a:srgbClr val="C00000"/>
                          </a:solidFill>
                          <a:effectLst/>
                          <a:latin typeface="Arial"/>
                        </a:rPr>
                        <a:t>YILDIZ TEKNİK ÜNİVERSİTESİ (İSTANBUL)</a:t>
                      </a:r>
                    </a:p>
                  </a:txBody>
                  <a:tcPr marL="8468" marR="8468" marT="634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p>
                      <a:pPr algn="ctr" fontAlgn="ctr"/>
                      <a:r>
                        <a:rPr lang="tr-TR" sz="900" b="1" i="0" u="none" strike="noStrike">
                          <a:solidFill>
                            <a:srgbClr val="C00000"/>
                          </a:solidFill>
                          <a:effectLst/>
                          <a:latin typeface="Arial"/>
                        </a:rPr>
                        <a:t>Elektrik-Elektronik Fakültesi</a:t>
                      </a:r>
                    </a:p>
                  </a:txBody>
                  <a:tcPr marL="8468" marR="8468" marT="634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ctr" fontAlgn="ctr"/>
                      <a:r>
                        <a:rPr lang="tr-TR" sz="900" b="1" i="0" u="none" strike="noStrike">
                          <a:solidFill>
                            <a:srgbClr val="C00000"/>
                          </a:solidFill>
                          <a:effectLst/>
                          <a:latin typeface="Arial"/>
                        </a:rPr>
                        <a:t>Bilgisayar Mühendisliği</a:t>
                      </a:r>
                    </a:p>
                  </a:txBody>
                  <a:tcPr marL="8468" marR="8468" marT="634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gridSpan="3">
                  <a:txBody>
                    <a:bodyPr/>
                    <a:lstStyle/>
                    <a:p>
                      <a:pPr algn="ctr" fontAlgn="ctr"/>
                      <a:r>
                        <a:rPr lang="tr-TR" sz="900" b="1" i="0" u="none" strike="noStrike">
                          <a:solidFill>
                            <a:srgbClr val="C00000"/>
                          </a:solidFill>
                          <a:effectLst/>
                          <a:latin typeface="Arial"/>
                        </a:rPr>
                        <a:t>SAY</a:t>
                      </a:r>
                    </a:p>
                  </a:txBody>
                  <a:tcPr marL="8468" marR="8468" marT="634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ctr" fontAlgn="ctr"/>
                      <a:r>
                        <a:rPr lang="tr-TR" sz="900" b="1" i="0" u="none" strike="noStrike">
                          <a:solidFill>
                            <a:srgbClr val="C00000"/>
                          </a:solidFill>
                          <a:effectLst/>
                          <a:latin typeface="Arial"/>
                        </a:rPr>
                        <a:t>100</a:t>
                      </a:r>
                    </a:p>
                  </a:txBody>
                  <a:tcPr marL="8468" marR="8468" marT="634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a:solidFill>
                            <a:srgbClr val="C00000"/>
                          </a:solidFill>
                          <a:effectLst/>
                          <a:latin typeface="Arial"/>
                        </a:rPr>
                        <a:t>100</a:t>
                      </a:r>
                    </a:p>
                  </a:txBody>
                  <a:tcPr marL="8468" marR="8468" marT="634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tr-TR" sz="900" b="1" i="0" u="none" strike="noStrike">
                          <a:solidFill>
                            <a:srgbClr val="C00000"/>
                          </a:solidFill>
                          <a:effectLst/>
                          <a:latin typeface="Arial"/>
                        </a:rPr>
                        <a:t>459,86273</a:t>
                      </a:r>
                    </a:p>
                  </a:txBody>
                  <a:tcPr marL="8468" marR="8468" marT="634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ctr"/>
                      <a:r>
                        <a:rPr lang="tr-TR" sz="1400" b="1" i="0" u="none" strike="noStrike" dirty="0" smtClean="0">
                          <a:solidFill>
                            <a:srgbClr val="7030A0"/>
                          </a:solidFill>
                          <a:effectLst/>
                          <a:latin typeface="Arial"/>
                        </a:rPr>
                        <a:t>8.476</a:t>
                      </a:r>
                      <a:endParaRPr lang="tr-TR" sz="1400" b="1" i="0" u="none" strike="noStrike" dirty="0">
                        <a:solidFill>
                          <a:srgbClr val="7030A0"/>
                        </a:solidFill>
                        <a:effectLst/>
                        <a:latin typeface="Arial"/>
                      </a:endParaRPr>
                    </a:p>
                  </a:txBody>
                  <a:tcPr marL="8468" marR="8468" marT="634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tr-TR" sz="1400" b="1" i="0" u="none" strike="noStrike" dirty="0" smtClean="0">
                          <a:solidFill>
                            <a:srgbClr val="FF0000"/>
                          </a:solidFill>
                          <a:effectLst/>
                          <a:latin typeface="Arial"/>
                        </a:rPr>
                        <a:t>12.380</a:t>
                      </a:r>
                      <a:endParaRPr lang="tr-TR" sz="1400" b="1" i="0" u="none" strike="noStrike" dirty="0">
                        <a:solidFill>
                          <a:srgbClr val="FF0000"/>
                        </a:solidFill>
                        <a:effectLst/>
                        <a:latin typeface="Arial"/>
                      </a:endParaRPr>
                    </a:p>
                  </a:txBody>
                  <a:tcPr marL="8468" marR="8468" marT="6349"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tr-TR" sz="1000" b="1" i="0" u="none" strike="noStrike">
                          <a:solidFill>
                            <a:srgbClr val="C00000"/>
                          </a:solidFill>
                          <a:effectLst/>
                          <a:latin typeface="Arial"/>
                        </a:rPr>
                        <a:t>449,30175</a:t>
                      </a:r>
                    </a:p>
                  </a:txBody>
                  <a:tcPr marL="8468" marR="8468" marT="6349"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t"/>
                      <a:r>
                        <a:rPr lang="tr-TR" sz="1000" b="1" i="0" u="none" strike="noStrike">
                          <a:solidFill>
                            <a:srgbClr val="C00000"/>
                          </a:solidFill>
                          <a:effectLst/>
                          <a:latin typeface="Arial"/>
                        </a:rPr>
                        <a:t>3</a:t>
                      </a:r>
                    </a:p>
                  </a:txBody>
                  <a:tcPr marL="8468" marR="8468" marT="6349"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tr-TR" sz="1000" b="1" i="0" u="none" strike="noStrike">
                          <a:solidFill>
                            <a:srgbClr val="C00000"/>
                          </a:solidFill>
                          <a:effectLst/>
                          <a:latin typeface="Arial"/>
                        </a:rPr>
                        <a:t>3</a:t>
                      </a:r>
                    </a:p>
                  </a:txBody>
                  <a:tcPr marL="8468" marR="8468" marT="6349"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8078">
                <a:tc gridSpan="2">
                  <a:txBody>
                    <a:bodyPr/>
                    <a:lstStyle/>
                    <a:p>
                      <a:pPr algn="ctr" fontAlgn="ctr"/>
                      <a:r>
                        <a:rPr lang="tr-TR" sz="900" b="1" i="0" u="none" strike="noStrike">
                          <a:solidFill>
                            <a:srgbClr val="C00000"/>
                          </a:solidFill>
                          <a:effectLst/>
                          <a:latin typeface="Arial"/>
                        </a:rPr>
                        <a:t>İZMİR YÜKSEK TEKNOLOJİ ENSTİTÜSÜ</a:t>
                      </a:r>
                    </a:p>
                  </a:txBody>
                  <a:tcPr marL="8468" marR="8468" marT="634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gridSpan="4">
                  <a:txBody>
                    <a:bodyPr/>
                    <a:lstStyle/>
                    <a:p>
                      <a:pPr algn="ctr" fontAlgn="ctr"/>
                      <a:r>
                        <a:rPr lang="tr-TR" sz="900" b="1" i="0" u="none" strike="noStrike">
                          <a:solidFill>
                            <a:srgbClr val="C00000"/>
                          </a:solidFill>
                          <a:effectLst/>
                          <a:latin typeface="Arial"/>
                        </a:rPr>
                        <a:t>Mühendislik Fakültesi</a:t>
                      </a:r>
                    </a:p>
                  </a:txBody>
                  <a:tcPr marL="8468" marR="8468" marT="634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p>
                      <a:pPr algn="ctr" fontAlgn="ctr"/>
                      <a:r>
                        <a:rPr lang="tr-TR" sz="900" b="1" i="0" u="none" strike="noStrike">
                          <a:solidFill>
                            <a:srgbClr val="C00000"/>
                          </a:solidFill>
                          <a:effectLst/>
                          <a:latin typeface="Arial"/>
                        </a:rPr>
                        <a:t>Bilgisayar Mühendisliği (İngilizce)</a:t>
                      </a:r>
                    </a:p>
                  </a:txBody>
                  <a:tcPr marL="8468" marR="8468" marT="634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gridSpan="3">
                  <a:txBody>
                    <a:bodyPr/>
                    <a:lstStyle/>
                    <a:p>
                      <a:pPr algn="ctr" fontAlgn="ctr"/>
                      <a:r>
                        <a:rPr lang="tr-TR" sz="900" b="1" i="0" u="none" strike="noStrike">
                          <a:solidFill>
                            <a:srgbClr val="C00000"/>
                          </a:solidFill>
                          <a:effectLst/>
                          <a:latin typeface="Arial"/>
                        </a:rPr>
                        <a:t>SAY</a:t>
                      </a:r>
                    </a:p>
                  </a:txBody>
                  <a:tcPr marL="8468" marR="8468" marT="634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ctr" fontAlgn="ctr"/>
                      <a:r>
                        <a:rPr lang="tr-TR" sz="900" b="1" i="0" u="none" strike="noStrike">
                          <a:solidFill>
                            <a:srgbClr val="C00000"/>
                          </a:solidFill>
                          <a:effectLst/>
                          <a:latin typeface="Arial"/>
                        </a:rPr>
                        <a:t>90</a:t>
                      </a:r>
                    </a:p>
                  </a:txBody>
                  <a:tcPr marL="8468" marR="8468" marT="634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a:solidFill>
                            <a:srgbClr val="C00000"/>
                          </a:solidFill>
                          <a:effectLst/>
                          <a:latin typeface="Arial"/>
                        </a:rPr>
                        <a:t>90</a:t>
                      </a:r>
                    </a:p>
                  </a:txBody>
                  <a:tcPr marL="8468" marR="8468" marT="634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tr-TR" sz="900" b="1" i="0" u="none" strike="noStrike">
                          <a:solidFill>
                            <a:srgbClr val="C00000"/>
                          </a:solidFill>
                          <a:effectLst/>
                          <a:latin typeface="Arial"/>
                        </a:rPr>
                        <a:t>442,56522</a:t>
                      </a:r>
                    </a:p>
                  </a:txBody>
                  <a:tcPr marL="8468" marR="8468" marT="634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ctr"/>
                      <a:r>
                        <a:rPr lang="tr-TR" sz="1400" b="1" i="0" u="none" strike="noStrike" dirty="0" smtClean="0">
                          <a:solidFill>
                            <a:srgbClr val="7030A0"/>
                          </a:solidFill>
                          <a:effectLst/>
                          <a:latin typeface="Arial"/>
                        </a:rPr>
                        <a:t>15.294</a:t>
                      </a:r>
                      <a:endParaRPr lang="tr-TR" sz="1400" b="1" i="0" u="none" strike="noStrike" dirty="0">
                        <a:solidFill>
                          <a:srgbClr val="7030A0"/>
                        </a:solidFill>
                        <a:effectLst/>
                        <a:latin typeface="Arial"/>
                      </a:endParaRPr>
                    </a:p>
                  </a:txBody>
                  <a:tcPr marL="8468" marR="8468" marT="634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tr-TR" sz="1400" b="1" i="0" u="none" strike="noStrike" dirty="0" smtClean="0">
                          <a:solidFill>
                            <a:srgbClr val="FF0000"/>
                          </a:solidFill>
                          <a:effectLst/>
                          <a:latin typeface="Arial"/>
                        </a:rPr>
                        <a:t>19.155</a:t>
                      </a:r>
                      <a:endParaRPr lang="tr-TR" sz="1400" b="1" i="0" u="none" strike="noStrike" dirty="0">
                        <a:solidFill>
                          <a:srgbClr val="FF0000"/>
                        </a:solidFill>
                        <a:effectLst/>
                        <a:latin typeface="Arial"/>
                      </a:endParaRPr>
                    </a:p>
                  </a:txBody>
                  <a:tcPr marL="8468" marR="8468" marT="6349"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tr-TR" sz="1000" b="1" i="0" u="none" strike="noStrike">
                          <a:solidFill>
                            <a:srgbClr val="C00000"/>
                          </a:solidFill>
                          <a:effectLst/>
                          <a:latin typeface="Arial"/>
                        </a:rPr>
                        <a:t>435,68663</a:t>
                      </a:r>
                    </a:p>
                  </a:txBody>
                  <a:tcPr marL="8468" marR="8468" marT="6349"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t"/>
                      <a:r>
                        <a:rPr lang="tr-TR" sz="1000" b="1" i="0" u="none" strike="noStrike">
                          <a:solidFill>
                            <a:srgbClr val="C00000"/>
                          </a:solidFill>
                          <a:effectLst/>
                          <a:latin typeface="Arial"/>
                        </a:rPr>
                        <a:t>3</a:t>
                      </a:r>
                    </a:p>
                  </a:txBody>
                  <a:tcPr marL="8468" marR="8468" marT="6349"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tr-TR" sz="1000" b="1" i="0" u="none" strike="noStrike">
                          <a:solidFill>
                            <a:srgbClr val="C00000"/>
                          </a:solidFill>
                          <a:effectLst/>
                          <a:latin typeface="Arial"/>
                        </a:rPr>
                        <a:t>3</a:t>
                      </a:r>
                    </a:p>
                  </a:txBody>
                  <a:tcPr marL="8468" marR="8468" marT="6349"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8078">
                <a:tc gridSpan="3">
                  <a:txBody>
                    <a:bodyPr/>
                    <a:lstStyle/>
                    <a:p>
                      <a:pPr algn="ctr" fontAlgn="ctr"/>
                      <a:r>
                        <a:rPr lang="tr-TR" sz="900" b="1" i="0" u="none" strike="noStrike">
                          <a:solidFill>
                            <a:srgbClr val="C00000"/>
                          </a:solidFill>
                          <a:effectLst/>
                          <a:latin typeface="Arial"/>
                        </a:rPr>
                        <a:t>EGE ÜNİVERSİTESİ (İZMİR)</a:t>
                      </a:r>
                    </a:p>
                  </a:txBody>
                  <a:tcPr marL="8468" marR="8468" marT="634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4">
                  <a:txBody>
                    <a:bodyPr/>
                    <a:lstStyle/>
                    <a:p>
                      <a:pPr algn="ctr" fontAlgn="ctr"/>
                      <a:r>
                        <a:rPr lang="tr-TR" sz="900" b="1" i="0" u="none" strike="noStrike">
                          <a:solidFill>
                            <a:srgbClr val="C00000"/>
                          </a:solidFill>
                          <a:effectLst/>
                          <a:latin typeface="Arial"/>
                        </a:rPr>
                        <a:t>Mühendislik Fakültesi</a:t>
                      </a:r>
                    </a:p>
                  </a:txBody>
                  <a:tcPr marL="8468" marR="8468" marT="634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p>
                      <a:pPr algn="ctr" fontAlgn="ctr"/>
                      <a:r>
                        <a:rPr lang="tr-TR" sz="900" b="1" i="0" u="none" strike="noStrike">
                          <a:solidFill>
                            <a:srgbClr val="C00000"/>
                          </a:solidFill>
                          <a:effectLst/>
                          <a:latin typeface="Arial"/>
                        </a:rPr>
                        <a:t>Bilgisayar Mühendisliği</a:t>
                      </a:r>
                    </a:p>
                  </a:txBody>
                  <a:tcPr marL="8468" marR="8468" marT="634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ctr" fontAlgn="ctr"/>
                      <a:r>
                        <a:rPr lang="tr-TR" sz="900" b="1" i="0" u="none" strike="noStrike">
                          <a:solidFill>
                            <a:srgbClr val="C00000"/>
                          </a:solidFill>
                          <a:effectLst/>
                          <a:latin typeface="Arial"/>
                        </a:rPr>
                        <a:t>SAY</a:t>
                      </a:r>
                    </a:p>
                  </a:txBody>
                  <a:tcPr marL="8468" marR="8468" marT="634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ctr"/>
                      <a:r>
                        <a:rPr lang="tr-TR" sz="900" b="1" i="0" u="none" strike="noStrike">
                          <a:solidFill>
                            <a:srgbClr val="C00000"/>
                          </a:solidFill>
                          <a:effectLst/>
                          <a:latin typeface="Arial"/>
                        </a:rPr>
                        <a:t>105</a:t>
                      </a:r>
                    </a:p>
                  </a:txBody>
                  <a:tcPr marL="8468" marR="8468" marT="634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a:solidFill>
                            <a:srgbClr val="C00000"/>
                          </a:solidFill>
                          <a:effectLst/>
                          <a:latin typeface="Arial"/>
                        </a:rPr>
                        <a:t>105</a:t>
                      </a:r>
                    </a:p>
                  </a:txBody>
                  <a:tcPr marL="8468" marR="8468" marT="634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tr-TR" sz="900" b="1" i="0" u="none" strike="noStrike">
                          <a:solidFill>
                            <a:srgbClr val="C00000"/>
                          </a:solidFill>
                          <a:effectLst/>
                          <a:latin typeface="Arial"/>
                        </a:rPr>
                        <a:t>427,59437</a:t>
                      </a:r>
                    </a:p>
                  </a:txBody>
                  <a:tcPr marL="8468" marR="8468" marT="634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ctr"/>
                      <a:r>
                        <a:rPr lang="tr-TR" sz="1400" b="1" i="0" u="none" strike="noStrike" dirty="0" smtClean="0">
                          <a:solidFill>
                            <a:srgbClr val="7030A0"/>
                          </a:solidFill>
                          <a:effectLst/>
                          <a:latin typeface="Arial"/>
                        </a:rPr>
                        <a:t>23.586</a:t>
                      </a:r>
                      <a:endParaRPr lang="tr-TR" sz="1400" b="1" i="0" u="none" strike="noStrike" dirty="0">
                        <a:solidFill>
                          <a:srgbClr val="7030A0"/>
                        </a:solidFill>
                        <a:effectLst/>
                        <a:latin typeface="Arial"/>
                      </a:endParaRPr>
                    </a:p>
                  </a:txBody>
                  <a:tcPr marL="8468" marR="8468" marT="634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tr-TR" sz="1400" b="1" i="0" u="none" strike="noStrike" dirty="0" smtClean="0">
                          <a:solidFill>
                            <a:srgbClr val="FF0000"/>
                          </a:solidFill>
                          <a:effectLst/>
                          <a:latin typeface="Arial"/>
                        </a:rPr>
                        <a:t>36.270</a:t>
                      </a:r>
                      <a:endParaRPr lang="tr-TR" sz="1400" b="1" i="0" u="none" strike="noStrike" dirty="0">
                        <a:solidFill>
                          <a:srgbClr val="FF0000"/>
                        </a:solidFill>
                        <a:effectLst/>
                        <a:latin typeface="Arial"/>
                      </a:endParaRPr>
                    </a:p>
                  </a:txBody>
                  <a:tcPr marL="8468" marR="8468" marT="6349"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tr-TR" sz="1000" b="1" i="0" u="none" strike="noStrike">
                          <a:solidFill>
                            <a:srgbClr val="C00000"/>
                          </a:solidFill>
                          <a:effectLst/>
                          <a:latin typeface="Arial"/>
                        </a:rPr>
                        <a:t>409,52839</a:t>
                      </a:r>
                    </a:p>
                  </a:txBody>
                  <a:tcPr marL="8468" marR="8468" marT="6349"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t"/>
                      <a:r>
                        <a:rPr lang="tr-TR" sz="1000" b="1" i="0" u="none" strike="noStrike">
                          <a:solidFill>
                            <a:srgbClr val="C00000"/>
                          </a:solidFill>
                          <a:effectLst/>
                          <a:latin typeface="Arial"/>
                        </a:rPr>
                        <a:t>3</a:t>
                      </a:r>
                    </a:p>
                  </a:txBody>
                  <a:tcPr marL="8468" marR="8468" marT="6349"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tr-TR" sz="1000" b="1" i="0" u="none" strike="noStrike">
                          <a:solidFill>
                            <a:srgbClr val="C00000"/>
                          </a:solidFill>
                          <a:effectLst/>
                          <a:latin typeface="Arial"/>
                        </a:rPr>
                        <a:t>3</a:t>
                      </a:r>
                    </a:p>
                  </a:txBody>
                  <a:tcPr marL="8468" marR="8468" marT="6349"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3586">
                <a:tc gridSpan="4">
                  <a:txBody>
                    <a:bodyPr/>
                    <a:lstStyle/>
                    <a:p>
                      <a:pPr algn="ctr" fontAlgn="ctr"/>
                      <a:r>
                        <a:rPr lang="tr-TR" sz="900" b="1" i="0" u="none" strike="noStrike">
                          <a:solidFill>
                            <a:srgbClr val="C00000"/>
                          </a:solidFill>
                          <a:effectLst/>
                          <a:latin typeface="Arial"/>
                        </a:rPr>
                        <a:t>ESKİŞEHİR OSMANGAZİ ÜNİVERSİTESİ</a:t>
                      </a:r>
                    </a:p>
                  </a:txBody>
                  <a:tcPr marL="8468" marR="8468" marT="634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gridSpan="3">
                  <a:txBody>
                    <a:bodyPr/>
                    <a:lstStyle/>
                    <a:p>
                      <a:pPr algn="ctr" fontAlgn="ctr"/>
                      <a:r>
                        <a:rPr lang="tr-TR" sz="900" b="1" i="0" u="none" strike="noStrike">
                          <a:solidFill>
                            <a:srgbClr val="C00000"/>
                          </a:solidFill>
                          <a:effectLst/>
                          <a:latin typeface="Arial"/>
                        </a:rPr>
                        <a:t>Mühendislik-Mimarlık Fakültesi</a:t>
                      </a:r>
                    </a:p>
                  </a:txBody>
                  <a:tcPr marL="8468" marR="8468" marT="634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2">
                  <a:txBody>
                    <a:bodyPr/>
                    <a:lstStyle/>
                    <a:p>
                      <a:pPr algn="ctr" fontAlgn="ctr"/>
                      <a:r>
                        <a:rPr lang="tr-TR" sz="900" b="1" i="0" u="none" strike="noStrike">
                          <a:solidFill>
                            <a:srgbClr val="C00000"/>
                          </a:solidFill>
                          <a:effectLst/>
                          <a:latin typeface="Arial"/>
                        </a:rPr>
                        <a:t>Bilgisayar Mühendisliği</a:t>
                      </a:r>
                    </a:p>
                  </a:txBody>
                  <a:tcPr marL="8468" marR="8468" marT="634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ctr" fontAlgn="ctr"/>
                      <a:r>
                        <a:rPr lang="tr-TR" sz="900" b="1" i="0" u="none" strike="noStrike">
                          <a:solidFill>
                            <a:srgbClr val="C00000"/>
                          </a:solidFill>
                          <a:effectLst/>
                          <a:latin typeface="Arial"/>
                        </a:rPr>
                        <a:t>SAY</a:t>
                      </a:r>
                    </a:p>
                  </a:txBody>
                  <a:tcPr marL="8468" marR="8468" marT="634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ctr"/>
                      <a:r>
                        <a:rPr lang="tr-TR" sz="900" b="1" i="0" u="none" strike="noStrike">
                          <a:solidFill>
                            <a:srgbClr val="C00000"/>
                          </a:solidFill>
                          <a:effectLst/>
                          <a:latin typeface="Arial"/>
                        </a:rPr>
                        <a:t>90</a:t>
                      </a:r>
                    </a:p>
                  </a:txBody>
                  <a:tcPr marL="8468" marR="8468" marT="634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a:solidFill>
                            <a:srgbClr val="C00000"/>
                          </a:solidFill>
                          <a:effectLst/>
                          <a:latin typeface="Arial"/>
                        </a:rPr>
                        <a:t>90</a:t>
                      </a:r>
                    </a:p>
                  </a:txBody>
                  <a:tcPr marL="8468" marR="8468" marT="634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tr-TR" sz="900" b="1" i="0" u="none" strike="noStrike">
                          <a:solidFill>
                            <a:srgbClr val="C00000"/>
                          </a:solidFill>
                          <a:effectLst/>
                          <a:latin typeface="Arial"/>
                        </a:rPr>
                        <a:t>401,53869</a:t>
                      </a:r>
                    </a:p>
                  </a:txBody>
                  <a:tcPr marL="8468" marR="8468" marT="634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ctr"/>
                      <a:r>
                        <a:rPr lang="tr-TR" sz="1400" b="1" i="0" u="none" strike="noStrike" dirty="0" smtClean="0">
                          <a:solidFill>
                            <a:srgbClr val="7030A0"/>
                          </a:solidFill>
                          <a:effectLst/>
                          <a:latin typeface="Arial"/>
                        </a:rPr>
                        <a:t>42.225</a:t>
                      </a:r>
                      <a:endParaRPr lang="tr-TR" sz="1400" b="1" i="0" u="none" strike="noStrike" dirty="0">
                        <a:solidFill>
                          <a:srgbClr val="7030A0"/>
                        </a:solidFill>
                        <a:effectLst/>
                        <a:latin typeface="Arial"/>
                      </a:endParaRPr>
                    </a:p>
                  </a:txBody>
                  <a:tcPr marL="8468" marR="8468" marT="634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tr-TR" sz="1400" b="1" i="0" u="none" strike="noStrike" dirty="0" smtClean="0">
                          <a:solidFill>
                            <a:srgbClr val="FF0000"/>
                          </a:solidFill>
                          <a:effectLst/>
                          <a:latin typeface="Arial"/>
                        </a:rPr>
                        <a:t>64.739</a:t>
                      </a:r>
                      <a:endParaRPr lang="tr-TR" sz="1400" b="1" i="0" u="none" strike="noStrike" dirty="0">
                        <a:solidFill>
                          <a:srgbClr val="FF0000"/>
                        </a:solidFill>
                        <a:effectLst/>
                        <a:latin typeface="Arial"/>
                      </a:endParaRPr>
                    </a:p>
                  </a:txBody>
                  <a:tcPr marL="8468" marR="8468" marT="6349"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tr-TR" sz="1000" b="1" i="0" u="none" strike="noStrike">
                          <a:solidFill>
                            <a:srgbClr val="C00000"/>
                          </a:solidFill>
                          <a:effectLst/>
                          <a:latin typeface="Arial"/>
                        </a:rPr>
                        <a:t>376,57348</a:t>
                      </a:r>
                    </a:p>
                  </a:txBody>
                  <a:tcPr marL="8468" marR="8468" marT="6349"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t"/>
                      <a:r>
                        <a:rPr lang="tr-TR" sz="1000" b="1" i="0" u="none" strike="noStrike">
                          <a:solidFill>
                            <a:srgbClr val="C00000"/>
                          </a:solidFill>
                          <a:effectLst/>
                          <a:latin typeface="Arial"/>
                        </a:rPr>
                        <a:t>3</a:t>
                      </a:r>
                    </a:p>
                  </a:txBody>
                  <a:tcPr marL="8468" marR="8468" marT="6349"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tr-TR" sz="1000" b="1" i="0" u="none" strike="noStrike">
                          <a:solidFill>
                            <a:srgbClr val="C00000"/>
                          </a:solidFill>
                          <a:effectLst/>
                          <a:latin typeface="Arial"/>
                        </a:rPr>
                        <a:t>3</a:t>
                      </a:r>
                    </a:p>
                  </a:txBody>
                  <a:tcPr marL="8468" marR="8468" marT="6349"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9506">
                <a:tc gridSpan="3">
                  <a:txBody>
                    <a:bodyPr/>
                    <a:lstStyle/>
                    <a:p>
                      <a:pPr algn="ctr" fontAlgn="ctr"/>
                      <a:r>
                        <a:rPr lang="tr-TR" sz="900" b="1" i="0" u="none" strike="noStrike">
                          <a:solidFill>
                            <a:srgbClr val="C00000"/>
                          </a:solidFill>
                          <a:effectLst/>
                          <a:latin typeface="Arial"/>
                        </a:rPr>
                        <a:t>SELÇUK ÜNİVERSİTESİ (KONYA)</a:t>
                      </a:r>
                    </a:p>
                  </a:txBody>
                  <a:tcPr marL="8468" marR="8468" marT="634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4">
                  <a:txBody>
                    <a:bodyPr/>
                    <a:lstStyle/>
                    <a:p>
                      <a:pPr algn="ctr" fontAlgn="ctr"/>
                      <a:r>
                        <a:rPr lang="tr-TR" sz="900" b="1" i="0" u="none" strike="noStrike">
                          <a:solidFill>
                            <a:srgbClr val="C00000"/>
                          </a:solidFill>
                          <a:effectLst/>
                          <a:latin typeface="Arial"/>
                        </a:rPr>
                        <a:t>Teknoloji Fakültesi</a:t>
                      </a:r>
                    </a:p>
                  </a:txBody>
                  <a:tcPr marL="8468" marR="8468" marT="634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ctr"/>
                      <a:r>
                        <a:rPr lang="tr-TR" sz="900" b="1" i="0" u="none" strike="noStrike">
                          <a:solidFill>
                            <a:srgbClr val="C00000"/>
                          </a:solidFill>
                          <a:effectLst/>
                          <a:latin typeface="Arial"/>
                        </a:rPr>
                        <a:t>Bilgisayar Mühendisliği</a:t>
                      </a:r>
                    </a:p>
                  </a:txBody>
                  <a:tcPr marL="8468" marR="8468" marT="634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tr-TR" sz="900" b="1" i="0" u="none" strike="noStrike">
                          <a:solidFill>
                            <a:srgbClr val="C00000"/>
                          </a:solidFill>
                          <a:effectLst/>
                          <a:latin typeface="Arial"/>
                        </a:rPr>
                        <a:t>SAY</a:t>
                      </a:r>
                    </a:p>
                  </a:txBody>
                  <a:tcPr marL="8468" marR="8468" marT="634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ctr" fontAlgn="ctr"/>
                      <a:r>
                        <a:rPr lang="tr-TR" sz="900" b="1" i="0" u="none" strike="noStrike">
                          <a:solidFill>
                            <a:srgbClr val="C00000"/>
                          </a:solidFill>
                          <a:effectLst/>
                          <a:latin typeface="Arial"/>
                        </a:rPr>
                        <a:t>64</a:t>
                      </a:r>
                    </a:p>
                  </a:txBody>
                  <a:tcPr marL="8468" marR="8468" marT="634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a:solidFill>
                            <a:srgbClr val="C00000"/>
                          </a:solidFill>
                          <a:effectLst/>
                          <a:latin typeface="Arial"/>
                        </a:rPr>
                        <a:t>64</a:t>
                      </a:r>
                    </a:p>
                  </a:txBody>
                  <a:tcPr marL="8468" marR="8468" marT="634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tr-TR" sz="900" b="1" i="0" u="none" strike="noStrike">
                          <a:solidFill>
                            <a:srgbClr val="C00000"/>
                          </a:solidFill>
                          <a:effectLst/>
                          <a:latin typeface="Arial"/>
                        </a:rPr>
                        <a:t>354,06034</a:t>
                      </a:r>
                    </a:p>
                  </a:txBody>
                  <a:tcPr marL="8468" marR="8468" marT="634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ctr"/>
                      <a:r>
                        <a:rPr lang="tr-TR" sz="1400" b="1" i="0" u="none" strike="noStrike" dirty="0" smtClean="0">
                          <a:solidFill>
                            <a:srgbClr val="7030A0"/>
                          </a:solidFill>
                          <a:effectLst/>
                          <a:latin typeface="Arial"/>
                        </a:rPr>
                        <a:t>87.338</a:t>
                      </a:r>
                      <a:endParaRPr lang="tr-TR" sz="1400" b="1" i="0" u="none" strike="noStrike" dirty="0">
                        <a:solidFill>
                          <a:srgbClr val="7030A0"/>
                        </a:solidFill>
                        <a:effectLst/>
                        <a:latin typeface="Arial"/>
                      </a:endParaRPr>
                    </a:p>
                  </a:txBody>
                  <a:tcPr marL="8468" marR="8468" marT="634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tr-TR" sz="1400" b="1" i="0" u="none" strike="noStrike" dirty="0" smtClean="0">
                          <a:solidFill>
                            <a:srgbClr val="FF0000"/>
                          </a:solidFill>
                          <a:effectLst/>
                          <a:latin typeface="Arial"/>
                        </a:rPr>
                        <a:t>209.821</a:t>
                      </a:r>
                      <a:endParaRPr lang="tr-TR" sz="1400" b="1" i="0" u="none" strike="noStrike" dirty="0">
                        <a:solidFill>
                          <a:srgbClr val="FF0000"/>
                        </a:solidFill>
                        <a:effectLst/>
                        <a:latin typeface="Arial"/>
                      </a:endParaRPr>
                    </a:p>
                  </a:txBody>
                  <a:tcPr marL="8468" marR="8468" marT="6349"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tr-TR" sz="1000" b="1" i="0" u="none" strike="noStrike">
                          <a:solidFill>
                            <a:srgbClr val="C00000"/>
                          </a:solidFill>
                          <a:effectLst/>
                          <a:latin typeface="Arial"/>
                        </a:rPr>
                        <a:t>278,3049</a:t>
                      </a:r>
                    </a:p>
                  </a:txBody>
                  <a:tcPr marL="8468" marR="8468" marT="6349"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t"/>
                      <a:r>
                        <a:rPr lang="tr-TR" sz="1000" b="1" i="0" u="none" strike="noStrike">
                          <a:solidFill>
                            <a:srgbClr val="C00000"/>
                          </a:solidFill>
                          <a:effectLst/>
                          <a:latin typeface="Arial"/>
                        </a:rPr>
                        <a:t>2</a:t>
                      </a:r>
                    </a:p>
                  </a:txBody>
                  <a:tcPr marL="8468" marR="8468" marT="6349"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tr-TR" sz="1000" b="1" i="0" u="none" strike="noStrike">
                          <a:solidFill>
                            <a:srgbClr val="C00000"/>
                          </a:solidFill>
                          <a:effectLst/>
                          <a:latin typeface="Arial"/>
                        </a:rPr>
                        <a:t>2</a:t>
                      </a:r>
                    </a:p>
                  </a:txBody>
                  <a:tcPr marL="8468" marR="8468" marT="6349"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3586">
                <a:tc gridSpan="5">
                  <a:txBody>
                    <a:bodyPr/>
                    <a:lstStyle/>
                    <a:p>
                      <a:pPr algn="l" fontAlgn="t"/>
                      <a:r>
                        <a:rPr lang="tr-TR" sz="900" b="1" i="0" u="none" strike="noStrike">
                          <a:solidFill>
                            <a:srgbClr val="C00000"/>
                          </a:solidFill>
                          <a:effectLst/>
                          <a:latin typeface="Arial"/>
                        </a:rPr>
                        <a:t>BANDIRMA ONYEDİ EYLÜL ÜNİVERSİTESİ (BALIKESİR)</a:t>
                      </a:r>
                    </a:p>
                  </a:txBody>
                  <a:tcPr marL="8468" marR="8468" marT="6349"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p>
                      <a:pPr algn="l" fontAlgn="t"/>
                      <a:r>
                        <a:rPr lang="tr-TR" sz="900" b="1" i="0" u="none" strike="noStrike">
                          <a:solidFill>
                            <a:srgbClr val="C00000"/>
                          </a:solidFill>
                          <a:effectLst/>
                          <a:latin typeface="Arial"/>
                        </a:rPr>
                        <a:t>Mühendislik ve Doğa Bilimleri Fakültesi</a:t>
                      </a:r>
                    </a:p>
                  </a:txBody>
                  <a:tcPr marL="8468" marR="8468" marT="6349"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t"/>
                      <a:r>
                        <a:rPr lang="tr-TR" sz="900" b="1" i="0" u="none" strike="noStrike">
                          <a:solidFill>
                            <a:srgbClr val="C00000"/>
                          </a:solidFill>
                          <a:effectLst/>
                          <a:latin typeface="Arial"/>
                        </a:rPr>
                        <a:t>Bilgisayar Mühendisliği (İngilizce)</a:t>
                      </a:r>
                    </a:p>
                  </a:txBody>
                  <a:tcPr marL="8468" marR="8468" marT="6349"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r" fontAlgn="t"/>
                      <a:r>
                        <a:rPr lang="tr-TR" sz="900" b="1" i="0" u="none" strike="noStrike">
                          <a:solidFill>
                            <a:srgbClr val="C00000"/>
                          </a:solidFill>
                          <a:effectLst/>
                          <a:latin typeface="Arial"/>
                        </a:rPr>
                        <a:t>SAY</a:t>
                      </a:r>
                    </a:p>
                  </a:txBody>
                  <a:tcPr marL="8468" marR="127012" marT="6349"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l" fontAlgn="t"/>
                      <a:r>
                        <a:rPr lang="tr-TR" sz="900" b="1" i="0" u="none" strike="noStrike">
                          <a:solidFill>
                            <a:srgbClr val="C00000"/>
                          </a:solidFill>
                          <a:effectLst/>
                          <a:latin typeface="Arial"/>
                        </a:rPr>
                        <a:t>60</a:t>
                      </a:r>
                    </a:p>
                  </a:txBody>
                  <a:tcPr marL="254024" marR="8468" marT="6349"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tr-TR" sz="900" b="1" i="0" u="none" strike="noStrike">
                          <a:solidFill>
                            <a:srgbClr val="C00000"/>
                          </a:solidFill>
                          <a:effectLst/>
                          <a:latin typeface="Arial"/>
                        </a:rPr>
                        <a:t>60</a:t>
                      </a:r>
                    </a:p>
                  </a:txBody>
                  <a:tcPr marL="8468" marR="127012" marT="6349"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t"/>
                      <a:r>
                        <a:rPr lang="tr-TR" sz="900" b="1" i="0" u="none" strike="noStrike" dirty="0">
                          <a:solidFill>
                            <a:srgbClr val="C00000"/>
                          </a:solidFill>
                          <a:effectLst/>
                          <a:latin typeface="Arial"/>
                        </a:rPr>
                        <a:t>341,42414</a:t>
                      </a:r>
                    </a:p>
                  </a:txBody>
                  <a:tcPr marL="8468" marR="127012" marT="6349"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t"/>
                      <a:r>
                        <a:rPr lang="tr-TR" sz="1400" b="1" i="0" u="none" strike="noStrike" dirty="0" smtClean="0">
                          <a:solidFill>
                            <a:srgbClr val="7030A0"/>
                          </a:solidFill>
                          <a:effectLst/>
                          <a:latin typeface="Arial"/>
                        </a:rPr>
                        <a:t>102.142</a:t>
                      </a:r>
                      <a:endParaRPr lang="tr-TR" sz="1400" b="1" i="0" u="none" strike="noStrike" dirty="0">
                        <a:solidFill>
                          <a:srgbClr val="7030A0"/>
                        </a:solidFill>
                        <a:effectLst/>
                        <a:latin typeface="Arial"/>
                      </a:endParaRPr>
                    </a:p>
                  </a:txBody>
                  <a:tcPr marL="8468" marR="8468" marT="6349"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tr-TR" sz="1400" b="1" i="0" u="none" strike="noStrike" dirty="0" smtClean="0">
                          <a:solidFill>
                            <a:srgbClr val="C00000"/>
                          </a:solidFill>
                          <a:effectLst/>
                          <a:latin typeface="Arial"/>
                        </a:rPr>
                        <a:t>138.079</a:t>
                      </a:r>
                      <a:endParaRPr lang="tr-TR" sz="1400" b="1" i="0" u="none" strike="noStrike" dirty="0">
                        <a:solidFill>
                          <a:srgbClr val="C00000"/>
                        </a:solidFill>
                        <a:effectLst/>
                        <a:latin typeface="Arial"/>
                      </a:endParaRPr>
                    </a:p>
                  </a:txBody>
                  <a:tcPr marL="8468" marR="8468" marT="6349"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tr-TR" sz="1000" b="1" i="0" u="none" strike="noStrike">
                          <a:solidFill>
                            <a:srgbClr val="C00000"/>
                          </a:solidFill>
                          <a:effectLst/>
                          <a:latin typeface="Arial"/>
                        </a:rPr>
                        <a:t>315,99357</a:t>
                      </a:r>
                    </a:p>
                  </a:txBody>
                  <a:tcPr marL="8468" marR="8468" marT="6349"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t"/>
                      <a:r>
                        <a:rPr lang="tr-TR" sz="1000" b="1" i="0" u="none" strike="noStrike">
                          <a:solidFill>
                            <a:srgbClr val="C00000"/>
                          </a:solidFill>
                          <a:effectLst/>
                          <a:latin typeface="Arial"/>
                        </a:rPr>
                        <a:t>2</a:t>
                      </a:r>
                    </a:p>
                  </a:txBody>
                  <a:tcPr marL="8468" marR="8468" marT="6349"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tr-TR" sz="1000" b="1" i="0" u="none" strike="noStrike" dirty="0">
                          <a:solidFill>
                            <a:srgbClr val="C00000"/>
                          </a:solidFill>
                          <a:effectLst/>
                          <a:latin typeface="Arial"/>
                        </a:rPr>
                        <a:t>2</a:t>
                      </a:r>
                    </a:p>
                  </a:txBody>
                  <a:tcPr marL="8468" marR="8468" marT="6349"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4775823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Başlık 1"/>
          <p:cNvSpPr>
            <a:spLocks noGrp="1"/>
          </p:cNvSpPr>
          <p:nvPr>
            <p:ph type="title"/>
          </p:nvPr>
        </p:nvSpPr>
        <p:spPr>
          <a:xfrm>
            <a:off x="-529167" y="404813"/>
            <a:ext cx="10972800" cy="417512"/>
          </a:xfrm>
        </p:spPr>
        <p:txBody>
          <a:bodyPr/>
          <a:lstStyle/>
          <a:p>
            <a:r>
              <a:rPr lang="tr-TR" sz="3200" smtClean="0"/>
              <a:t>Okul Birincilerinin Yerleşmesi</a:t>
            </a:r>
          </a:p>
        </p:txBody>
      </p:sp>
      <p:sp>
        <p:nvSpPr>
          <p:cNvPr id="178179" name="Slayt Numarası Yer Tutucusu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8B35CBA4-D612-497E-8B7E-51D6F27A3769}" type="slidenum">
              <a:rPr lang="tr-TR" altLang="tr-TR" smtClean="0">
                <a:solidFill>
                  <a:srgbClr val="000000"/>
                </a:solidFill>
              </a:rPr>
              <a:pPr/>
              <a:t>34</a:t>
            </a:fld>
            <a:endParaRPr lang="tr-TR" altLang="tr-TR" smtClean="0">
              <a:solidFill>
                <a:srgbClr val="000000"/>
              </a:solidFill>
            </a:endParaRPr>
          </a:p>
        </p:txBody>
      </p:sp>
      <p:graphicFrame>
        <p:nvGraphicFramePr>
          <p:cNvPr id="2" name="Tablo 1"/>
          <p:cNvGraphicFramePr>
            <a:graphicFrameLocks noGrp="1"/>
          </p:cNvGraphicFramePr>
          <p:nvPr>
            <p:extLst>
              <p:ext uri="{D42A27DB-BD31-4B8C-83A1-F6EECF244321}">
                <p14:modId xmlns:p14="http://schemas.microsoft.com/office/powerpoint/2010/main" xmlns="" val="3435781743"/>
              </p:ext>
            </p:extLst>
          </p:nvPr>
        </p:nvGraphicFramePr>
        <p:xfrm>
          <a:off x="431800" y="1125538"/>
          <a:ext cx="11233152" cy="2256226"/>
        </p:xfrm>
        <a:graphic>
          <a:graphicData uri="http://schemas.openxmlformats.org/drawingml/2006/table">
            <a:tbl>
              <a:tblPr/>
              <a:tblGrid>
                <a:gridCol w="2038860"/>
                <a:gridCol w="631075"/>
                <a:gridCol w="330101"/>
                <a:gridCol w="1048556"/>
                <a:gridCol w="184469"/>
                <a:gridCol w="980596"/>
                <a:gridCol w="145632"/>
                <a:gridCol w="543696"/>
                <a:gridCol w="330101"/>
                <a:gridCol w="368937"/>
                <a:gridCol w="417480"/>
                <a:gridCol w="87379"/>
                <a:gridCol w="660203"/>
                <a:gridCol w="184469"/>
                <a:gridCol w="593320"/>
                <a:gridCol w="768079"/>
                <a:gridCol w="813387"/>
                <a:gridCol w="184469"/>
                <a:gridCol w="339812"/>
                <a:gridCol w="582531"/>
              </a:tblGrid>
              <a:tr h="829082">
                <a:tc>
                  <a:txBody>
                    <a:bodyPr/>
                    <a:lstStyle/>
                    <a:p>
                      <a:pPr algn="l" fontAlgn="ctr"/>
                      <a:r>
                        <a:rPr lang="tr-TR" sz="900" b="1" i="0" u="none" strike="noStrike" dirty="0">
                          <a:solidFill>
                            <a:srgbClr val="FF0000"/>
                          </a:solidFill>
                          <a:effectLst/>
                          <a:latin typeface="Arial"/>
                        </a:rPr>
                        <a:t>Üniversite Adı</a:t>
                      </a:r>
                      <a:endParaRPr lang="tr-TR" sz="900" b="1" i="0" u="none" strike="noStrike" dirty="0">
                        <a:solidFill>
                          <a:srgbClr val="000000"/>
                        </a:solidFill>
                        <a:effectLst/>
                        <a:latin typeface="Arial"/>
                      </a:endParaRPr>
                    </a:p>
                  </a:txBody>
                  <a:tcPr marL="8467" marR="8467" marT="633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1EEDA"/>
                    </a:solidFill>
                  </a:tcPr>
                </a:tc>
                <a:tc gridSpan="3">
                  <a:txBody>
                    <a:bodyPr/>
                    <a:lstStyle/>
                    <a:p>
                      <a:pPr algn="l" fontAlgn="ctr"/>
                      <a:r>
                        <a:rPr lang="tr-TR" sz="900" b="1" i="0" u="none" strike="noStrike">
                          <a:solidFill>
                            <a:srgbClr val="FF0000"/>
                          </a:solidFill>
                          <a:effectLst/>
                          <a:latin typeface="Arial"/>
                        </a:rPr>
                        <a:t>Fakülte/Yüksekokul Adı</a:t>
                      </a:r>
                      <a:endParaRPr lang="tr-TR" sz="900" b="1" i="0" u="none" strike="noStrike">
                        <a:solidFill>
                          <a:srgbClr val="000000"/>
                        </a:solidFill>
                        <a:effectLst/>
                        <a:latin typeface="Arial"/>
                      </a:endParaRPr>
                    </a:p>
                  </a:txBody>
                  <a:tcPr marL="380997" marR="8467" marT="633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1EEDA"/>
                    </a:solidFill>
                  </a:tcPr>
                </a:tc>
                <a:tc hMerge="1">
                  <a:txBody>
                    <a:bodyPr/>
                    <a:lstStyle/>
                    <a:p>
                      <a:endParaRPr lang="tr-TR"/>
                    </a:p>
                  </a:txBody>
                  <a:tcPr/>
                </a:tc>
                <a:tc hMerge="1">
                  <a:txBody>
                    <a:bodyPr/>
                    <a:lstStyle/>
                    <a:p>
                      <a:endParaRPr lang="tr-TR"/>
                    </a:p>
                  </a:txBody>
                  <a:tcPr/>
                </a:tc>
                <a:tc gridSpan="2">
                  <a:txBody>
                    <a:bodyPr/>
                    <a:lstStyle/>
                    <a:p>
                      <a:pPr algn="l" fontAlgn="ctr"/>
                      <a:r>
                        <a:rPr lang="tr-TR" sz="900" b="1" i="0" u="none" strike="noStrike">
                          <a:solidFill>
                            <a:srgbClr val="FF0000"/>
                          </a:solidFill>
                          <a:effectLst/>
                          <a:latin typeface="Arial"/>
                        </a:rPr>
                        <a:t>Program Adı</a:t>
                      </a:r>
                      <a:endParaRPr lang="tr-TR" sz="900" b="1" i="0" u="none" strike="noStrike">
                        <a:solidFill>
                          <a:srgbClr val="000000"/>
                        </a:solidFill>
                        <a:effectLst/>
                        <a:latin typeface="Arial"/>
                      </a:endParaRPr>
                    </a:p>
                  </a:txBody>
                  <a:tcPr marL="8467" marR="8467" marT="633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1EEDA"/>
                    </a:solidFill>
                  </a:tcPr>
                </a:tc>
                <a:tc hMerge="1">
                  <a:txBody>
                    <a:bodyPr/>
                    <a:lstStyle/>
                    <a:p>
                      <a:endParaRPr lang="tr-TR"/>
                    </a:p>
                  </a:txBody>
                  <a:tcPr/>
                </a:tc>
                <a:tc gridSpan="2">
                  <a:txBody>
                    <a:bodyPr/>
                    <a:lstStyle/>
                    <a:p>
                      <a:pPr algn="ctr" fontAlgn="ctr"/>
                      <a:r>
                        <a:rPr lang="tr-TR" sz="900" b="1" i="0" u="none" strike="noStrike">
                          <a:solidFill>
                            <a:srgbClr val="FF0000"/>
                          </a:solidFill>
                          <a:effectLst/>
                          <a:latin typeface="Arial"/>
                        </a:rPr>
                        <a:t>Puan Türü</a:t>
                      </a:r>
                      <a:endParaRPr lang="tr-TR" sz="900" b="1" i="0" u="none" strike="noStrike">
                        <a:solidFill>
                          <a:srgbClr val="000000"/>
                        </a:solidFill>
                        <a:effectLst/>
                        <a:latin typeface="Arial"/>
                      </a:endParaRPr>
                    </a:p>
                  </a:txBody>
                  <a:tcPr marL="8467" marR="8467" marT="633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1EEDA"/>
                    </a:solidFill>
                  </a:tcPr>
                </a:tc>
                <a:tc hMerge="1">
                  <a:txBody>
                    <a:bodyPr/>
                    <a:lstStyle/>
                    <a:p>
                      <a:endParaRPr lang="tr-TR"/>
                    </a:p>
                  </a:txBody>
                  <a:tcPr/>
                </a:tc>
                <a:tc gridSpan="2">
                  <a:txBody>
                    <a:bodyPr/>
                    <a:lstStyle/>
                    <a:p>
                      <a:pPr algn="ctr" fontAlgn="ctr"/>
                      <a:r>
                        <a:rPr lang="tr-TR" sz="900" b="1" i="0" u="none" strike="noStrike">
                          <a:solidFill>
                            <a:srgbClr val="FF0000"/>
                          </a:solidFill>
                          <a:effectLst/>
                          <a:latin typeface="Arial"/>
                        </a:rPr>
                        <a:t>Genel Kontenjan</a:t>
                      </a:r>
                      <a:endParaRPr lang="tr-TR" sz="900" b="1" i="0" u="none" strike="noStrike">
                        <a:solidFill>
                          <a:srgbClr val="000000"/>
                        </a:solidFill>
                        <a:effectLst/>
                        <a:latin typeface="Arial"/>
                      </a:endParaRPr>
                    </a:p>
                  </a:txBody>
                  <a:tcPr marL="8467" marR="8467" marT="633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1EEDA"/>
                    </a:solidFill>
                  </a:tcPr>
                </a:tc>
                <a:tc hMerge="1">
                  <a:txBody>
                    <a:bodyPr/>
                    <a:lstStyle/>
                    <a:p>
                      <a:endParaRPr lang="tr-TR"/>
                    </a:p>
                  </a:txBody>
                  <a:tcPr/>
                </a:tc>
                <a:tc gridSpan="2">
                  <a:txBody>
                    <a:bodyPr/>
                    <a:lstStyle/>
                    <a:p>
                      <a:pPr algn="ctr" fontAlgn="ctr"/>
                      <a:r>
                        <a:rPr lang="tr-TR" sz="900" b="1" i="0" u="none" strike="noStrike">
                          <a:solidFill>
                            <a:srgbClr val="FF0000"/>
                          </a:solidFill>
                          <a:effectLst/>
                          <a:latin typeface="Arial"/>
                        </a:rPr>
                        <a:t>Genel Yerleşen</a:t>
                      </a:r>
                      <a:endParaRPr lang="tr-TR" sz="900" b="1" i="0" u="none" strike="noStrike">
                        <a:solidFill>
                          <a:srgbClr val="000000"/>
                        </a:solidFill>
                        <a:effectLst/>
                        <a:latin typeface="Arial"/>
                      </a:endParaRPr>
                    </a:p>
                  </a:txBody>
                  <a:tcPr marL="8467" marR="8467" marT="633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1EEDA"/>
                    </a:solidFill>
                  </a:tcPr>
                </a:tc>
                <a:tc hMerge="1">
                  <a:txBody>
                    <a:bodyPr/>
                    <a:lstStyle/>
                    <a:p>
                      <a:endParaRPr lang="tr-TR"/>
                    </a:p>
                  </a:txBody>
                  <a:tcPr/>
                </a:tc>
                <a:tc>
                  <a:txBody>
                    <a:bodyPr/>
                    <a:lstStyle/>
                    <a:p>
                      <a:pPr algn="ctr" fontAlgn="ctr"/>
                      <a:r>
                        <a:rPr lang="tr-TR" sz="900" b="1" i="0" u="none" strike="noStrike">
                          <a:solidFill>
                            <a:srgbClr val="FF0000"/>
                          </a:solidFill>
                          <a:effectLst/>
                          <a:latin typeface="Arial"/>
                        </a:rPr>
                        <a:t>Taban Puan</a:t>
                      </a:r>
                      <a:endParaRPr lang="tr-TR" sz="900" b="1" i="0" u="none" strike="noStrike">
                        <a:solidFill>
                          <a:srgbClr val="000000"/>
                        </a:solidFill>
                        <a:effectLst/>
                        <a:latin typeface="Arial"/>
                      </a:endParaRPr>
                    </a:p>
                  </a:txBody>
                  <a:tcPr marL="8467" marR="8467" marT="633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1EEDA"/>
                    </a:solidFill>
                  </a:tcPr>
                </a:tc>
                <a:tc gridSpan="2">
                  <a:txBody>
                    <a:bodyPr/>
                    <a:lstStyle/>
                    <a:p>
                      <a:pPr algn="l" fontAlgn="t"/>
                      <a:r>
                        <a:rPr lang="tr-TR" sz="1000" b="1" i="0" u="none" strike="noStrike">
                          <a:solidFill>
                            <a:srgbClr val="FF0000"/>
                          </a:solidFill>
                          <a:effectLst/>
                          <a:latin typeface="Arial"/>
                        </a:rPr>
                        <a:t>Genel Taban Sıra</a:t>
                      </a:r>
                      <a:endParaRPr lang="tr-TR" sz="1000" b="1" i="0" u="none" strike="noStrike">
                        <a:solidFill>
                          <a:srgbClr val="000000"/>
                        </a:solidFill>
                        <a:effectLst/>
                        <a:latin typeface="Arial"/>
                      </a:endParaRPr>
                    </a:p>
                  </a:txBody>
                  <a:tcPr marL="126999" marR="8467" marT="6338" marB="0">
                    <a:lnL>
                      <a:noFill/>
                    </a:lnL>
                    <a:lnR>
                      <a:noFill/>
                    </a:lnR>
                    <a:lnT>
                      <a:noFill/>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tr-TR"/>
                    </a:p>
                  </a:txBody>
                  <a:tcPr/>
                </a:tc>
                <a:tc>
                  <a:txBody>
                    <a:bodyPr/>
                    <a:lstStyle/>
                    <a:p>
                      <a:pPr algn="ctr" fontAlgn="t"/>
                      <a:r>
                        <a:rPr lang="tr-TR" sz="1000" b="1" i="0" u="none" strike="noStrike">
                          <a:solidFill>
                            <a:srgbClr val="FF0000"/>
                          </a:solidFill>
                          <a:effectLst/>
                          <a:latin typeface="Arial"/>
                        </a:rPr>
                        <a:t>Yaklaşık  Okul Birincisi Taban Sıra</a:t>
                      </a:r>
                      <a:endParaRPr lang="tr-TR" sz="1000" b="1" i="0" u="none" strike="noStrike">
                        <a:solidFill>
                          <a:srgbClr val="000000"/>
                        </a:solidFill>
                        <a:effectLst/>
                        <a:latin typeface="Arial"/>
                      </a:endParaRPr>
                    </a:p>
                  </a:txBody>
                  <a:tcPr marL="8467" marR="8467" marT="6338"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t"/>
                      <a:r>
                        <a:rPr lang="tr-TR" sz="900" b="1" i="0" u="none" strike="noStrike">
                          <a:solidFill>
                            <a:srgbClr val="FF0000"/>
                          </a:solidFill>
                          <a:effectLst/>
                          <a:latin typeface="Arial"/>
                        </a:rPr>
                        <a:t>Okul Birincisi En Küçük Puan</a:t>
                      </a:r>
                      <a:endParaRPr lang="tr-TR" sz="900" b="1" i="0" u="none" strike="noStrike">
                        <a:solidFill>
                          <a:srgbClr val="000000"/>
                        </a:solidFill>
                        <a:effectLst/>
                        <a:latin typeface="Arial"/>
                      </a:endParaRPr>
                    </a:p>
                  </a:txBody>
                  <a:tcPr marL="126999" marR="8467" marT="6338"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1EEDA"/>
                    </a:solidFill>
                  </a:tcPr>
                </a:tc>
                <a:tc gridSpan="2">
                  <a:txBody>
                    <a:bodyPr/>
                    <a:lstStyle/>
                    <a:p>
                      <a:pPr algn="l" fontAlgn="t"/>
                      <a:r>
                        <a:rPr lang="tr-TR" sz="900" b="1" i="0" u="none" strike="noStrike">
                          <a:solidFill>
                            <a:srgbClr val="FF0000"/>
                          </a:solidFill>
                          <a:effectLst/>
                          <a:latin typeface="Arial"/>
                        </a:rPr>
                        <a:t>Okul Birincisi Kontenjan</a:t>
                      </a:r>
                      <a:endParaRPr lang="tr-TR" sz="900" b="1" i="0" u="none" strike="noStrike">
                        <a:solidFill>
                          <a:srgbClr val="000000"/>
                        </a:solidFill>
                        <a:effectLst/>
                        <a:latin typeface="Arial"/>
                      </a:endParaRPr>
                    </a:p>
                  </a:txBody>
                  <a:tcPr marL="126999" marR="8467" marT="6338"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1EEDA"/>
                    </a:solidFill>
                  </a:tcPr>
                </a:tc>
                <a:tc hMerge="1">
                  <a:txBody>
                    <a:bodyPr/>
                    <a:lstStyle/>
                    <a:p>
                      <a:endParaRPr lang="tr-TR"/>
                    </a:p>
                  </a:txBody>
                  <a:tcPr/>
                </a:tc>
                <a:tc>
                  <a:txBody>
                    <a:bodyPr/>
                    <a:lstStyle/>
                    <a:p>
                      <a:pPr algn="l" fontAlgn="t"/>
                      <a:r>
                        <a:rPr lang="tr-TR" sz="900" b="1" i="0" u="none" strike="noStrike">
                          <a:solidFill>
                            <a:srgbClr val="FF0000"/>
                          </a:solidFill>
                          <a:effectLst/>
                          <a:latin typeface="Arial"/>
                        </a:rPr>
                        <a:t>Okul Birincisi Yerleşen</a:t>
                      </a:r>
                      <a:endParaRPr lang="tr-TR" sz="900" b="1" i="0" u="none" strike="noStrike">
                        <a:solidFill>
                          <a:srgbClr val="000000"/>
                        </a:solidFill>
                        <a:effectLst/>
                        <a:latin typeface="Arial"/>
                      </a:endParaRPr>
                    </a:p>
                  </a:txBody>
                  <a:tcPr marL="126999" marR="8467" marT="6338"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1EEDA"/>
                    </a:solidFill>
                  </a:tcPr>
                </a:tc>
              </a:tr>
              <a:tr h="280586">
                <a:tc>
                  <a:txBody>
                    <a:bodyPr/>
                    <a:lstStyle/>
                    <a:p>
                      <a:pPr algn="l" fontAlgn="t"/>
                      <a:r>
                        <a:rPr lang="tr-TR" sz="1000" b="1" i="0" u="none" strike="noStrike">
                          <a:solidFill>
                            <a:srgbClr val="000000"/>
                          </a:solidFill>
                          <a:effectLst/>
                          <a:latin typeface="Arial"/>
                        </a:rPr>
                        <a:t>ANKARA ÜNİVERSİTESİ</a:t>
                      </a:r>
                    </a:p>
                  </a:txBody>
                  <a:tcPr marL="8467" marR="8467" marT="6338"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t"/>
                      <a:r>
                        <a:rPr lang="tr-TR" sz="1000" b="1" i="0" u="none" strike="noStrike">
                          <a:solidFill>
                            <a:srgbClr val="000000"/>
                          </a:solidFill>
                          <a:effectLst/>
                          <a:latin typeface="Arial"/>
                        </a:rPr>
                        <a:t>Hukuk Fakültesi</a:t>
                      </a:r>
                    </a:p>
                  </a:txBody>
                  <a:tcPr marL="380997" marR="8467" marT="6338"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2">
                  <a:txBody>
                    <a:bodyPr/>
                    <a:lstStyle/>
                    <a:p>
                      <a:pPr algn="l" fontAlgn="t"/>
                      <a:r>
                        <a:rPr lang="tr-TR" sz="1000" b="1" i="0" u="none" strike="noStrike">
                          <a:solidFill>
                            <a:srgbClr val="000000"/>
                          </a:solidFill>
                          <a:effectLst/>
                          <a:latin typeface="Arial"/>
                        </a:rPr>
                        <a:t>Hukuk Fakültesi</a:t>
                      </a:r>
                    </a:p>
                  </a:txBody>
                  <a:tcPr marL="8467" marR="8467" marT="6338"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ctr" fontAlgn="t"/>
                      <a:r>
                        <a:rPr lang="tr-TR" sz="1000" b="1" i="0" u="none" strike="noStrike">
                          <a:solidFill>
                            <a:srgbClr val="000000"/>
                          </a:solidFill>
                          <a:effectLst/>
                          <a:latin typeface="Arial"/>
                        </a:rPr>
                        <a:t>EA</a:t>
                      </a:r>
                    </a:p>
                  </a:txBody>
                  <a:tcPr marL="8467" marR="8467" marT="6338"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ctr" fontAlgn="t"/>
                      <a:r>
                        <a:rPr lang="tr-TR" sz="1000" b="1" i="0" u="none" strike="noStrike">
                          <a:solidFill>
                            <a:srgbClr val="000000"/>
                          </a:solidFill>
                          <a:effectLst/>
                          <a:latin typeface="Arial"/>
                        </a:rPr>
                        <a:t>550</a:t>
                      </a:r>
                    </a:p>
                  </a:txBody>
                  <a:tcPr marL="8467" marR="8467" marT="6338"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ctr" fontAlgn="t"/>
                      <a:r>
                        <a:rPr lang="tr-TR" sz="1000" b="1" i="0" u="none" strike="noStrike">
                          <a:solidFill>
                            <a:srgbClr val="000000"/>
                          </a:solidFill>
                          <a:effectLst/>
                          <a:latin typeface="Arial"/>
                        </a:rPr>
                        <a:t>550</a:t>
                      </a:r>
                    </a:p>
                  </a:txBody>
                  <a:tcPr marL="8467" marR="8467" marT="6338"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t"/>
                      <a:r>
                        <a:rPr lang="tr-TR" sz="1000" b="1" i="0" u="none" strike="noStrike">
                          <a:solidFill>
                            <a:srgbClr val="000000"/>
                          </a:solidFill>
                          <a:effectLst/>
                          <a:latin typeface="Arial"/>
                        </a:rPr>
                        <a:t>412,36835</a:t>
                      </a:r>
                    </a:p>
                  </a:txBody>
                  <a:tcPr marL="8467" marR="8467" marT="6338"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tr-TR" sz="1400" b="1" i="0" u="none" strike="noStrike" dirty="0" smtClean="0">
                          <a:solidFill>
                            <a:srgbClr val="0070C0"/>
                          </a:solidFill>
                          <a:effectLst/>
                          <a:latin typeface="Arial"/>
                        </a:rPr>
                        <a:t>  5.124</a:t>
                      </a:r>
                      <a:endParaRPr lang="tr-TR" sz="1400" b="1" i="0" u="none" strike="noStrike" dirty="0">
                        <a:solidFill>
                          <a:srgbClr val="0070C0"/>
                        </a:solidFill>
                        <a:effectLst/>
                        <a:latin typeface="Arial"/>
                      </a:endParaRPr>
                    </a:p>
                  </a:txBody>
                  <a:tcPr marL="8467" marR="8467" marT="6338"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t"/>
                      <a:r>
                        <a:rPr lang="tr-TR" sz="1400" b="1" i="0" u="none" strike="noStrike" dirty="0" smtClean="0">
                          <a:solidFill>
                            <a:srgbClr val="C00000"/>
                          </a:solidFill>
                          <a:effectLst/>
                          <a:latin typeface="Arial"/>
                        </a:rPr>
                        <a:t>8.394</a:t>
                      </a:r>
                      <a:endParaRPr lang="tr-TR" sz="1400" b="1" i="0" u="none" strike="noStrike" dirty="0">
                        <a:solidFill>
                          <a:srgbClr val="C00000"/>
                        </a:solidFill>
                        <a:effectLst/>
                        <a:latin typeface="Arial"/>
                      </a:endParaRPr>
                    </a:p>
                  </a:txBody>
                  <a:tcPr marL="8467" marR="8467" marT="6338"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tr-TR" sz="900" b="1" i="0" u="none" strike="noStrike">
                          <a:solidFill>
                            <a:srgbClr val="000000"/>
                          </a:solidFill>
                          <a:effectLst/>
                          <a:latin typeface="Arial"/>
                        </a:rPr>
                        <a:t>400,94653</a:t>
                      </a:r>
                    </a:p>
                  </a:txBody>
                  <a:tcPr marL="8467" marR="8467" marT="6338"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tr-TR" sz="1400" b="1" i="0" u="none" strike="noStrike">
                          <a:solidFill>
                            <a:srgbClr val="FF0000"/>
                          </a:solidFill>
                          <a:effectLst/>
                          <a:latin typeface="Arial"/>
                        </a:rPr>
                        <a:t>14</a:t>
                      </a:r>
                    </a:p>
                  </a:txBody>
                  <a:tcPr marL="8467" marR="8467" marT="6338"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t"/>
                      <a:r>
                        <a:rPr lang="tr-TR" sz="1400" b="1" i="0" u="none" strike="noStrike">
                          <a:solidFill>
                            <a:srgbClr val="FF0000"/>
                          </a:solidFill>
                          <a:effectLst/>
                          <a:latin typeface="Arial"/>
                        </a:rPr>
                        <a:t>14</a:t>
                      </a:r>
                    </a:p>
                  </a:txBody>
                  <a:tcPr marL="8467" marR="8467" marT="6338"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0586">
                <a:tc gridSpan="3">
                  <a:txBody>
                    <a:bodyPr/>
                    <a:lstStyle/>
                    <a:p>
                      <a:pPr algn="l" fontAlgn="t"/>
                      <a:r>
                        <a:rPr lang="tr-TR" sz="1000" b="1" i="0" u="none" strike="noStrike">
                          <a:solidFill>
                            <a:srgbClr val="000000"/>
                          </a:solidFill>
                          <a:effectLst/>
                          <a:latin typeface="Arial"/>
                        </a:rPr>
                        <a:t>İSTANBUL ÜNİVERSİTESİ</a:t>
                      </a:r>
                    </a:p>
                  </a:txBody>
                  <a:tcPr marL="8467" marR="8467" marT="6338"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l" fontAlgn="t"/>
                      <a:r>
                        <a:rPr lang="tr-TR" sz="1000" b="1" i="0" u="none" strike="noStrike">
                          <a:solidFill>
                            <a:srgbClr val="000000"/>
                          </a:solidFill>
                          <a:effectLst/>
                          <a:latin typeface="Arial"/>
                        </a:rPr>
                        <a:t>Hukuk Fakültesi</a:t>
                      </a:r>
                    </a:p>
                  </a:txBody>
                  <a:tcPr marL="126999" marR="8467" marT="6338"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t"/>
                      <a:r>
                        <a:rPr lang="tr-TR" sz="1000" b="1" i="0" u="none" strike="noStrike">
                          <a:solidFill>
                            <a:srgbClr val="000000"/>
                          </a:solidFill>
                          <a:effectLst/>
                          <a:latin typeface="Arial"/>
                        </a:rPr>
                        <a:t>Hukuk Fakültesi (İÖ)</a:t>
                      </a:r>
                    </a:p>
                  </a:txBody>
                  <a:tcPr marL="126999" marR="8467" marT="6338"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gridSpan="3">
                  <a:txBody>
                    <a:bodyPr/>
                    <a:lstStyle/>
                    <a:p>
                      <a:pPr algn="r" fontAlgn="t"/>
                      <a:r>
                        <a:rPr lang="tr-TR" sz="1000" b="1" i="0" u="none" strike="noStrike" dirty="0">
                          <a:solidFill>
                            <a:srgbClr val="000000"/>
                          </a:solidFill>
                          <a:effectLst/>
                          <a:latin typeface="Arial"/>
                        </a:rPr>
                        <a:t>EA</a:t>
                      </a:r>
                    </a:p>
                  </a:txBody>
                  <a:tcPr marL="8467" marR="253997" marT="6338"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l" fontAlgn="t"/>
                      <a:r>
                        <a:rPr lang="tr-TR" sz="1000" b="1" i="0" u="none" strike="noStrike" dirty="0">
                          <a:solidFill>
                            <a:srgbClr val="000000"/>
                          </a:solidFill>
                          <a:effectLst/>
                          <a:latin typeface="Arial"/>
                        </a:rPr>
                        <a:t>340</a:t>
                      </a:r>
                    </a:p>
                  </a:txBody>
                  <a:tcPr marL="126999" marR="8467" marT="6338"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tr-TR" sz="1000" b="1" i="0" u="none" strike="noStrike">
                          <a:solidFill>
                            <a:srgbClr val="000000"/>
                          </a:solidFill>
                          <a:effectLst/>
                          <a:latin typeface="Arial"/>
                        </a:rPr>
                        <a:t>340</a:t>
                      </a:r>
                    </a:p>
                  </a:txBody>
                  <a:tcPr marL="8467" marR="126999" marT="6338"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t"/>
                      <a:r>
                        <a:rPr lang="tr-TR" sz="1000" b="1" i="0" u="none" strike="noStrike" dirty="0">
                          <a:solidFill>
                            <a:srgbClr val="000000"/>
                          </a:solidFill>
                          <a:effectLst/>
                          <a:latin typeface="Arial"/>
                        </a:rPr>
                        <a:t>397,87682</a:t>
                      </a:r>
                    </a:p>
                  </a:txBody>
                  <a:tcPr marL="8467" marR="8467" marT="6338"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l" fontAlgn="t"/>
                      <a:r>
                        <a:rPr lang="tr-TR" sz="1400" b="1" i="0" u="none" strike="noStrike" dirty="0" smtClean="0">
                          <a:solidFill>
                            <a:srgbClr val="0070C0"/>
                          </a:solidFill>
                          <a:effectLst/>
                          <a:latin typeface="Arial"/>
                        </a:rPr>
                        <a:t>9.130</a:t>
                      </a:r>
                      <a:endParaRPr lang="tr-TR" sz="1400" b="1" i="0" u="none" strike="noStrike" dirty="0">
                        <a:solidFill>
                          <a:srgbClr val="0070C0"/>
                        </a:solidFill>
                        <a:effectLst/>
                        <a:latin typeface="Arial"/>
                      </a:endParaRPr>
                    </a:p>
                  </a:txBody>
                  <a:tcPr marL="126999" marR="8467" marT="6338"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tr-TR" sz="1400" b="1" i="0" u="none" strike="noStrike" dirty="0" smtClean="0">
                          <a:solidFill>
                            <a:srgbClr val="C00000"/>
                          </a:solidFill>
                          <a:effectLst/>
                          <a:latin typeface="Arial"/>
                        </a:rPr>
                        <a:t>18.111</a:t>
                      </a:r>
                      <a:endParaRPr lang="tr-TR" sz="1400" b="1" i="0" u="none" strike="noStrike" dirty="0">
                        <a:solidFill>
                          <a:srgbClr val="C00000"/>
                        </a:solidFill>
                        <a:effectLst/>
                        <a:latin typeface="Arial"/>
                      </a:endParaRPr>
                    </a:p>
                  </a:txBody>
                  <a:tcPr marL="8467" marR="8467" marT="6338"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tr-TR" sz="900" b="1" i="0" u="none" strike="noStrike">
                          <a:solidFill>
                            <a:srgbClr val="000000"/>
                          </a:solidFill>
                          <a:effectLst/>
                          <a:latin typeface="Arial"/>
                        </a:rPr>
                        <a:t>380,66376</a:t>
                      </a:r>
                    </a:p>
                  </a:txBody>
                  <a:tcPr marL="8467" marR="8467" marT="6338"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t"/>
                      <a:r>
                        <a:rPr lang="tr-TR" sz="1400" b="1" i="0" u="none" strike="noStrike">
                          <a:solidFill>
                            <a:srgbClr val="FF0000"/>
                          </a:solidFill>
                          <a:effectLst/>
                          <a:latin typeface="Arial"/>
                        </a:rPr>
                        <a:t>9</a:t>
                      </a:r>
                    </a:p>
                  </a:txBody>
                  <a:tcPr marL="8467" marR="8467" marT="6338"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tr-TR" sz="1400" b="1" i="0" u="none" strike="noStrike">
                          <a:solidFill>
                            <a:srgbClr val="FF0000"/>
                          </a:solidFill>
                          <a:effectLst/>
                          <a:latin typeface="Arial"/>
                        </a:rPr>
                        <a:t>9</a:t>
                      </a:r>
                    </a:p>
                  </a:txBody>
                  <a:tcPr marL="8467" marR="380997" marT="6338"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7710">
                <a:tc gridSpan="2">
                  <a:txBody>
                    <a:bodyPr/>
                    <a:lstStyle/>
                    <a:p>
                      <a:pPr algn="l" fontAlgn="t"/>
                      <a:r>
                        <a:rPr lang="tr-TR" sz="1000" b="1" i="0" u="none" strike="noStrike">
                          <a:solidFill>
                            <a:srgbClr val="000000"/>
                          </a:solidFill>
                          <a:effectLst/>
                          <a:latin typeface="Arial"/>
                        </a:rPr>
                        <a:t>ANADOLU ÜNİVERSİTESİ (ESKİŞEHİR)</a:t>
                      </a:r>
                    </a:p>
                  </a:txBody>
                  <a:tcPr marL="8467" marR="8467" marT="6338"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l" fontAlgn="t"/>
                      <a:r>
                        <a:rPr lang="tr-TR" sz="1000" b="1" i="0" u="none" strike="noStrike">
                          <a:solidFill>
                            <a:srgbClr val="000000"/>
                          </a:solidFill>
                          <a:effectLst/>
                          <a:latin typeface="Arial"/>
                        </a:rPr>
                        <a:t>Hukuk Fakültesi</a:t>
                      </a:r>
                    </a:p>
                  </a:txBody>
                  <a:tcPr marL="253997" marR="8467" marT="6338"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gridSpan="3">
                  <a:txBody>
                    <a:bodyPr/>
                    <a:lstStyle/>
                    <a:p>
                      <a:pPr algn="l" fontAlgn="t"/>
                      <a:r>
                        <a:rPr lang="tr-TR" sz="1000" b="1" i="0" u="none" strike="noStrike">
                          <a:solidFill>
                            <a:srgbClr val="000000"/>
                          </a:solidFill>
                          <a:effectLst/>
                          <a:latin typeface="Arial"/>
                        </a:rPr>
                        <a:t>Hukuk Fakültesi</a:t>
                      </a:r>
                    </a:p>
                  </a:txBody>
                  <a:tcPr marL="126999" marR="8467" marT="6338"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2">
                  <a:txBody>
                    <a:bodyPr/>
                    <a:lstStyle/>
                    <a:p>
                      <a:pPr algn="l" fontAlgn="t"/>
                      <a:r>
                        <a:rPr lang="tr-TR" sz="1000" b="1" i="0" u="none" strike="noStrike">
                          <a:solidFill>
                            <a:srgbClr val="000000"/>
                          </a:solidFill>
                          <a:effectLst/>
                          <a:latin typeface="Arial"/>
                        </a:rPr>
                        <a:t>EA</a:t>
                      </a:r>
                    </a:p>
                  </a:txBody>
                  <a:tcPr marL="126999" marR="8467" marT="6338"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t"/>
                      <a:r>
                        <a:rPr lang="tr-TR" sz="1000" b="1" i="0" u="none" strike="noStrike">
                          <a:solidFill>
                            <a:srgbClr val="000000"/>
                          </a:solidFill>
                          <a:effectLst/>
                          <a:latin typeface="Arial"/>
                        </a:rPr>
                        <a:t>355</a:t>
                      </a:r>
                    </a:p>
                  </a:txBody>
                  <a:tcPr marL="126999" marR="8467" marT="6338"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tr-TR" sz="1000" b="1" i="0" u="none" strike="noStrike">
                          <a:solidFill>
                            <a:srgbClr val="000000"/>
                          </a:solidFill>
                          <a:effectLst/>
                          <a:latin typeface="Arial"/>
                        </a:rPr>
                        <a:t>355</a:t>
                      </a:r>
                    </a:p>
                  </a:txBody>
                  <a:tcPr marL="253997" marR="8467" marT="6338"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t"/>
                      <a:r>
                        <a:rPr lang="tr-TR" sz="1000" b="1" i="0" u="none" strike="noStrike">
                          <a:solidFill>
                            <a:srgbClr val="000000"/>
                          </a:solidFill>
                          <a:effectLst/>
                          <a:latin typeface="Arial"/>
                        </a:rPr>
                        <a:t>376,05852</a:t>
                      </a:r>
                    </a:p>
                  </a:txBody>
                  <a:tcPr marL="8467" marR="8467" marT="6338"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ctr" fontAlgn="t"/>
                      <a:r>
                        <a:rPr lang="tr-TR" sz="1400" b="1" i="0" u="none" strike="noStrike" dirty="0" smtClean="0">
                          <a:solidFill>
                            <a:srgbClr val="0070C0"/>
                          </a:solidFill>
                          <a:effectLst/>
                          <a:latin typeface="Arial"/>
                        </a:rPr>
                        <a:t>20.854</a:t>
                      </a:r>
                      <a:endParaRPr lang="tr-TR" sz="1400" b="1" i="0" u="none" strike="noStrike" dirty="0">
                        <a:solidFill>
                          <a:srgbClr val="0070C0"/>
                        </a:solidFill>
                        <a:effectLst/>
                        <a:latin typeface="Arial"/>
                      </a:endParaRPr>
                    </a:p>
                  </a:txBody>
                  <a:tcPr marL="8467" marR="8467" marT="6338"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tr-TR" sz="1400" b="1" i="0" u="none" strike="noStrike" dirty="0" smtClean="0">
                          <a:solidFill>
                            <a:srgbClr val="C00000"/>
                          </a:solidFill>
                          <a:effectLst/>
                          <a:latin typeface="Arial"/>
                        </a:rPr>
                        <a:t>41.639</a:t>
                      </a:r>
                      <a:endParaRPr lang="tr-TR" sz="1400" b="1" i="0" u="none" strike="noStrike" dirty="0">
                        <a:solidFill>
                          <a:srgbClr val="C00000"/>
                        </a:solidFill>
                        <a:effectLst/>
                        <a:latin typeface="Arial"/>
                      </a:endParaRPr>
                    </a:p>
                  </a:txBody>
                  <a:tcPr marL="8467" marR="8467" marT="6338"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tr-TR" sz="900" b="1" i="0" u="none" strike="noStrike">
                          <a:solidFill>
                            <a:srgbClr val="000000"/>
                          </a:solidFill>
                          <a:effectLst/>
                          <a:latin typeface="Arial"/>
                        </a:rPr>
                        <a:t>355,63566</a:t>
                      </a:r>
                    </a:p>
                  </a:txBody>
                  <a:tcPr marL="8467" marR="8467" marT="6338"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t"/>
                      <a:r>
                        <a:rPr lang="tr-TR" sz="1400" b="1" i="0" u="none" strike="noStrike" dirty="0">
                          <a:solidFill>
                            <a:srgbClr val="FF0000"/>
                          </a:solidFill>
                          <a:effectLst/>
                          <a:latin typeface="Arial"/>
                        </a:rPr>
                        <a:t>9</a:t>
                      </a:r>
                    </a:p>
                  </a:txBody>
                  <a:tcPr marL="253997" marR="8467" marT="6338"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tr-TR" sz="1400" b="1" i="0" u="none" strike="noStrike">
                          <a:solidFill>
                            <a:srgbClr val="FF0000"/>
                          </a:solidFill>
                          <a:effectLst/>
                          <a:latin typeface="Arial"/>
                        </a:rPr>
                        <a:t>9</a:t>
                      </a:r>
                    </a:p>
                  </a:txBody>
                  <a:tcPr marL="8467" marR="380997" marT="6338"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7710">
                <a:tc gridSpan="3">
                  <a:txBody>
                    <a:bodyPr/>
                    <a:lstStyle/>
                    <a:p>
                      <a:pPr algn="l" fontAlgn="t"/>
                      <a:r>
                        <a:rPr lang="tr-TR" sz="1000" b="1" i="0" u="none" strike="noStrike">
                          <a:solidFill>
                            <a:srgbClr val="000000"/>
                          </a:solidFill>
                          <a:effectLst/>
                          <a:latin typeface="Arial"/>
                        </a:rPr>
                        <a:t>SAKARYA ÜNİVERSİTESİ</a:t>
                      </a:r>
                    </a:p>
                  </a:txBody>
                  <a:tcPr marL="8467" marR="8467" marT="6338"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2">
                  <a:txBody>
                    <a:bodyPr/>
                    <a:lstStyle/>
                    <a:p>
                      <a:pPr algn="l" fontAlgn="t"/>
                      <a:r>
                        <a:rPr lang="tr-TR" sz="1000" b="1" i="0" u="none" strike="noStrike">
                          <a:solidFill>
                            <a:srgbClr val="000000"/>
                          </a:solidFill>
                          <a:effectLst/>
                          <a:latin typeface="Arial"/>
                        </a:rPr>
                        <a:t>Hukuk Fakültesi</a:t>
                      </a:r>
                    </a:p>
                  </a:txBody>
                  <a:tcPr marL="126999" marR="8467" marT="6338"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l" fontAlgn="t"/>
                      <a:r>
                        <a:rPr lang="tr-TR" sz="1000" b="1" i="0" u="none" strike="noStrike" dirty="0">
                          <a:solidFill>
                            <a:srgbClr val="000000"/>
                          </a:solidFill>
                          <a:effectLst/>
                          <a:latin typeface="Arial"/>
                        </a:rPr>
                        <a:t>Hukuk Fakültesi</a:t>
                      </a:r>
                    </a:p>
                  </a:txBody>
                  <a:tcPr marL="8467" marR="8467" marT="6338"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l" fontAlgn="t"/>
                      <a:r>
                        <a:rPr lang="tr-TR" sz="1000" b="1" i="0" u="none" strike="noStrike">
                          <a:solidFill>
                            <a:srgbClr val="000000"/>
                          </a:solidFill>
                          <a:effectLst/>
                          <a:latin typeface="Arial"/>
                        </a:rPr>
                        <a:t>EA</a:t>
                      </a:r>
                    </a:p>
                  </a:txBody>
                  <a:tcPr marL="126999" marR="8467" marT="6338"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t"/>
                      <a:r>
                        <a:rPr lang="tr-TR" sz="1000" b="1" i="0" u="none" strike="noStrike">
                          <a:solidFill>
                            <a:srgbClr val="000000"/>
                          </a:solidFill>
                          <a:effectLst/>
                          <a:latin typeface="Arial"/>
                        </a:rPr>
                        <a:t>240</a:t>
                      </a:r>
                    </a:p>
                  </a:txBody>
                  <a:tcPr marL="126999" marR="8467" marT="6338"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tr-TR" sz="1000" b="1" i="0" u="none" strike="noStrike">
                          <a:solidFill>
                            <a:srgbClr val="000000"/>
                          </a:solidFill>
                          <a:effectLst/>
                          <a:latin typeface="Arial"/>
                        </a:rPr>
                        <a:t>240</a:t>
                      </a:r>
                    </a:p>
                  </a:txBody>
                  <a:tcPr marL="253997" marR="8467" marT="6338"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t"/>
                      <a:r>
                        <a:rPr lang="tr-TR" sz="1000" b="1" i="0" u="none" strike="noStrike" dirty="0">
                          <a:solidFill>
                            <a:srgbClr val="000000"/>
                          </a:solidFill>
                          <a:effectLst/>
                          <a:latin typeface="Arial"/>
                        </a:rPr>
                        <a:t>353,6468</a:t>
                      </a:r>
                    </a:p>
                  </a:txBody>
                  <a:tcPr marL="8467" marR="8467" marT="6338"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ctr" fontAlgn="t"/>
                      <a:r>
                        <a:rPr lang="tr-TR" sz="1400" b="1" i="0" u="none" strike="noStrike" dirty="0" smtClean="0">
                          <a:solidFill>
                            <a:srgbClr val="0070C0"/>
                          </a:solidFill>
                          <a:effectLst/>
                          <a:latin typeface="Arial"/>
                        </a:rPr>
                        <a:t>43.291</a:t>
                      </a:r>
                      <a:endParaRPr lang="tr-TR" sz="1400" b="1" i="0" u="none" strike="noStrike" dirty="0">
                        <a:solidFill>
                          <a:srgbClr val="0070C0"/>
                        </a:solidFill>
                        <a:effectLst/>
                        <a:latin typeface="Arial"/>
                      </a:endParaRPr>
                    </a:p>
                  </a:txBody>
                  <a:tcPr marL="8467" marR="8467" marT="6338"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tr-TR" sz="1400" b="1" i="0" u="none" strike="noStrike" dirty="0" smtClean="0">
                          <a:solidFill>
                            <a:srgbClr val="C00000"/>
                          </a:solidFill>
                          <a:effectLst/>
                          <a:latin typeface="Arial"/>
                        </a:rPr>
                        <a:t>94.201</a:t>
                      </a:r>
                      <a:endParaRPr lang="tr-TR" sz="1400" b="1" i="0" u="none" strike="noStrike" dirty="0">
                        <a:solidFill>
                          <a:srgbClr val="C00000"/>
                        </a:solidFill>
                        <a:effectLst/>
                        <a:latin typeface="Arial"/>
                      </a:endParaRPr>
                    </a:p>
                  </a:txBody>
                  <a:tcPr marL="8467" marR="8467" marT="6338"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tr-TR" sz="900" b="1" i="0" u="none" strike="noStrike">
                          <a:solidFill>
                            <a:srgbClr val="000000"/>
                          </a:solidFill>
                          <a:effectLst/>
                          <a:latin typeface="Arial"/>
                        </a:rPr>
                        <a:t>323,23159</a:t>
                      </a:r>
                    </a:p>
                  </a:txBody>
                  <a:tcPr marL="8467" marR="8467" marT="6338"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t"/>
                      <a:r>
                        <a:rPr lang="tr-TR" sz="1400" b="1" i="0" u="none" strike="noStrike">
                          <a:solidFill>
                            <a:srgbClr val="FF0000"/>
                          </a:solidFill>
                          <a:effectLst/>
                          <a:latin typeface="Arial"/>
                        </a:rPr>
                        <a:t>6</a:t>
                      </a:r>
                    </a:p>
                  </a:txBody>
                  <a:tcPr marL="253997" marR="8467" marT="6338"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tr-TR" sz="1400" b="1" i="0" u="none" strike="noStrike" dirty="0">
                          <a:solidFill>
                            <a:srgbClr val="FF0000"/>
                          </a:solidFill>
                          <a:effectLst/>
                          <a:latin typeface="Arial"/>
                        </a:rPr>
                        <a:t>6</a:t>
                      </a:r>
                    </a:p>
                  </a:txBody>
                  <a:tcPr marL="8467" marR="380997" marT="6338"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3" name="Tablo 2"/>
          <p:cNvGraphicFramePr>
            <a:graphicFrameLocks noGrp="1"/>
          </p:cNvGraphicFramePr>
          <p:nvPr>
            <p:extLst>
              <p:ext uri="{D42A27DB-BD31-4B8C-83A1-F6EECF244321}">
                <p14:modId xmlns:p14="http://schemas.microsoft.com/office/powerpoint/2010/main" xmlns="" val="509149327"/>
              </p:ext>
            </p:extLst>
          </p:nvPr>
        </p:nvGraphicFramePr>
        <p:xfrm>
          <a:off x="431802" y="3933831"/>
          <a:ext cx="11425772" cy="2104541"/>
        </p:xfrm>
        <a:graphic>
          <a:graphicData uri="http://schemas.openxmlformats.org/drawingml/2006/table">
            <a:tbl>
              <a:tblPr/>
              <a:tblGrid>
                <a:gridCol w="2012927"/>
                <a:gridCol w="575123"/>
                <a:gridCol w="325903"/>
                <a:gridCol w="325903"/>
                <a:gridCol w="182123"/>
                <a:gridCol w="1284440"/>
                <a:gridCol w="1150247"/>
                <a:gridCol w="143781"/>
                <a:gridCol w="47928"/>
                <a:gridCol w="354659"/>
                <a:gridCol w="182123"/>
                <a:gridCol w="364245"/>
                <a:gridCol w="412171"/>
                <a:gridCol w="86268"/>
                <a:gridCol w="651805"/>
                <a:gridCol w="661392"/>
                <a:gridCol w="728488"/>
                <a:gridCol w="939367"/>
                <a:gridCol w="182123"/>
                <a:gridCol w="239633"/>
                <a:gridCol w="575123"/>
              </a:tblGrid>
              <a:tr h="981873">
                <a:tc>
                  <a:txBody>
                    <a:bodyPr/>
                    <a:lstStyle/>
                    <a:p>
                      <a:pPr algn="l" fontAlgn="ctr"/>
                      <a:r>
                        <a:rPr lang="tr-TR" sz="800" b="1" i="0" u="none" strike="noStrike" dirty="0">
                          <a:solidFill>
                            <a:srgbClr val="FF0000"/>
                          </a:solidFill>
                          <a:effectLst/>
                          <a:latin typeface="Arial"/>
                        </a:rPr>
                        <a:t>Üniversite Adı</a:t>
                      </a:r>
                      <a:endParaRPr lang="tr-TR" sz="800" b="1" i="0" u="none" strike="noStrike" dirty="0">
                        <a:solidFill>
                          <a:srgbClr val="000000"/>
                        </a:solidFill>
                        <a:effectLst/>
                        <a:latin typeface="Arial"/>
                      </a:endParaRPr>
                    </a:p>
                  </a:txBody>
                  <a:tcPr marL="8467" marR="8467" marT="634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1EEDA"/>
                    </a:solidFill>
                  </a:tcPr>
                </a:tc>
                <a:tc gridSpan="5">
                  <a:txBody>
                    <a:bodyPr/>
                    <a:lstStyle/>
                    <a:p>
                      <a:pPr algn="l" fontAlgn="ctr"/>
                      <a:r>
                        <a:rPr lang="tr-TR" sz="800" b="1" i="0" u="none" strike="noStrike">
                          <a:solidFill>
                            <a:srgbClr val="FF0000"/>
                          </a:solidFill>
                          <a:effectLst/>
                          <a:latin typeface="Arial"/>
                        </a:rPr>
                        <a:t>Fakülte/Yüksekokul Adı</a:t>
                      </a:r>
                      <a:endParaRPr lang="tr-TR" sz="800" b="1" i="0" u="none" strike="noStrike">
                        <a:solidFill>
                          <a:srgbClr val="000000"/>
                        </a:solidFill>
                        <a:effectLst/>
                        <a:latin typeface="Arial"/>
                      </a:endParaRPr>
                    </a:p>
                  </a:txBody>
                  <a:tcPr marL="381017" marR="8467" marT="634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1EEDA"/>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ctr"/>
                      <a:r>
                        <a:rPr lang="tr-TR" sz="800" b="1" i="0" u="none" strike="noStrike">
                          <a:solidFill>
                            <a:srgbClr val="FF0000"/>
                          </a:solidFill>
                          <a:effectLst/>
                          <a:latin typeface="Arial"/>
                        </a:rPr>
                        <a:t>Program Adı</a:t>
                      </a:r>
                      <a:endParaRPr lang="tr-TR" sz="800" b="1" i="0" u="none" strike="noStrike">
                        <a:solidFill>
                          <a:srgbClr val="000000"/>
                        </a:solidFill>
                        <a:effectLst/>
                        <a:latin typeface="Arial"/>
                      </a:endParaRPr>
                    </a:p>
                  </a:txBody>
                  <a:tcPr marL="8467" marR="8467" marT="634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1EEDA"/>
                    </a:solidFill>
                  </a:tcPr>
                </a:tc>
                <a:tc gridSpan="3">
                  <a:txBody>
                    <a:bodyPr/>
                    <a:lstStyle/>
                    <a:p>
                      <a:pPr algn="ctr" fontAlgn="ctr"/>
                      <a:r>
                        <a:rPr lang="tr-TR" sz="800" b="1" i="0" u="none" strike="noStrike">
                          <a:solidFill>
                            <a:srgbClr val="FF0000"/>
                          </a:solidFill>
                          <a:effectLst/>
                          <a:latin typeface="Arial"/>
                        </a:rPr>
                        <a:t>Puan Türü</a:t>
                      </a:r>
                      <a:endParaRPr lang="tr-TR" sz="800" b="1" i="0" u="none" strike="noStrike">
                        <a:solidFill>
                          <a:srgbClr val="000000"/>
                        </a:solidFill>
                        <a:effectLst/>
                        <a:latin typeface="Arial"/>
                      </a:endParaRPr>
                    </a:p>
                  </a:txBody>
                  <a:tcPr marL="8467" marR="8467" marT="634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1EEDA"/>
                    </a:solidFill>
                  </a:tcPr>
                </a:tc>
                <a:tc hMerge="1">
                  <a:txBody>
                    <a:bodyPr/>
                    <a:lstStyle/>
                    <a:p>
                      <a:endParaRPr lang="tr-TR"/>
                    </a:p>
                  </a:txBody>
                  <a:tcPr/>
                </a:tc>
                <a:tc hMerge="1">
                  <a:txBody>
                    <a:bodyPr/>
                    <a:lstStyle/>
                    <a:p>
                      <a:endParaRPr lang="tr-TR"/>
                    </a:p>
                  </a:txBody>
                  <a:tcPr/>
                </a:tc>
                <a:tc gridSpan="2">
                  <a:txBody>
                    <a:bodyPr/>
                    <a:lstStyle/>
                    <a:p>
                      <a:pPr algn="ctr" fontAlgn="ctr"/>
                      <a:r>
                        <a:rPr lang="tr-TR" sz="800" b="1" i="0" u="none" strike="noStrike">
                          <a:solidFill>
                            <a:srgbClr val="FF0000"/>
                          </a:solidFill>
                          <a:effectLst/>
                          <a:latin typeface="Arial"/>
                        </a:rPr>
                        <a:t>Genel Kontenjan</a:t>
                      </a:r>
                      <a:endParaRPr lang="tr-TR" sz="800" b="1" i="0" u="none" strike="noStrike">
                        <a:solidFill>
                          <a:srgbClr val="000000"/>
                        </a:solidFill>
                        <a:effectLst/>
                        <a:latin typeface="Arial"/>
                      </a:endParaRPr>
                    </a:p>
                  </a:txBody>
                  <a:tcPr marL="8467" marR="8467" marT="634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1EEDA"/>
                    </a:solidFill>
                  </a:tcPr>
                </a:tc>
                <a:tc hMerge="1">
                  <a:txBody>
                    <a:bodyPr/>
                    <a:lstStyle/>
                    <a:p>
                      <a:endParaRPr lang="tr-TR"/>
                    </a:p>
                  </a:txBody>
                  <a:tcPr/>
                </a:tc>
                <a:tc gridSpan="2">
                  <a:txBody>
                    <a:bodyPr/>
                    <a:lstStyle/>
                    <a:p>
                      <a:pPr algn="ctr" fontAlgn="ctr"/>
                      <a:r>
                        <a:rPr lang="tr-TR" sz="800" b="1" i="0" u="none" strike="noStrike">
                          <a:solidFill>
                            <a:srgbClr val="FF0000"/>
                          </a:solidFill>
                          <a:effectLst/>
                          <a:latin typeface="Arial"/>
                        </a:rPr>
                        <a:t>Genel Yerleşen</a:t>
                      </a:r>
                      <a:endParaRPr lang="tr-TR" sz="800" b="1" i="0" u="none" strike="noStrike">
                        <a:solidFill>
                          <a:srgbClr val="000000"/>
                        </a:solidFill>
                        <a:effectLst/>
                        <a:latin typeface="Arial"/>
                      </a:endParaRPr>
                    </a:p>
                  </a:txBody>
                  <a:tcPr marL="8467" marR="8467" marT="634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1EEDA"/>
                    </a:solidFill>
                  </a:tcPr>
                </a:tc>
                <a:tc hMerge="1">
                  <a:txBody>
                    <a:bodyPr/>
                    <a:lstStyle/>
                    <a:p>
                      <a:endParaRPr lang="tr-TR"/>
                    </a:p>
                  </a:txBody>
                  <a:tcPr/>
                </a:tc>
                <a:tc>
                  <a:txBody>
                    <a:bodyPr/>
                    <a:lstStyle/>
                    <a:p>
                      <a:pPr algn="ctr" fontAlgn="ctr"/>
                      <a:r>
                        <a:rPr lang="tr-TR" sz="800" b="1" i="0" u="none" strike="noStrike">
                          <a:solidFill>
                            <a:srgbClr val="FF0000"/>
                          </a:solidFill>
                          <a:effectLst/>
                          <a:latin typeface="Arial"/>
                        </a:rPr>
                        <a:t>Taban Puan</a:t>
                      </a:r>
                      <a:endParaRPr lang="tr-TR" sz="800" b="1" i="0" u="none" strike="noStrike">
                        <a:solidFill>
                          <a:srgbClr val="000000"/>
                        </a:solidFill>
                        <a:effectLst/>
                        <a:latin typeface="Arial"/>
                      </a:endParaRPr>
                    </a:p>
                  </a:txBody>
                  <a:tcPr marL="8467" marR="8467" marT="634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1EEDA"/>
                    </a:solidFill>
                  </a:tcPr>
                </a:tc>
                <a:tc>
                  <a:txBody>
                    <a:bodyPr/>
                    <a:lstStyle/>
                    <a:p>
                      <a:pPr algn="l" fontAlgn="t"/>
                      <a:r>
                        <a:rPr lang="tr-TR" sz="900" b="1" i="0" u="none" strike="noStrike">
                          <a:solidFill>
                            <a:srgbClr val="FF0000"/>
                          </a:solidFill>
                          <a:effectLst/>
                          <a:latin typeface="Arial"/>
                        </a:rPr>
                        <a:t>Genel Taban Sıra</a:t>
                      </a:r>
                      <a:endParaRPr lang="tr-TR" sz="900" b="1" i="0" u="none" strike="noStrike">
                        <a:solidFill>
                          <a:srgbClr val="000000"/>
                        </a:solidFill>
                        <a:effectLst/>
                        <a:latin typeface="Arial"/>
                      </a:endParaRPr>
                    </a:p>
                  </a:txBody>
                  <a:tcPr marL="127005" marR="8467" marT="6347" marB="0">
                    <a:lnL>
                      <a:noFill/>
                    </a:lnL>
                    <a:lnR>
                      <a:noFill/>
                    </a:lnR>
                    <a:lnT>
                      <a:noFill/>
                    </a:lnT>
                    <a:lnB w="6350" cap="flat" cmpd="sng" algn="ctr">
                      <a:solidFill>
                        <a:srgbClr val="000000"/>
                      </a:solidFill>
                      <a:prstDash val="solid"/>
                      <a:round/>
                      <a:headEnd type="none" w="med" len="med"/>
                      <a:tailEnd type="none" w="med" len="med"/>
                    </a:lnB>
                    <a:solidFill>
                      <a:srgbClr val="000000"/>
                    </a:solidFill>
                  </a:tcPr>
                </a:tc>
                <a:tc>
                  <a:txBody>
                    <a:bodyPr/>
                    <a:lstStyle/>
                    <a:p>
                      <a:pPr algn="ctr" fontAlgn="t"/>
                      <a:r>
                        <a:rPr lang="tr-TR" sz="900" b="1" i="0" u="none" strike="noStrike">
                          <a:solidFill>
                            <a:srgbClr val="FF0000"/>
                          </a:solidFill>
                          <a:effectLst/>
                          <a:latin typeface="Arial"/>
                        </a:rPr>
                        <a:t>Yaklaşık  Okul Birincisi Taban Sıra</a:t>
                      </a:r>
                      <a:endParaRPr lang="tr-TR" sz="900" b="1" i="0" u="none" strike="noStrike">
                        <a:solidFill>
                          <a:srgbClr val="000000"/>
                        </a:solidFill>
                        <a:effectLst/>
                        <a:latin typeface="Arial"/>
                      </a:endParaRPr>
                    </a:p>
                  </a:txBody>
                  <a:tcPr marL="8467" marR="8467" marT="6347"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t"/>
                      <a:r>
                        <a:rPr lang="tr-TR" sz="800" b="1" i="0" u="none" strike="noStrike">
                          <a:solidFill>
                            <a:srgbClr val="FF0000"/>
                          </a:solidFill>
                          <a:effectLst/>
                          <a:latin typeface="Arial"/>
                        </a:rPr>
                        <a:t>Okul Birincisi En Küçük Puan</a:t>
                      </a:r>
                      <a:endParaRPr lang="tr-TR" sz="800" b="1" i="0" u="none" strike="noStrike">
                        <a:solidFill>
                          <a:srgbClr val="000000"/>
                        </a:solidFill>
                        <a:effectLst/>
                        <a:latin typeface="Arial"/>
                      </a:endParaRPr>
                    </a:p>
                  </a:txBody>
                  <a:tcPr marL="127005" marR="8467" marT="6347"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1EEDA"/>
                    </a:solidFill>
                  </a:tcPr>
                </a:tc>
                <a:tc gridSpan="2">
                  <a:txBody>
                    <a:bodyPr/>
                    <a:lstStyle/>
                    <a:p>
                      <a:pPr algn="l" fontAlgn="t"/>
                      <a:r>
                        <a:rPr lang="tr-TR" sz="800" b="1" i="0" u="none" strike="noStrike">
                          <a:solidFill>
                            <a:srgbClr val="FF0000"/>
                          </a:solidFill>
                          <a:effectLst/>
                          <a:latin typeface="Arial"/>
                        </a:rPr>
                        <a:t>Okul Birincisi Kontenjan</a:t>
                      </a:r>
                      <a:endParaRPr lang="tr-TR" sz="800" b="1" i="0" u="none" strike="noStrike">
                        <a:solidFill>
                          <a:srgbClr val="000000"/>
                        </a:solidFill>
                        <a:effectLst/>
                        <a:latin typeface="Arial"/>
                      </a:endParaRPr>
                    </a:p>
                  </a:txBody>
                  <a:tcPr marL="127005" marR="8467" marT="6347"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1EEDA"/>
                    </a:solidFill>
                  </a:tcPr>
                </a:tc>
                <a:tc hMerge="1">
                  <a:txBody>
                    <a:bodyPr/>
                    <a:lstStyle/>
                    <a:p>
                      <a:endParaRPr lang="tr-TR"/>
                    </a:p>
                  </a:txBody>
                  <a:tcPr/>
                </a:tc>
                <a:tc>
                  <a:txBody>
                    <a:bodyPr/>
                    <a:lstStyle/>
                    <a:p>
                      <a:pPr algn="l" fontAlgn="t"/>
                      <a:r>
                        <a:rPr lang="tr-TR" sz="800" b="1" i="0" u="none" strike="noStrike">
                          <a:solidFill>
                            <a:srgbClr val="FF0000"/>
                          </a:solidFill>
                          <a:effectLst/>
                          <a:latin typeface="Arial"/>
                        </a:rPr>
                        <a:t>Okul Birincisi Yerleşen</a:t>
                      </a:r>
                      <a:endParaRPr lang="tr-TR" sz="800" b="1" i="0" u="none" strike="noStrike">
                        <a:solidFill>
                          <a:srgbClr val="000000"/>
                        </a:solidFill>
                        <a:effectLst/>
                        <a:latin typeface="Arial"/>
                      </a:endParaRPr>
                    </a:p>
                  </a:txBody>
                  <a:tcPr marL="127005" marR="8467" marT="634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1EEDA"/>
                    </a:solidFill>
                  </a:tcPr>
                </a:tc>
              </a:tr>
              <a:tr h="250229">
                <a:tc gridSpan="4">
                  <a:txBody>
                    <a:bodyPr/>
                    <a:lstStyle/>
                    <a:p>
                      <a:pPr algn="l" fontAlgn="t"/>
                      <a:r>
                        <a:rPr lang="tr-TR" sz="900" b="1" i="0" u="none" strike="noStrike">
                          <a:solidFill>
                            <a:srgbClr val="000000"/>
                          </a:solidFill>
                          <a:effectLst/>
                          <a:latin typeface="Arial"/>
                        </a:rPr>
                        <a:t>ONDOKUZ MAYIS ÜNİVERSİTESİ (SAMSUN)</a:t>
                      </a:r>
                    </a:p>
                  </a:txBody>
                  <a:tcPr marL="8467" marR="8467" marT="6347"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p>
                      <a:pPr algn="l" fontAlgn="t"/>
                      <a:r>
                        <a:rPr lang="tr-TR" sz="900" b="1" i="0" u="none" strike="noStrike">
                          <a:solidFill>
                            <a:srgbClr val="000000"/>
                          </a:solidFill>
                          <a:effectLst/>
                          <a:latin typeface="Arial"/>
                        </a:rPr>
                        <a:t>Eğitim Fakültesi</a:t>
                      </a:r>
                    </a:p>
                  </a:txBody>
                  <a:tcPr marL="127005" marR="8467" marT="6347"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t"/>
                      <a:r>
                        <a:rPr lang="tr-TR" sz="900" b="1" i="0" u="none" strike="noStrike">
                          <a:solidFill>
                            <a:srgbClr val="000000"/>
                          </a:solidFill>
                          <a:effectLst/>
                          <a:latin typeface="Arial"/>
                        </a:rPr>
                        <a:t>Özel Eğitim Öğretmenliği</a:t>
                      </a:r>
                    </a:p>
                  </a:txBody>
                  <a:tcPr marL="127005" marR="8467" marT="6347"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r" fontAlgn="t"/>
                      <a:r>
                        <a:rPr lang="tr-TR" sz="900" b="1" i="0" u="none" strike="noStrike">
                          <a:solidFill>
                            <a:srgbClr val="000000"/>
                          </a:solidFill>
                          <a:effectLst/>
                          <a:latin typeface="Arial"/>
                        </a:rPr>
                        <a:t>SÖZ</a:t>
                      </a:r>
                    </a:p>
                  </a:txBody>
                  <a:tcPr marL="8467" marR="127005" marT="6347"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t"/>
                      <a:r>
                        <a:rPr lang="tr-TR" sz="900" b="1" i="0" u="none" strike="noStrike">
                          <a:solidFill>
                            <a:srgbClr val="000000"/>
                          </a:solidFill>
                          <a:effectLst/>
                          <a:latin typeface="Arial"/>
                        </a:rPr>
                        <a:t>90</a:t>
                      </a:r>
                    </a:p>
                  </a:txBody>
                  <a:tcPr marL="254011" marR="8467" marT="6347"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tr-TR" sz="900" b="1" i="0" u="none" strike="noStrike">
                          <a:solidFill>
                            <a:srgbClr val="000000"/>
                          </a:solidFill>
                          <a:effectLst/>
                          <a:latin typeface="Arial"/>
                        </a:rPr>
                        <a:t>90</a:t>
                      </a:r>
                    </a:p>
                  </a:txBody>
                  <a:tcPr marL="8467" marR="127005" marT="6347"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tr-TR" sz="900" b="1" i="0" u="none" strike="noStrike">
                          <a:solidFill>
                            <a:srgbClr val="000000"/>
                          </a:solidFill>
                          <a:effectLst/>
                          <a:latin typeface="Arial"/>
                        </a:rPr>
                        <a:t>377,47962</a:t>
                      </a:r>
                    </a:p>
                  </a:txBody>
                  <a:tcPr marL="8467" marR="8467" marT="6347"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t"/>
                      <a:r>
                        <a:rPr lang="tr-TR" sz="1400" b="1" i="0" u="none" strike="noStrike" dirty="0">
                          <a:solidFill>
                            <a:srgbClr val="0070C0"/>
                          </a:solidFill>
                          <a:effectLst/>
                          <a:latin typeface="Arial"/>
                        </a:rPr>
                        <a:t>8943</a:t>
                      </a:r>
                    </a:p>
                  </a:txBody>
                  <a:tcPr marL="127005" marR="8467" marT="6347"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tr-TR" sz="1400" b="1" i="0" u="none" strike="noStrike" dirty="0" smtClean="0">
                          <a:solidFill>
                            <a:srgbClr val="C00000"/>
                          </a:solidFill>
                          <a:effectLst/>
                          <a:latin typeface="Arial"/>
                        </a:rPr>
                        <a:t>24.459</a:t>
                      </a:r>
                      <a:endParaRPr lang="tr-TR" sz="1400" b="1" i="0" u="none" strike="noStrike" dirty="0">
                        <a:solidFill>
                          <a:srgbClr val="C00000"/>
                        </a:solidFill>
                        <a:effectLst/>
                        <a:latin typeface="Arial"/>
                      </a:endParaRPr>
                    </a:p>
                  </a:txBody>
                  <a:tcPr marL="8467" marR="8467" marT="6347"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tr-TR" sz="900" b="1" i="0" u="none" strike="noStrike">
                          <a:solidFill>
                            <a:srgbClr val="000000"/>
                          </a:solidFill>
                          <a:effectLst/>
                          <a:latin typeface="Arial"/>
                        </a:rPr>
                        <a:t>351,24723</a:t>
                      </a:r>
                    </a:p>
                  </a:txBody>
                  <a:tcPr marL="8467" marR="8467" marT="6347"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t"/>
                      <a:r>
                        <a:rPr lang="tr-TR" sz="1400" b="1" i="0" u="none" strike="noStrike">
                          <a:solidFill>
                            <a:srgbClr val="FF0000"/>
                          </a:solidFill>
                          <a:effectLst/>
                          <a:latin typeface="Arial"/>
                        </a:rPr>
                        <a:t>3</a:t>
                      </a:r>
                    </a:p>
                  </a:txBody>
                  <a:tcPr marL="8467" marR="8467" marT="6347"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tr-TR" sz="1400" b="1" i="0" u="none" strike="noStrike">
                          <a:solidFill>
                            <a:srgbClr val="FF0000"/>
                          </a:solidFill>
                          <a:effectLst/>
                          <a:latin typeface="Arial"/>
                        </a:rPr>
                        <a:t>3</a:t>
                      </a:r>
                    </a:p>
                  </a:txBody>
                  <a:tcPr marL="8467" marR="8467" marT="634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0229">
                <a:tc gridSpan="2">
                  <a:txBody>
                    <a:bodyPr/>
                    <a:lstStyle/>
                    <a:p>
                      <a:pPr algn="l" fontAlgn="t"/>
                      <a:r>
                        <a:rPr lang="tr-TR" sz="900" b="1" i="0" u="none" strike="noStrike">
                          <a:solidFill>
                            <a:srgbClr val="000000"/>
                          </a:solidFill>
                          <a:effectLst/>
                          <a:latin typeface="Arial"/>
                        </a:rPr>
                        <a:t>KIRIKKALE ÜNİVERSİTESİ</a:t>
                      </a:r>
                    </a:p>
                  </a:txBody>
                  <a:tcPr marL="8467" marR="8467" marT="6347"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gridSpan="4">
                  <a:txBody>
                    <a:bodyPr/>
                    <a:lstStyle/>
                    <a:p>
                      <a:pPr algn="l" fontAlgn="t"/>
                      <a:r>
                        <a:rPr lang="tr-TR" sz="900" b="1" i="0" u="none" strike="noStrike">
                          <a:solidFill>
                            <a:srgbClr val="000000"/>
                          </a:solidFill>
                          <a:effectLst/>
                          <a:latin typeface="Arial"/>
                        </a:rPr>
                        <a:t>Eğitim Fakültesi</a:t>
                      </a:r>
                    </a:p>
                  </a:txBody>
                  <a:tcPr marL="254011" marR="8467" marT="6347"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t"/>
                      <a:r>
                        <a:rPr lang="tr-TR" sz="900" b="1" i="0" u="none" strike="noStrike">
                          <a:solidFill>
                            <a:srgbClr val="000000"/>
                          </a:solidFill>
                          <a:effectLst/>
                          <a:latin typeface="Arial"/>
                        </a:rPr>
                        <a:t>Özel Eğitim Öğretmenliği</a:t>
                      </a:r>
                    </a:p>
                  </a:txBody>
                  <a:tcPr marL="127005" marR="8467" marT="6347"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r" fontAlgn="t"/>
                      <a:r>
                        <a:rPr lang="tr-TR" sz="900" b="1" i="0" u="none" strike="noStrike">
                          <a:solidFill>
                            <a:srgbClr val="000000"/>
                          </a:solidFill>
                          <a:effectLst/>
                          <a:latin typeface="Arial"/>
                        </a:rPr>
                        <a:t>SÖZ</a:t>
                      </a:r>
                    </a:p>
                  </a:txBody>
                  <a:tcPr marL="8467" marR="127005" marT="6347"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t"/>
                      <a:r>
                        <a:rPr lang="tr-TR" sz="900" b="1" i="0" u="none" strike="noStrike">
                          <a:solidFill>
                            <a:srgbClr val="000000"/>
                          </a:solidFill>
                          <a:effectLst/>
                          <a:latin typeface="Arial"/>
                        </a:rPr>
                        <a:t>60</a:t>
                      </a:r>
                    </a:p>
                  </a:txBody>
                  <a:tcPr marL="254011" marR="8467" marT="6347"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tr-TR" sz="900" b="1" i="0" u="none" strike="noStrike">
                          <a:solidFill>
                            <a:srgbClr val="000000"/>
                          </a:solidFill>
                          <a:effectLst/>
                          <a:latin typeface="Arial"/>
                        </a:rPr>
                        <a:t>60</a:t>
                      </a:r>
                    </a:p>
                  </a:txBody>
                  <a:tcPr marL="8467" marR="127005" marT="6347"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tr-TR" sz="900" b="1" i="0" u="none" strike="noStrike">
                          <a:solidFill>
                            <a:srgbClr val="000000"/>
                          </a:solidFill>
                          <a:effectLst/>
                          <a:latin typeface="Arial"/>
                        </a:rPr>
                        <a:t>366,02179</a:t>
                      </a:r>
                    </a:p>
                  </a:txBody>
                  <a:tcPr marL="8467" marR="8467" marT="6347"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t"/>
                      <a:r>
                        <a:rPr lang="tr-TR" sz="1400" b="1" i="0" u="none" strike="noStrike" dirty="0">
                          <a:solidFill>
                            <a:srgbClr val="0070C0"/>
                          </a:solidFill>
                          <a:effectLst/>
                          <a:latin typeface="Arial"/>
                        </a:rPr>
                        <a:t>14084</a:t>
                      </a:r>
                    </a:p>
                  </a:txBody>
                  <a:tcPr marL="8467" marR="8467" marT="6347"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tr-TR" sz="1400" b="1" i="0" u="none" strike="noStrike" dirty="0" smtClean="0">
                          <a:solidFill>
                            <a:srgbClr val="C00000"/>
                          </a:solidFill>
                          <a:effectLst/>
                          <a:latin typeface="Arial"/>
                        </a:rPr>
                        <a:t>51.915</a:t>
                      </a:r>
                      <a:endParaRPr lang="tr-TR" sz="1400" b="1" i="0" u="none" strike="noStrike" dirty="0">
                        <a:solidFill>
                          <a:srgbClr val="C00000"/>
                        </a:solidFill>
                        <a:effectLst/>
                        <a:latin typeface="Arial"/>
                      </a:endParaRPr>
                    </a:p>
                  </a:txBody>
                  <a:tcPr marL="8467" marR="8467" marT="6347"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tr-TR" sz="900" b="1" i="0" u="none" strike="noStrike">
                          <a:solidFill>
                            <a:srgbClr val="000000"/>
                          </a:solidFill>
                          <a:effectLst/>
                          <a:latin typeface="Arial"/>
                        </a:rPr>
                        <a:t>328,43399</a:t>
                      </a:r>
                    </a:p>
                  </a:txBody>
                  <a:tcPr marL="8467" marR="8467" marT="6347"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t"/>
                      <a:r>
                        <a:rPr lang="tr-TR" sz="1400" b="1" i="0" u="none" strike="noStrike">
                          <a:solidFill>
                            <a:srgbClr val="FF0000"/>
                          </a:solidFill>
                          <a:effectLst/>
                          <a:latin typeface="Arial"/>
                        </a:rPr>
                        <a:t>2</a:t>
                      </a:r>
                    </a:p>
                  </a:txBody>
                  <a:tcPr marL="8467" marR="8467" marT="6347"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tr-TR" sz="1400" b="1" i="0" u="none" strike="noStrike">
                          <a:solidFill>
                            <a:srgbClr val="FF0000"/>
                          </a:solidFill>
                          <a:effectLst/>
                          <a:latin typeface="Arial"/>
                        </a:rPr>
                        <a:t>2</a:t>
                      </a:r>
                    </a:p>
                  </a:txBody>
                  <a:tcPr marL="8467" marR="8467" marT="634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0229">
                <a:tc gridSpan="3">
                  <a:txBody>
                    <a:bodyPr/>
                    <a:lstStyle/>
                    <a:p>
                      <a:pPr algn="l" fontAlgn="t"/>
                      <a:r>
                        <a:rPr lang="tr-TR" sz="900" b="1" i="0" u="none" strike="noStrike">
                          <a:solidFill>
                            <a:srgbClr val="000000"/>
                          </a:solidFill>
                          <a:effectLst/>
                          <a:latin typeface="Arial"/>
                        </a:rPr>
                        <a:t>ÇANAKKALE ONSEKİZ MART ÜNİVERSİTESİ</a:t>
                      </a:r>
                    </a:p>
                  </a:txBody>
                  <a:tcPr marL="8467" marR="8467" marT="6347"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3">
                  <a:txBody>
                    <a:bodyPr/>
                    <a:lstStyle/>
                    <a:p>
                      <a:pPr algn="l" fontAlgn="t"/>
                      <a:r>
                        <a:rPr lang="tr-TR" sz="900" b="1" i="0" u="none" strike="noStrike">
                          <a:solidFill>
                            <a:srgbClr val="000000"/>
                          </a:solidFill>
                          <a:effectLst/>
                          <a:latin typeface="Arial"/>
                        </a:rPr>
                        <a:t>Eğitim Fakültesi</a:t>
                      </a:r>
                    </a:p>
                  </a:txBody>
                  <a:tcPr marL="254011" marR="8467" marT="6347"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2">
                  <a:txBody>
                    <a:bodyPr/>
                    <a:lstStyle/>
                    <a:p>
                      <a:pPr algn="l" fontAlgn="t"/>
                      <a:r>
                        <a:rPr lang="tr-TR" sz="900" b="1" i="0" u="none" strike="noStrike">
                          <a:solidFill>
                            <a:srgbClr val="000000"/>
                          </a:solidFill>
                          <a:effectLst/>
                          <a:latin typeface="Arial"/>
                        </a:rPr>
                        <a:t>Okul Öncesi Öğretmenliği</a:t>
                      </a:r>
                    </a:p>
                  </a:txBody>
                  <a:tcPr marL="127005" marR="8467" marT="6347"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gridSpan="3">
                  <a:txBody>
                    <a:bodyPr/>
                    <a:lstStyle/>
                    <a:p>
                      <a:pPr algn="l" fontAlgn="t"/>
                      <a:r>
                        <a:rPr lang="tr-TR" sz="900" b="1" i="0" u="none" strike="noStrike">
                          <a:solidFill>
                            <a:srgbClr val="000000"/>
                          </a:solidFill>
                          <a:effectLst/>
                          <a:latin typeface="Arial"/>
                        </a:rPr>
                        <a:t>SÖZ</a:t>
                      </a:r>
                    </a:p>
                  </a:txBody>
                  <a:tcPr marL="8467" marR="8467" marT="6347"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l" fontAlgn="t"/>
                      <a:r>
                        <a:rPr lang="tr-TR" sz="900" b="1" i="0" u="none" strike="noStrike">
                          <a:solidFill>
                            <a:srgbClr val="000000"/>
                          </a:solidFill>
                          <a:effectLst/>
                          <a:latin typeface="Arial"/>
                        </a:rPr>
                        <a:t>70</a:t>
                      </a:r>
                    </a:p>
                  </a:txBody>
                  <a:tcPr marL="254011" marR="8467" marT="6347"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tr-TR" sz="900" b="1" i="0" u="none" strike="noStrike">
                          <a:solidFill>
                            <a:srgbClr val="000000"/>
                          </a:solidFill>
                          <a:effectLst/>
                          <a:latin typeface="Arial"/>
                        </a:rPr>
                        <a:t>70</a:t>
                      </a:r>
                    </a:p>
                  </a:txBody>
                  <a:tcPr marL="254011" marR="8467" marT="6347"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tr-TR" sz="900" b="1" i="0" u="none" strike="noStrike">
                          <a:solidFill>
                            <a:srgbClr val="000000"/>
                          </a:solidFill>
                          <a:effectLst/>
                          <a:latin typeface="Arial"/>
                        </a:rPr>
                        <a:t>356,61432</a:t>
                      </a:r>
                    </a:p>
                  </a:txBody>
                  <a:tcPr marL="8467" marR="8467" marT="6347"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t"/>
                      <a:r>
                        <a:rPr lang="tr-TR" sz="1400" b="1" i="0" u="none" strike="noStrike" dirty="0">
                          <a:solidFill>
                            <a:srgbClr val="0070C0"/>
                          </a:solidFill>
                          <a:effectLst/>
                          <a:latin typeface="Arial"/>
                        </a:rPr>
                        <a:t>20112</a:t>
                      </a:r>
                    </a:p>
                  </a:txBody>
                  <a:tcPr marL="8467" marR="8467" marT="6347"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tr-TR" sz="1400" b="1" i="0" u="none" strike="noStrike" dirty="0" smtClean="0">
                          <a:solidFill>
                            <a:srgbClr val="C00000"/>
                          </a:solidFill>
                          <a:effectLst/>
                          <a:latin typeface="Arial"/>
                        </a:rPr>
                        <a:t>76.032</a:t>
                      </a:r>
                      <a:endParaRPr lang="tr-TR" sz="1400" b="1" i="0" u="none" strike="noStrike" dirty="0">
                        <a:solidFill>
                          <a:srgbClr val="C00000"/>
                        </a:solidFill>
                        <a:effectLst/>
                        <a:latin typeface="Arial"/>
                      </a:endParaRPr>
                    </a:p>
                  </a:txBody>
                  <a:tcPr marL="8467" marR="8467" marT="6347"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tr-TR" sz="900" b="1" i="0" u="none" strike="noStrike">
                          <a:solidFill>
                            <a:srgbClr val="000000"/>
                          </a:solidFill>
                          <a:effectLst/>
                          <a:latin typeface="Arial"/>
                        </a:rPr>
                        <a:t>315,53063</a:t>
                      </a:r>
                    </a:p>
                  </a:txBody>
                  <a:tcPr marL="8467" marR="8467" marT="6347"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t"/>
                      <a:r>
                        <a:rPr lang="tr-TR" sz="1400" b="1" i="0" u="none" strike="noStrike">
                          <a:solidFill>
                            <a:srgbClr val="FF0000"/>
                          </a:solidFill>
                          <a:effectLst/>
                          <a:latin typeface="Arial"/>
                        </a:rPr>
                        <a:t>2</a:t>
                      </a:r>
                    </a:p>
                  </a:txBody>
                  <a:tcPr marL="8467" marR="8467" marT="6347"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tr-TR" sz="1400" b="1" i="0" u="none" strike="noStrike">
                          <a:solidFill>
                            <a:srgbClr val="FF0000"/>
                          </a:solidFill>
                          <a:effectLst/>
                          <a:latin typeface="Arial"/>
                        </a:rPr>
                        <a:t>2</a:t>
                      </a:r>
                    </a:p>
                  </a:txBody>
                  <a:tcPr marL="8467" marR="8467" marT="634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0229">
                <a:tc gridSpan="5">
                  <a:txBody>
                    <a:bodyPr/>
                    <a:lstStyle/>
                    <a:p>
                      <a:pPr algn="l" fontAlgn="t"/>
                      <a:r>
                        <a:rPr lang="tr-TR" sz="900" b="1" i="0" u="none" strike="noStrike">
                          <a:solidFill>
                            <a:srgbClr val="000000"/>
                          </a:solidFill>
                          <a:effectLst/>
                          <a:latin typeface="Arial"/>
                        </a:rPr>
                        <a:t>NİĞDE ÖMER HALİSDEMİR ÜNİVERSİTESİ</a:t>
                      </a:r>
                    </a:p>
                  </a:txBody>
                  <a:tcPr marL="8467" marR="8467" marT="6347"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t"/>
                      <a:r>
                        <a:rPr lang="tr-TR" sz="900" b="1" i="0" u="none" strike="noStrike">
                          <a:solidFill>
                            <a:srgbClr val="000000"/>
                          </a:solidFill>
                          <a:effectLst/>
                          <a:latin typeface="Arial"/>
                        </a:rPr>
                        <a:t>Eğitim Fakültesi</a:t>
                      </a:r>
                    </a:p>
                  </a:txBody>
                  <a:tcPr marL="8467" marR="8467" marT="6347"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t"/>
                      <a:r>
                        <a:rPr lang="tr-TR" sz="900" b="1" i="0" u="none" strike="noStrike">
                          <a:solidFill>
                            <a:srgbClr val="000000"/>
                          </a:solidFill>
                          <a:effectLst/>
                          <a:latin typeface="Arial"/>
                        </a:rPr>
                        <a:t>Okul Öncesi Öğretmenliği</a:t>
                      </a:r>
                    </a:p>
                  </a:txBody>
                  <a:tcPr marL="127005" marR="8467" marT="6347"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2">
                  <a:txBody>
                    <a:bodyPr/>
                    <a:lstStyle/>
                    <a:p>
                      <a:pPr algn="l" fontAlgn="t"/>
                      <a:r>
                        <a:rPr lang="tr-TR" sz="900" b="1" i="0" u="none" strike="noStrike">
                          <a:solidFill>
                            <a:srgbClr val="000000"/>
                          </a:solidFill>
                          <a:effectLst/>
                          <a:latin typeface="Arial"/>
                        </a:rPr>
                        <a:t>SÖZ</a:t>
                      </a:r>
                    </a:p>
                  </a:txBody>
                  <a:tcPr marL="8467" marR="8467" marT="6347"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t"/>
                      <a:r>
                        <a:rPr lang="tr-TR" sz="900" b="1" i="0" u="none" strike="noStrike">
                          <a:solidFill>
                            <a:srgbClr val="000000"/>
                          </a:solidFill>
                          <a:effectLst/>
                          <a:latin typeface="Arial"/>
                        </a:rPr>
                        <a:t>60</a:t>
                      </a:r>
                    </a:p>
                  </a:txBody>
                  <a:tcPr marL="254011" marR="8467" marT="6347"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tr-TR" sz="900" b="1" i="0" u="none" strike="noStrike">
                          <a:solidFill>
                            <a:srgbClr val="000000"/>
                          </a:solidFill>
                          <a:effectLst/>
                          <a:latin typeface="Arial"/>
                        </a:rPr>
                        <a:t>60</a:t>
                      </a:r>
                    </a:p>
                  </a:txBody>
                  <a:tcPr marL="254011" marR="8467" marT="6347"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tr-TR" sz="900" b="1" i="0" u="none" strike="noStrike" dirty="0">
                          <a:solidFill>
                            <a:srgbClr val="000000"/>
                          </a:solidFill>
                          <a:effectLst/>
                          <a:latin typeface="Arial"/>
                        </a:rPr>
                        <a:t>346,62321</a:t>
                      </a:r>
                    </a:p>
                  </a:txBody>
                  <a:tcPr marL="8467" marR="8467" marT="6347"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t"/>
                      <a:r>
                        <a:rPr lang="tr-TR" sz="1400" b="1" i="0" u="none" strike="noStrike" dirty="0" smtClean="0">
                          <a:solidFill>
                            <a:srgbClr val="0070C0"/>
                          </a:solidFill>
                          <a:effectLst/>
                          <a:latin typeface="Arial"/>
                        </a:rPr>
                        <a:t>28447</a:t>
                      </a:r>
                      <a:endParaRPr lang="tr-TR" sz="1400" b="1" i="0" u="none" strike="noStrike" dirty="0">
                        <a:solidFill>
                          <a:srgbClr val="0070C0"/>
                        </a:solidFill>
                        <a:effectLst/>
                        <a:latin typeface="Arial"/>
                      </a:endParaRPr>
                    </a:p>
                  </a:txBody>
                  <a:tcPr marL="8467" marR="8467" marT="6347"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tr-TR" sz="1600" b="1" i="0" u="none" strike="noStrike" dirty="0" smtClean="0">
                          <a:solidFill>
                            <a:srgbClr val="C00000"/>
                          </a:solidFill>
                          <a:effectLst/>
                          <a:latin typeface="Arial"/>
                        </a:rPr>
                        <a:t>97.321</a:t>
                      </a:r>
                      <a:endParaRPr lang="tr-TR" sz="1600" b="1" i="0" u="none" strike="noStrike" dirty="0">
                        <a:solidFill>
                          <a:srgbClr val="C00000"/>
                        </a:solidFill>
                        <a:effectLst/>
                        <a:latin typeface="Arial"/>
                      </a:endParaRPr>
                    </a:p>
                  </a:txBody>
                  <a:tcPr marL="8467" marR="8467" marT="6347"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tr-TR" sz="900" b="1" i="0" u="none" strike="noStrike">
                          <a:solidFill>
                            <a:srgbClr val="000000"/>
                          </a:solidFill>
                          <a:effectLst/>
                          <a:latin typeface="Arial"/>
                        </a:rPr>
                        <a:t>306,38492</a:t>
                      </a:r>
                    </a:p>
                  </a:txBody>
                  <a:tcPr marL="8467" marR="8467" marT="6347"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t"/>
                      <a:r>
                        <a:rPr lang="tr-TR" sz="1400" b="1" i="0" u="none" strike="noStrike">
                          <a:solidFill>
                            <a:srgbClr val="FF0000"/>
                          </a:solidFill>
                          <a:effectLst/>
                          <a:latin typeface="Arial"/>
                        </a:rPr>
                        <a:t>2</a:t>
                      </a:r>
                    </a:p>
                  </a:txBody>
                  <a:tcPr marL="8467" marR="8467" marT="6347"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tr-TR" sz="1400" b="1" i="0" u="none" strike="noStrike" dirty="0">
                          <a:solidFill>
                            <a:srgbClr val="FF0000"/>
                          </a:solidFill>
                          <a:effectLst/>
                          <a:latin typeface="Arial"/>
                        </a:rPr>
                        <a:t>2</a:t>
                      </a:r>
                    </a:p>
                  </a:txBody>
                  <a:tcPr marL="8467" marR="8467" marT="634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19827606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body" idx="1"/>
          </p:nvPr>
        </p:nvSpPr>
        <p:spPr>
          <a:xfrm>
            <a:off x="2171814" y="703600"/>
            <a:ext cx="10274300" cy="4308475"/>
          </a:xfrm>
        </p:spPr>
        <p:txBody>
          <a:bodyPr/>
          <a:lstStyle/>
          <a:p>
            <a:pPr eaLnBrk="1" hangingPunct="1">
              <a:spcBef>
                <a:spcPts val="800"/>
              </a:spcBef>
              <a:buClr>
                <a:srgbClr val="FFCC00"/>
              </a:buClr>
              <a:buSzPct val="70000"/>
              <a:buFont typeface="Wingdings" pitchFamily="2" charset="2"/>
              <a:buChar char=""/>
            </a:pPr>
            <a:r>
              <a:rPr lang="tr-TR" altLang="tr-TR" sz="2400" b="1" dirty="0" smtClean="0">
                <a:solidFill>
                  <a:srgbClr val="00B050"/>
                </a:solidFill>
                <a:latin typeface="Times New Roman" pitchFamily="18" charset="0"/>
                <a:cs typeface="Times New Roman" pitchFamily="18" charset="0"/>
              </a:rPr>
              <a:t>DEPREMZEDE ÖĞRENCİLER KONTENJANI</a:t>
            </a:r>
            <a:endParaRPr lang="tr-TR" altLang="tr-TR" sz="2800" b="1" dirty="0" smtClean="0">
              <a:solidFill>
                <a:srgbClr val="3A4145"/>
              </a:solidFill>
              <a:latin typeface="Times New Roman" pitchFamily="18" charset="0"/>
              <a:cs typeface="Times New Roman" pitchFamily="18" charset="0"/>
            </a:endParaRPr>
          </a:p>
          <a:p>
            <a:pPr eaLnBrk="1" hangingPunct="1">
              <a:spcBef>
                <a:spcPts val="800"/>
              </a:spcBef>
              <a:buClr>
                <a:srgbClr val="FFCC00"/>
              </a:buClr>
              <a:buSzPct val="70000"/>
              <a:buFont typeface="Wingdings" pitchFamily="2" charset="2"/>
              <a:buChar char=""/>
            </a:pPr>
            <a:r>
              <a:rPr lang="tr-TR" altLang="tr-TR" sz="2400" dirty="0" smtClean="0">
                <a:solidFill>
                  <a:srgbClr val="3A4145"/>
                </a:solidFill>
                <a:latin typeface="Times New Roman" pitchFamily="18" charset="0"/>
                <a:cs typeface="Times New Roman" pitchFamily="18" charset="0"/>
              </a:rPr>
              <a:t>Depremzede öğrenciler illerindeki üniversiteler için;</a:t>
            </a:r>
          </a:p>
          <a:p>
            <a:pPr eaLnBrk="1" hangingPunct="1">
              <a:spcBef>
                <a:spcPts val="800"/>
              </a:spcBef>
              <a:buClr>
                <a:srgbClr val="FFCC00"/>
              </a:buClr>
              <a:buSzPct val="70000"/>
              <a:buFont typeface="Wingdings" pitchFamily="2" charset="2"/>
              <a:buChar char=""/>
            </a:pPr>
            <a:r>
              <a:rPr lang="tr-TR" altLang="tr-TR" sz="2400" dirty="0" smtClean="0">
                <a:solidFill>
                  <a:srgbClr val="3A4145"/>
                </a:solidFill>
                <a:latin typeface="Times New Roman" pitchFamily="18" charset="0"/>
                <a:cs typeface="Times New Roman" pitchFamily="18" charset="0"/>
              </a:rPr>
              <a:t>Üniversite mezunu yada halihazırda üniversite okuyan öğrenciler hariç;</a:t>
            </a:r>
          </a:p>
          <a:p>
            <a:pPr eaLnBrk="1" hangingPunct="1">
              <a:spcBef>
                <a:spcPts val="800"/>
              </a:spcBef>
              <a:buClr>
                <a:srgbClr val="FFCC00"/>
              </a:buClr>
              <a:buSzPct val="70000"/>
              <a:buFont typeface="Wingdings" pitchFamily="2" charset="2"/>
              <a:buChar char=""/>
            </a:pPr>
            <a:r>
              <a:rPr lang="tr-TR" altLang="tr-TR" sz="2400" dirty="0" smtClean="0">
                <a:solidFill>
                  <a:srgbClr val="3A4145"/>
                </a:solidFill>
                <a:latin typeface="Times New Roman" pitchFamily="18" charset="0"/>
                <a:cs typeface="Times New Roman" pitchFamily="18" charset="0"/>
              </a:rPr>
              <a:t>Deprem bölgesinde 16 devlet üniversitesinde %25 ek kontenjan</a:t>
            </a:r>
          </a:p>
          <a:p>
            <a:pPr eaLnBrk="1" hangingPunct="1">
              <a:spcBef>
                <a:spcPts val="800"/>
              </a:spcBef>
              <a:buClr>
                <a:srgbClr val="FFCC00"/>
              </a:buClr>
              <a:buSzPct val="70000"/>
              <a:buFont typeface="Wingdings" pitchFamily="2" charset="2"/>
              <a:buChar char=""/>
            </a:pPr>
            <a:r>
              <a:rPr lang="tr-TR" altLang="tr-TR" sz="2400" dirty="0" smtClean="0">
                <a:solidFill>
                  <a:srgbClr val="3A4145"/>
                </a:solidFill>
                <a:latin typeface="Times New Roman" pitchFamily="18" charset="0"/>
                <a:cs typeface="Times New Roman" pitchFamily="18" charset="0"/>
              </a:rPr>
              <a:t>Vakıf üniversitelerinde %15 burslu kontenjana ilave her programda 1’er kontenjan</a:t>
            </a:r>
          </a:p>
          <a:p>
            <a:pPr eaLnBrk="1" hangingPunct="1">
              <a:spcBef>
                <a:spcPts val="800"/>
              </a:spcBef>
              <a:buClr>
                <a:srgbClr val="FFCC00"/>
              </a:buClr>
              <a:buSzPct val="70000"/>
              <a:buFont typeface="Wingdings" pitchFamily="2" charset="2"/>
              <a:buChar char=""/>
            </a:pPr>
            <a:r>
              <a:rPr lang="tr-TR" altLang="tr-TR" sz="2400" dirty="0" smtClean="0">
                <a:solidFill>
                  <a:srgbClr val="3A4145"/>
                </a:solidFill>
                <a:latin typeface="Times New Roman" pitchFamily="18" charset="0"/>
                <a:cs typeface="Times New Roman" pitchFamily="18" charset="0"/>
              </a:rPr>
              <a:t>Vakıf üniversitelerinde yaklaşık 3.500</a:t>
            </a:r>
          </a:p>
          <a:p>
            <a:pPr eaLnBrk="1" hangingPunct="1">
              <a:spcBef>
                <a:spcPts val="800"/>
              </a:spcBef>
              <a:buClr>
                <a:srgbClr val="FFCC00"/>
              </a:buClr>
              <a:buSzPct val="70000"/>
              <a:buFont typeface="Wingdings" pitchFamily="2" charset="2"/>
              <a:buChar char=""/>
            </a:pPr>
            <a:r>
              <a:rPr lang="tr-TR" altLang="tr-TR" sz="2400" dirty="0" smtClean="0">
                <a:solidFill>
                  <a:srgbClr val="3A4145"/>
                </a:solidFill>
                <a:latin typeface="Times New Roman" pitchFamily="18" charset="0"/>
                <a:cs typeface="Times New Roman" pitchFamily="18" charset="0"/>
              </a:rPr>
              <a:t>Deprem bölgesi devlet üniversitelerinde yaklaşık 19.00 kontenjan</a:t>
            </a:r>
          </a:p>
          <a:p>
            <a:pPr eaLnBrk="1" hangingPunct="1">
              <a:spcBef>
                <a:spcPts val="800"/>
              </a:spcBef>
              <a:buClr>
                <a:srgbClr val="FFCC00"/>
              </a:buClr>
              <a:buSzPct val="70000"/>
              <a:buFont typeface="Wingdings" pitchFamily="2" charset="2"/>
              <a:buChar char=""/>
            </a:pPr>
            <a:r>
              <a:rPr lang="tr-TR" altLang="tr-TR" sz="2400" dirty="0" smtClean="0">
                <a:solidFill>
                  <a:srgbClr val="3A4145"/>
                </a:solidFill>
                <a:latin typeface="Times New Roman" pitchFamily="18" charset="0"/>
                <a:cs typeface="Times New Roman" pitchFamily="18" charset="0"/>
              </a:rPr>
              <a:t>Toplamda ön lisans ve lisans programlarında yaklaşık 22.500 kontenjan</a:t>
            </a:r>
          </a:p>
          <a:p>
            <a:pPr eaLnBrk="1" hangingPunct="1">
              <a:spcBef>
                <a:spcPts val="800"/>
              </a:spcBef>
              <a:buClr>
                <a:srgbClr val="FFCC00"/>
              </a:buClr>
              <a:buSzPct val="70000"/>
              <a:buFont typeface="Wingdings" pitchFamily="2" charset="2"/>
              <a:buChar char=""/>
            </a:pPr>
            <a:r>
              <a:rPr lang="tr-TR" altLang="tr-TR" sz="2400" dirty="0" smtClean="0">
                <a:solidFill>
                  <a:srgbClr val="3A4145"/>
                </a:solidFill>
                <a:latin typeface="Times New Roman" pitchFamily="18" charset="0"/>
                <a:cs typeface="Times New Roman" pitchFamily="18" charset="0"/>
              </a:rPr>
              <a:t>Önce genel kontenjan – ve ayrılan kontenjanlara puan üstünlüğüne göre</a:t>
            </a:r>
          </a:p>
          <a:p>
            <a:pPr eaLnBrk="1" hangingPunct="1">
              <a:spcBef>
                <a:spcPts val="800"/>
              </a:spcBef>
              <a:buClr>
                <a:srgbClr val="FFCC00"/>
              </a:buClr>
              <a:buSzPct val="70000"/>
              <a:buFont typeface="Wingdings" pitchFamily="2" charset="2"/>
              <a:buChar char=""/>
            </a:pPr>
            <a:endParaRPr lang="tr-TR" altLang="tr-TR" sz="2400" dirty="0" smtClean="0">
              <a:solidFill>
                <a:srgbClr val="00B050"/>
              </a:solidFill>
              <a:latin typeface="Verdana" pitchFamily="34" charset="0"/>
              <a:cs typeface="Times New Roman" pitchFamily="18" charset="0"/>
            </a:endParaRPr>
          </a:p>
        </p:txBody>
      </p:sp>
    </p:spTree>
    <p:extLst>
      <p:ext uri="{BB962C8B-B14F-4D97-AF65-F5344CB8AC3E}">
        <p14:creationId xmlns:p14="http://schemas.microsoft.com/office/powerpoint/2010/main" xmlns="" val="28623010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534888" y="625647"/>
            <a:ext cx="10416480" cy="312821"/>
          </a:xfrm>
        </p:spPr>
        <p:txBody>
          <a:bodyPr/>
          <a:lstStyle/>
          <a:p>
            <a:r>
              <a:rPr lang="tr-TR" dirty="0" smtClean="0"/>
              <a:t>Tercih Listesi</a:t>
            </a:r>
            <a:br>
              <a:rPr lang="tr-TR" dirty="0" smtClean="0"/>
            </a:b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xmlns="" val="2387404765"/>
              </p:ext>
            </p:extLst>
          </p:nvPr>
        </p:nvGraphicFramePr>
        <p:xfrm>
          <a:off x="1864895" y="938463"/>
          <a:ext cx="9986209" cy="4267200"/>
        </p:xfrm>
        <a:graphic>
          <a:graphicData uri="http://schemas.openxmlformats.org/drawingml/2006/table">
            <a:tbl>
              <a:tblPr firstRow="1" bandRow="1">
                <a:tableStyleId>{5C22544A-7EE6-4342-B048-85BDC9FD1C3A}</a:tableStyleId>
              </a:tblPr>
              <a:tblGrid>
                <a:gridCol w="689136"/>
                <a:gridCol w="4423001"/>
                <a:gridCol w="1541159"/>
                <a:gridCol w="3332913"/>
              </a:tblGrid>
              <a:tr h="370840">
                <a:tc>
                  <a:txBody>
                    <a:bodyPr/>
                    <a:lstStyle/>
                    <a:p>
                      <a:r>
                        <a:rPr lang="tr-TR" sz="2000" dirty="0" smtClean="0"/>
                        <a:t>Sıra</a:t>
                      </a:r>
                      <a:endParaRPr lang="tr-TR" sz="2000" dirty="0"/>
                    </a:p>
                  </a:txBody>
                  <a:tcPr/>
                </a:tc>
                <a:tc>
                  <a:txBody>
                    <a:bodyPr/>
                    <a:lstStyle/>
                    <a:p>
                      <a:r>
                        <a:rPr lang="tr-TR" sz="2000" dirty="0" smtClean="0"/>
                        <a:t>Üniversite / Bölüm</a:t>
                      </a:r>
                      <a:endParaRPr lang="tr-TR" sz="2000" dirty="0"/>
                    </a:p>
                  </a:txBody>
                  <a:tcPr/>
                </a:tc>
                <a:tc>
                  <a:txBody>
                    <a:bodyPr/>
                    <a:lstStyle/>
                    <a:p>
                      <a:r>
                        <a:rPr lang="tr-TR" sz="2000" dirty="0" smtClean="0"/>
                        <a:t>Kontenjan</a:t>
                      </a:r>
                      <a:endParaRPr lang="tr-TR" sz="2000" dirty="0"/>
                    </a:p>
                  </a:txBody>
                  <a:tcPr/>
                </a:tc>
                <a:tc>
                  <a:txBody>
                    <a:bodyPr/>
                    <a:lstStyle/>
                    <a:p>
                      <a:r>
                        <a:rPr lang="tr-TR" sz="2000" dirty="0" smtClean="0"/>
                        <a:t>Depremzede Kontenjanı+%25</a:t>
                      </a:r>
                      <a:endParaRPr lang="tr-TR" sz="2000" dirty="0"/>
                    </a:p>
                  </a:txBody>
                  <a:tcPr/>
                </a:tc>
              </a:tr>
              <a:tr h="370840">
                <a:tc>
                  <a:txBody>
                    <a:bodyPr/>
                    <a:lstStyle/>
                    <a:p>
                      <a:r>
                        <a:rPr lang="tr-TR" sz="2000" dirty="0" smtClean="0"/>
                        <a:t>1</a:t>
                      </a:r>
                      <a:endParaRPr lang="tr-TR" sz="2000" dirty="0"/>
                    </a:p>
                  </a:txBody>
                  <a:tcPr/>
                </a:tc>
                <a:tc>
                  <a:txBody>
                    <a:bodyPr/>
                    <a:lstStyle/>
                    <a:p>
                      <a:r>
                        <a:rPr lang="tr-TR" sz="2000" dirty="0" smtClean="0"/>
                        <a:t>Kocaeli Eczacılık</a:t>
                      </a:r>
                      <a:r>
                        <a:rPr lang="tr-TR" sz="2000" baseline="0" dirty="0" smtClean="0"/>
                        <a:t> Fakültesi</a:t>
                      </a:r>
                      <a:endParaRPr lang="tr-TR" sz="2000" dirty="0"/>
                    </a:p>
                  </a:txBody>
                  <a:tcPr/>
                </a:tc>
                <a:tc>
                  <a:txBody>
                    <a:bodyPr/>
                    <a:lstStyle/>
                    <a:p>
                      <a:pPr algn="ctr"/>
                      <a:r>
                        <a:rPr lang="tr-TR" sz="2000" dirty="0" smtClean="0"/>
                        <a:t>60</a:t>
                      </a:r>
                      <a:endParaRPr lang="tr-TR" sz="2000" dirty="0"/>
                    </a:p>
                  </a:txBody>
                  <a:tcPr/>
                </a:tc>
                <a:tc>
                  <a:txBody>
                    <a:bodyPr/>
                    <a:lstStyle/>
                    <a:p>
                      <a:pPr algn="ctr"/>
                      <a:r>
                        <a:rPr lang="tr-TR" dirty="0" smtClean="0"/>
                        <a:t>-</a:t>
                      </a:r>
                      <a:endParaRPr lang="tr-TR" dirty="0"/>
                    </a:p>
                  </a:txBody>
                  <a:tcPr/>
                </a:tc>
              </a:tr>
              <a:tr h="370840">
                <a:tc>
                  <a:txBody>
                    <a:bodyPr/>
                    <a:lstStyle/>
                    <a:p>
                      <a:r>
                        <a:rPr lang="tr-TR" sz="2000" dirty="0" smtClean="0"/>
                        <a:t>2</a:t>
                      </a:r>
                      <a:endParaRPr lang="tr-TR" sz="2000" dirty="0"/>
                    </a:p>
                  </a:txBody>
                  <a:tcPr/>
                </a:tc>
                <a:tc>
                  <a:txBody>
                    <a:bodyPr/>
                    <a:lstStyle/>
                    <a:p>
                      <a:r>
                        <a:rPr lang="tr-TR" sz="2000" dirty="0" smtClean="0"/>
                        <a:t>Sakarya Eczacılık Fakültesi</a:t>
                      </a:r>
                      <a:endParaRPr lang="tr-TR" sz="2000" dirty="0"/>
                    </a:p>
                  </a:txBody>
                  <a:tcPr/>
                </a:tc>
                <a:tc>
                  <a:txBody>
                    <a:bodyPr/>
                    <a:lstStyle/>
                    <a:p>
                      <a:pPr algn="ctr"/>
                      <a:r>
                        <a:rPr lang="tr-TR" sz="2000" dirty="0" smtClean="0"/>
                        <a:t>60</a:t>
                      </a:r>
                      <a:endParaRPr lang="tr-TR" sz="2000" dirty="0"/>
                    </a:p>
                  </a:txBody>
                  <a:tcPr/>
                </a:tc>
                <a:tc>
                  <a:txBody>
                    <a:bodyPr/>
                    <a:lstStyle/>
                    <a:p>
                      <a:pPr algn="ctr"/>
                      <a:r>
                        <a:rPr lang="tr-TR" dirty="0" smtClean="0"/>
                        <a:t>-</a:t>
                      </a:r>
                      <a:endParaRPr lang="tr-TR" dirty="0"/>
                    </a:p>
                  </a:txBody>
                  <a:tcPr/>
                </a:tc>
              </a:tr>
              <a:tr h="370840">
                <a:tc>
                  <a:txBody>
                    <a:bodyPr/>
                    <a:lstStyle/>
                    <a:p>
                      <a:r>
                        <a:rPr lang="tr-TR" sz="2000" dirty="0" smtClean="0"/>
                        <a:t>3</a:t>
                      </a:r>
                      <a:endParaRPr lang="tr-TR" sz="2000" dirty="0"/>
                    </a:p>
                  </a:txBody>
                  <a:tcPr/>
                </a:tc>
                <a:tc>
                  <a:txBody>
                    <a:bodyPr/>
                    <a:lstStyle/>
                    <a:p>
                      <a:r>
                        <a:rPr lang="tr-TR" sz="2000" dirty="0" smtClean="0">
                          <a:solidFill>
                            <a:srgbClr val="00B050"/>
                          </a:solidFill>
                        </a:rPr>
                        <a:t>İnönü Üniversitesi</a:t>
                      </a:r>
                      <a:r>
                        <a:rPr lang="tr-TR" sz="2000" baseline="0" dirty="0" smtClean="0">
                          <a:solidFill>
                            <a:srgbClr val="00B050"/>
                          </a:solidFill>
                        </a:rPr>
                        <a:t> Eczacılık F.</a:t>
                      </a:r>
                      <a:endParaRPr lang="tr-TR" sz="2000" dirty="0">
                        <a:solidFill>
                          <a:srgbClr val="00B050"/>
                        </a:solidFill>
                      </a:endParaRPr>
                    </a:p>
                  </a:txBody>
                  <a:tcPr/>
                </a:tc>
                <a:tc>
                  <a:txBody>
                    <a:bodyPr/>
                    <a:lstStyle/>
                    <a:p>
                      <a:pPr algn="ctr"/>
                      <a:r>
                        <a:rPr lang="tr-TR" sz="2000" dirty="0" smtClean="0">
                          <a:solidFill>
                            <a:srgbClr val="00B050"/>
                          </a:solidFill>
                        </a:rPr>
                        <a:t>80</a:t>
                      </a:r>
                      <a:endParaRPr lang="tr-TR" sz="2000" dirty="0">
                        <a:solidFill>
                          <a:srgbClr val="00B050"/>
                        </a:solidFill>
                      </a:endParaRPr>
                    </a:p>
                  </a:txBody>
                  <a:tcPr/>
                </a:tc>
                <a:tc>
                  <a:txBody>
                    <a:bodyPr/>
                    <a:lstStyle/>
                    <a:p>
                      <a:pPr algn="ctr"/>
                      <a:r>
                        <a:rPr lang="tr-TR" dirty="0" smtClean="0">
                          <a:solidFill>
                            <a:srgbClr val="00B050"/>
                          </a:solidFill>
                        </a:rPr>
                        <a:t>20</a:t>
                      </a:r>
                      <a:endParaRPr lang="tr-TR" dirty="0">
                        <a:solidFill>
                          <a:srgbClr val="00B050"/>
                        </a:solidFill>
                      </a:endParaRPr>
                    </a:p>
                  </a:txBody>
                  <a:tcPr/>
                </a:tc>
              </a:tr>
              <a:tr h="370840">
                <a:tc>
                  <a:txBody>
                    <a:bodyPr/>
                    <a:lstStyle/>
                    <a:p>
                      <a:r>
                        <a:rPr lang="tr-TR" sz="2000" dirty="0" smtClean="0"/>
                        <a:t>4</a:t>
                      </a:r>
                      <a:endParaRPr lang="tr-TR" sz="2000" dirty="0"/>
                    </a:p>
                  </a:txBody>
                  <a:tcPr/>
                </a:tc>
                <a:tc>
                  <a:txBody>
                    <a:bodyPr/>
                    <a:lstStyle/>
                    <a:p>
                      <a:r>
                        <a:rPr lang="tr-TR" sz="2000" dirty="0" smtClean="0"/>
                        <a:t>Kocaeli Bilgisayar Müh.</a:t>
                      </a:r>
                      <a:endParaRPr lang="tr-TR" sz="2000" dirty="0"/>
                    </a:p>
                  </a:txBody>
                  <a:tcPr/>
                </a:tc>
                <a:tc>
                  <a:txBody>
                    <a:bodyPr/>
                    <a:lstStyle/>
                    <a:p>
                      <a:pPr algn="ctr"/>
                      <a:r>
                        <a:rPr lang="tr-TR" sz="2000" dirty="0" smtClean="0"/>
                        <a:t>90</a:t>
                      </a:r>
                      <a:endParaRPr lang="tr-TR" sz="2000" dirty="0"/>
                    </a:p>
                  </a:txBody>
                  <a:tcPr/>
                </a:tc>
                <a:tc>
                  <a:txBody>
                    <a:bodyPr/>
                    <a:lstStyle/>
                    <a:p>
                      <a:pPr algn="ctr"/>
                      <a:r>
                        <a:rPr lang="tr-TR" dirty="0" smtClean="0"/>
                        <a:t>-</a:t>
                      </a:r>
                      <a:endParaRPr lang="tr-TR" dirty="0"/>
                    </a:p>
                  </a:txBody>
                  <a:tcPr/>
                </a:tc>
              </a:tr>
              <a:tr h="370840">
                <a:tc>
                  <a:txBody>
                    <a:bodyPr/>
                    <a:lstStyle/>
                    <a:p>
                      <a:r>
                        <a:rPr lang="tr-TR" sz="2000" dirty="0" smtClean="0"/>
                        <a:t>5</a:t>
                      </a:r>
                      <a:endParaRPr lang="tr-TR" sz="2000" dirty="0"/>
                    </a:p>
                  </a:txBody>
                  <a:tcPr/>
                </a:tc>
                <a:tc>
                  <a:txBody>
                    <a:bodyPr/>
                    <a:lstStyle/>
                    <a:p>
                      <a:r>
                        <a:rPr lang="tr-TR" sz="2000" dirty="0" smtClean="0"/>
                        <a:t>Selçuk Bilgisayar Müh.</a:t>
                      </a:r>
                      <a:endParaRPr lang="tr-TR" sz="2000" dirty="0"/>
                    </a:p>
                  </a:txBody>
                  <a:tcPr/>
                </a:tc>
                <a:tc>
                  <a:txBody>
                    <a:bodyPr/>
                    <a:lstStyle/>
                    <a:p>
                      <a:pPr algn="ctr"/>
                      <a:r>
                        <a:rPr lang="tr-TR" sz="2000" dirty="0" smtClean="0"/>
                        <a:t>50</a:t>
                      </a:r>
                      <a:endParaRPr lang="tr-TR" sz="2000" dirty="0"/>
                    </a:p>
                  </a:txBody>
                  <a:tcPr/>
                </a:tc>
                <a:tc>
                  <a:txBody>
                    <a:bodyPr/>
                    <a:lstStyle/>
                    <a:p>
                      <a:pPr algn="ctr"/>
                      <a:r>
                        <a:rPr lang="tr-TR" sz="2000" dirty="0" smtClean="0"/>
                        <a:t>-</a:t>
                      </a:r>
                      <a:endParaRPr lang="tr-TR" sz="2000" dirty="0"/>
                    </a:p>
                  </a:txBody>
                  <a:tcPr/>
                </a:tc>
              </a:tr>
              <a:tr h="370840">
                <a:tc>
                  <a:txBody>
                    <a:bodyPr/>
                    <a:lstStyle/>
                    <a:p>
                      <a:r>
                        <a:rPr lang="tr-TR" sz="2000" dirty="0" smtClean="0"/>
                        <a:t>6</a:t>
                      </a:r>
                      <a:endParaRPr lang="tr-TR" sz="2000" dirty="0"/>
                    </a:p>
                  </a:txBody>
                  <a:tcPr/>
                </a:tc>
                <a:tc>
                  <a:txBody>
                    <a:bodyPr/>
                    <a:lstStyle/>
                    <a:p>
                      <a:r>
                        <a:rPr lang="tr-TR" sz="2000" dirty="0" smtClean="0">
                          <a:solidFill>
                            <a:srgbClr val="00B050"/>
                          </a:solidFill>
                        </a:rPr>
                        <a:t>İnönü</a:t>
                      </a:r>
                      <a:r>
                        <a:rPr lang="tr-TR" sz="2000" baseline="0" dirty="0" smtClean="0">
                          <a:solidFill>
                            <a:srgbClr val="00B050"/>
                          </a:solidFill>
                        </a:rPr>
                        <a:t> Üniversitesi </a:t>
                      </a:r>
                      <a:r>
                        <a:rPr lang="tr-TR" sz="2000" dirty="0" smtClean="0">
                          <a:solidFill>
                            <a:srgbClr val="00B050"/>
                          </a:solidFill>
                        </a:rPr>
                        <a:t>Bilgisayar</a:t>
                      </a:r>
                      <a:r>
                        <a:rPr lang="tr-TR" sz="2000" baseline="0" dirty="0" smtClean="0">
                          <a:solidFill>
                            <a:srgbClr val="00B050"/>
                          </a:solidFill>
                        </a:rPr>
                        <a:t> M.</a:t>
                      </a:r>
                      <a:endParaRPr lang="tr-TR" sz="2000" dirty="0">
                        <a:solidFill>
                          <a:srgbClr val="00B050"/>
                        </a:solidFill>
                      </a:endParaRPr>
                    </a:p>
                  </a:txBody>
                  <a:tcPr/>
                </a:tc>
                <a:tc>
                  <a:txBody>
                    <a:bodyPr/>
                    <a:lstStyle/>
                    <a:p>
                      <a:pPr algn="ctr"/>
                      <a:r>
                        <a:rPr lang="tr-TR" sz="2000" dirty="0" smtClean="0">
                          <a:solidFill>
                            <a:srgbClr val="00B050"/>
                          </a:solidFill>
                        </a:rPr>
                        <a:t>60</a:t>
                      </a:r>
                      <a:endParaRPr lang="tr-TR" sz="2000" dirty="0">
                        <a:solidFill>
                          <a:srgbClr val="00B050"/>
                        </a:solidFill>
                      </a:endParaRPr>
                    </a:p>
                  </a:txBody>
                  <a:tcPr/>
                </a:tc>
                <a:tc>
                  <a:txBody>
                    <a:bodyPr/>
                    <a:lstStyle/>
                    <a:p>
                      <a:pPr algn="ctr"/>
                      <a:r>
                        <a:rPr lang="tr-TR" sz="2000" dirty="0" smtClean="0">
                          <a:solidFill>
                            <a:srgbClr val="00B050"/>
                          </a:solidFill>
                        </a:rPr>
                        <a:t>15</a:t>
                      </a:r>
                      <a:endParaRPr lang="tr-TR" sz="2000" dirty="0">
                        <a:solidFill>
                          <a:srgbClr val="00B050"/>
                        </a:solidFill>
                      </a:endParaRPr>
                    </a:p>
                  </a:txBody>
                  <a:tcPr/>
                </a:tc>
              </a:tr>
              <a:tr h="370840">
                <a:tc>
                  <a:txBody>
                    <a:bodyPr/>
                    <a:lstStyle/>
                    <a:p>
                      <a:r>
                        <a:rPr lang="tr-TR" sz="2000" dirty="0" smtClean="0"/>
                        <a:t>7</a:t>
                      </a:r>
                      <a:endParaRPr lang="tr-TR" sz="2000" dirty="0"/>
                    </a:p>
                  </a:txBody>
                  <a:tcPr/>
                </a:tc>
                <a:tc>
                  <a:txBody>
                    <a:bodyPr/>
                    <a:lstStyle/>
                    <a:p>
                      <a:r>
                        <a:rPr lang="tr-TR" sz="2000" baseline="0" dirty="0" smtClean="0"/>
                        <a:t>Maraş Sütçü İmam Bilgisayar Müh.</a:t>
                      </a:r>
                      <a:endParaRPr lang="tr-TR" sz="2000" dirty="0"/>
                    </a:p>
                  </a:txBody>
                  <a:tcPr/>
                </a:tc>
                <a:tc>
                  <a:txBody>
                    <a:bodyPr/>
                    <a:lstStyle/>
                    <a:p>
                      <a:pPr algn="ctr"/>
                      <a:r>
                        <a:rPr lang="tr-TR" sz="2000" dirty="0" smtClean="0"/>
                        <a:t>60</a:t>
                      </a:r>
                      <a:endParaRPr lang="tr-TR" sz="2000" dirty="0"/>
                    </a:p>
                  </a:txBody>
                  <a:tcPr/>
                </a:tc>
                <a:tc>
                  <a:txBody>
                    <a:bodyPr/>
                    <a:lstStyle/>
                    <a:p>
                      <a:pPr algn="ctr"/>
                      <a:r>
                        <a:rPr lang="tr-TR" sz="2000" dirty="0" smtClean="0">
                          <a:solidFill>
                            <a:srgbClr val="FF0000"/>
                          </a:solidFill>
                        </a:rPr>
                        <a:t>15</a:t>
                      </a:r>
                      <a:endParaRPr lang="tr-TR" sz="2000" dirty="0">
                        <a:solidFill>
                          <a:srgbClr val="FF0000"/>
                        </a:solidFill>
                      </a:endParaRPr>
                    </a:p>
                  </a:txBody>
                  <a:tcPr/>
                </a:tc>
              </a:tr>
              <a:tr h="370840">
                <a:tc>
                  <a:txBody>
                    <a:bodyPr/>
                    <a:lstStyle/>
                    <a:p>
                      <a:r>
                        <a:rPr lang="tr-TR" sz="2000" dirty="0" smtClean="0"/>
                        <a:t>8</a:t>
                      </a:r>
                      <a:endParaRPr lang="tr-TR" sz="2000" dirty="0"/>
                    </a:p>
                  </a:txBody>
                  <a:tcPr/>
                </a:tc>
                <a:tc>
                  <a:txBody>
                    <a:bodyPr/>
                    <a:lstStyle/>
                    <a:p>
                      <a:r>
                        <a:rPr lang="tr-TR" sz="2000" dirty="0" smtClean="0">
                          <a:solidFill>
                            <a:srgbClr val="00B050"/>
                          </a:solidFill>
                        </a:rPr>
                        <a:t>Doğuş</a:t>
                      </a:r>
                      <a:r>
                        <a:rPr lang="tr-TR" sz="2000" baseline="0" dirty="0" smtClean="0">
                          <a:solidFill>
                            <a:srgbClr val="00B050"/>
                          </a:solidFill>
                        </a:rPr>
                        <a:t> </a:t>
                      </a:r>
                      <a:r>
                        <a:rPr lang="tr-TR" sz="2000" baseline="0" dirty="0" err="1" smtClean="0">
                          <a:solidFill>
                            <a:srgbClr val="00B050"/>
                          </a:solidFill>
                        </a:rPr>
                        <a:t>Üni</a:t>
                      </a:r>
                      <a:r>
                        <a:rPr lang="tr-TR" sz="2000" baseline="0" dirty="0" smtClean="0">
                          <a:solidFill>
                            <a:srgbClr val="00B050"/>
                          </a:solidFill>
                        </a:rPr>
                        <a:t>. Bilgisayar Müh.</a:t>
                      </a:r>
                      <a:endParaRPr lang="tr-TR" sz="2000" dirty="0">
                        <a:solidFill>
                          <a:srgbClr val="00B050"/>
                        </a:solidFill>
                      </a:endParaRPr>
                    </a:p>
                  </a:txBody>
                  <a:tcPr/>
                </a:tc>
                <a:tc>
                  <a:txBody>
                    <a:bodyPr/>
                    <a:lstStyle/>
                    <a:p>
                      <a:pPr algn="ctr"/>
                      <a:r>
                        <a:rPr lang="tr-TR" sz="2000" dirty="0" smtClean="0">
                          <a:solidFill>
                            <a:srgbClr val="00B050"/>
                          </a:solidFill>
                        </a:rPr>
                        <a:t>70</a:t>
                      </a:r>
                      <a:endParaRPr lang="tr-TR" sz="2000" dirty="0">
                        <a:solidFill>
                          <a:srgbClr val="00B050"/>
                        </a:solidFill>
                      </a:endParaRPr>
                    </a:p>
                  </a:txBody>
                  <a:tcPr/>
                </a:tc>
                <a:tc>
                  <a:txBody>
                    <a:bodyPr/>
                    <a:lstStyle/>
                    <a:p>
                      <a:pPr algn="ctr"/>
                      <a:r>
                        <a:rPr lang="tr-TR" sz="2000" dirty="0" smtClean="0">
                          <a:solidFill>
                            <a:srgbClr val="00B050"/>
                          </a:solidFill>
                        </a:rPr>
                        <a:t>1</a:t>
                      </a:r>
                      <a:endParaRPr lang="tr-TR" sz="2000" dirty="0">
                        <a:solidFill>
                          <a:srgbClr val="00B050"/>
                        </a:solidFill>
                      </a:endParaRPr>
                    </a:p>
                  </a:txBody>
                  <a:tcPr/>
                </a:tc>
              </a:tr>
              <a:tr h="370840">
                <a:tc>
                  <a:txBody>
                    <a:bodyPr/>
                    <a:lstStyle/>
                    <a:p>
                      <a:r>
                        <a:rPr lang="tr-TR" sz="2000" dirty="0" smtClean="0"/>
                        <a:t>24</a:t>
                      </a:r>
                      <a:endParaRPr lang="tr-TR" sz="2000" dirty="0"/>
                    </a:p>
                  </a:txBody>
                  <a:tcPr/>
                </a:tc>
                <a:tc>
                  <a:txBody>
                    <a:bodyPr/>
                    <a:lstStyle/>
                    <a:p>
                      <a:r>
                        <a:rPr lang="tr-TR" sz="2000" dirty="0" smtClean="0"/>
                        <a:t>Gümüşhane Bilgisayar Müh.</a:t>
                      </a:r>
                      <a:endParaRPr lang="tr-TR" sz="2000" dirty="0"/>
                    </a:p>
                  </a:txBody>
                  <a:tcPr/>
                </a:tc>
                <a:tc>
                  <a:txBody>
                    <a:bodyPr/>
                    <a:lstStyle/>
                    <a:p>
                      <a:pPr algn="ctr"/>
                      <a:r>
                        <a:rPr lang="tr-TR" sz="2000" dirty="0" smtClean="0"/>
                        <a:t>60</a:t>
                      </a:r>
                      <a:endParaRPr lang="tr-TR" sz="2000" dirty="0"/>
                    </a:p>
                  </a:txBody>
                  <a:tcPr/>
                </a:tc>
                <a:tc>
                  <a:txBody>
                    <a:bodyPr/>
                    <a:lstStyle/>
                    <a:p>
                      <a:pPr algn="ctr"/>
                      <a:r>
                        <a:rPr lang="tr-TR" sz="2000" dirty="0" smtClean="0"/>
                        <a:t>-</a:t>
                      </a:r>
                      <a:endParaRPr lang="tr-TR" sz="2000" dirty="0"/>
                    </a:p>
                  </a:txBody>
                  <a:tcPr/>
                </a:tc>
              </a:tr>
            </a:tbl>
          </a:graphicData>
        </a:graphic>
      </p:graphicFrame>
      <p:sp>
        <p:nvSpPr>
          <p:cNvPr id="6" name="Slayt Numarası Yer Tutucusu 1"/>
          <p:cNvSpPr txBox="1">
            <a:spLocks/>
          </p:cNvSpPr>
          <p:nvPr/>
        </p:nvSpPr>
        <p:spPr>
          <a:xfrm>
            <a:off x="2445082" y="5559425"/>
            <a:ext cx="4954339" cy="47625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defPPr>
              <a:defRPr lang="en-US"/>
            </a:defPPr>
            <a:lvl1pPr marL="0" algn="l" defTabSz="457200" rtl="0" eaLnBrk="1" latinLnBrk="0" hangingPunct="1">
              <a:defRPr sz="1800" kern="1200">
                <a:solidFill>
                  <a:schemeClr val="tx1"/>
                </a:solidFill>
                <a:latin typeface="Arial" pitchFamily="34" charset="0"/>
                <a:ea typeface="+mn-ea"/>
                <a:cs typeface="Arial" pitchFamily="34" charset="0"/>
              </a:defRPr>
            </a:lvl1pPr>
            <a:lvl2pPr marL="742950" indent="-285750" algn="l" defTabSz="457200" rtl="0" eaLnBrk="1" latinLnBrk="0" hangingPunct="1">
              <a:defRPr sz="1800" kern="1200">
                <a:solidFill>
                  <a:schemeClr val="tx1"/>
                </a:solidFill>
                <a:latin typeface="Arial" pitchFamily="34" charset="0"/>
                <a:ea typeface="+mn-ea"/>
                <a:cs typeface="Arial" pitchFamily="34" charset="0"/>
              </a:defRPr>
            </a:lvl2pPr>
            <a:lvl3pPr marL="1143000" indent="-228600" algn="l" defTabSz="457200" rtl="0" eaLnBrk="1" latinLnBrk="0" hangingPunct="1">
              <a:defRPr sz="1800" kern="1200">
                <a:solidFill>
                  <a:schemeClr val="tx1"/>
                </a:solidFill>
                <a:latin typeface="Arial" pitchFamily="34" charset="0"/>
                <a:ea typeface="+mn-ea"/>
                <a:cs typeface="Arial" pitchFamily="34" charset="0"/>
              </a:defRPr>
            </a:lvl3pPr>
            <a:lvl4pPr marL="1600200" indent="-228600" algn="l" defTabSz="457200" rtl="0" eaLnBrk="1" latinLnBrk="0" hangingPunct="1">
              <a:defRPr sz="1800" kern="1200">
                <a:solidFill>
                  <a:schemeClr val="tx1"/>
                </a:solidFill>
                <a:latin typeface="Arial" pitchFamily="34" charset="0"/>
                <a:ea typeface="+mn-ea"/>
                <a:cs typeface="Arial" pitchFamily="34" charset="0"/>
              </a:defRPr>
            </a:lvl4pPr>
            <a:lvl5pPr marL="2057400" indent="-228600" algn="l" defTabSz="457200" rtl="0" eaLnBrk="1" latinLnBrk="0" hangingPunct="1">
              <a:defRPr sz="1800" kern="1200">
                <a:solidFill>
                  <a:schemeClr val="tx1"/>
                </a:solidFill>
                <a:latin typeface="Arial" pitchFamily="34" charset="0"/>
                <a:ea typeface="+mn-ea"/>
                <a:cs typeface="Arial" pitchFamily="34" charset="0"/>
              </a:defRPr>
            </a:lvl5pPr>
            <a:lvl6pPr marL="2514600" indent="-228600" algn="l" defTabSz="4572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6pPr>
            <a:lvl7pPr marL="2971800" indent="-228600" algn="l" defTabSz="4572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7pPr>
            <a:lvl8pPr marL="3429000" indent="-228600" algn="l" defTabSz="4572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8pPr>
            <a:lvl9pPr marL="3886200" indent="-228600" algn="l" defTabSz="4572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9pPr>
          </a:lstStyle>
          <a:p>
            <a:r>
              <a:rPr lang="tr-TR" altLang="zh-CN" dirty="0" smtClean="0">
                <a:solidFill>
                  <a:srgbClr val="00B050"/>
                </a:solidFill>
              </a:rPr>
              <a:t>Öğrenci Malatyalı,</a:t>
            </a:r>
          </a:p>
          <a:p>
            <a:r>
              <a:rPr lang="tr-TR" altLang="zh-CN" dirty="0" smtClean="0">
                <a:solidFill>
                  <a:srgbClr val="00B050"/>
                </a:solidFill>
              </a:rPr>
              <a:t>Eczacılık ve Bilgisayar Mühendisliği istiyor</a:t>
            </a:r>
            <a:endParaRPr lang="es-ES" altLang="zh-CN" dirty="0" smtClean="0">
              <a:solidFill>
                <a:srgbClr val="00B050"/>
              </a:solidFill>
            </a:endParaRPr>
          </a:p>
        </p:txBody>
      </p:sp>
    </p:spTree>
    <p:extLst>
      <p:ext uri="{BB962C8B-B14F-4D97-AF65-F5344CB8AC3E}">
        <p14:creationId xmlns:p14="http://schemas.microsoft.com/office/powerpoint/2010/main" xmlns="" val="26029940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body" idx="1"/>
          </p:nvPr>
        </p:nvSpPr>
        <p:spPr>
          <a:xfrm>
            <a:off x="1917700" y="1040485"/>
            <a:ext cx="10274300" cy="4308475"/>
          </a:xfrm>
        </p:spPr>
        <p:txBody>
          <a:bodyPr/>
          <a:lstStyle/>
          <a:p>
            <a:pPr eaLnBrk="1" hangingPunct="1">
              <a:spcBef>
                <a:spcPts val="800"/>
              </a:spcBef>
              <a:buClr>
                <a:srgbClr val="FFCC00"/>
              </a:buClr>
              <a:buSzPct val="70000"/>
              <a:buFont typeface="Wingdings" pitchFamily="2" charset="2"/>
              <a:buChar char=""/>
            </a:pPr>
            <a:r>
              <a:rPr lang="tr-TR" altLang="tr-TR" sz="2800" b="1" dirty="0" smtClean="0">
                <a:solidFill>
                  <a:srgbClr val="00B050"/>
                </a:solidFill>
                <a:latin typeface="Times New Roman" pitchFamily="18" charset="0"/>
                <a:cs typeface="Times New Roman" pitchFamily="18" charset="0"/>
              </a:rPr>
              <a:t>34 YAŞ ÜSTÜ KADINLAR KONTENJANI</a:t>
            </a:r>
          </a:p>
          <a:p>
            <a:pPr eaLnBrk="1" hangingPunct="1">
              <a:spcBef>
                <a:spcPts val="800"/>
              </a:spcBef>
              <a:buClr>
                <a:srgbClr val="FFCC00"/>
              </a:buClr>
              <a:buSzPct val="70000"/>
              <a:buFont typeface="Wingdings" pitchFamily="2" charset="2"/>
              <a:buChar char=""/>
            </a:pPr>
            <a:r>
              <a:rPr lang="tr-TR" altLang="tr-TR" sz="2400" b="1" dirty="0" smtClean="0">
                <a:solidFill>
                  <a:srgbClr val="00B050"/>
                </a:solidFill>
                <a:latin typeface="Times New Roman" pitchFamily="18" charset="0"/>
                <a:cs typeface="Times New Roman" pitchFamily="18" charset="0"/>
              </a:rPr>
              <a:t>1 Ocak 2023 tarihi itibariyle 34 yaşını tamamlamış olan kadınlar için</a:t>
            </a:r>
            <a:endParaRPr lang="tr-TR" altLang="tr-TR" sz="2800" b="1" dirty="0" smtClean="0">
              <a:solidFill>
                <a:srgbClr val="3A4145"/>
              </a:solidFill>
              <a:latin typeface="Times New Roman" pitchFamily="18" charset="0"/>
              <a:cs typeface="Times New Roman" pitchFamily="18" charset="0"/>
            </a:endParaRPr>
          </a:p>
          <a:p>
            <a:pPr eaLnBrk="1" hangingPunct="1">
              <a:spcBef>
                <a:spcPts val="800"/>
              </a:spcBef>
              <a:buClr>
                <a:srgbClr val="FFCC00"/>
              </a:buClr>
              <a:buSzPct val="70000"/>
              <a:buFont typeface="Wingdings" pitchFamily="2" charset="2"/>
              <a:buChar char=""/>
            </a:pPr>
            <a:r>
              <a:rPr lang="tr-TR" altLang="tr-TR" sz="2400" dirty="0" smtClean="0">
                <a:solidFill>
                  <a:srgbClr val="3A4145"/>
                </a:solidFill>
                <a:latin typeface="Times New Roman" pitchFamily="18" charset="0"/>
                <a:cs typeface="Times New Roman" pitchFamily="18" charset="0"/>
              </a:rPr>
              <a:t>Devlet üniversitelerinde</a:t>
            </a:r>
          </a:p>
          <a:p>
            <a:pPr eaLnBrk="1" hangingPunct="1">
              <a:spcBef>
                <a:spcPts val="800"/>
              </a:spcBef>
              <a:buClr>
                <a:srgbClr val="FFCC00"/>
              </a:buClr>
              <a:buSzPct val="70000"/>
              <a:buFont typeface="Wingdings" pitchFamily="2" charset="2"/>
              <a:buChar char=""/>
            </a:pPr>
            <a:r>
              <a:rPr lang="tr-TR" altLang="tr-TR" sz="2400" dirty="0" smtClean="0">
                <a:solidFill>
                  <a:srgbClr val="3A4145"/>
                </a:solidFill>
                <a:latin typeface="Times New Roman" pitchFamily="18" charset="0"/>
                <a:cs typeface="Times New Roman" pitchFamily="18" charset="0"/>
              </a:rPr>
              <a:t>Ön lisans ve lisans programları için</a:t>
            </a:r>
          </a:p>
          <a:p>
            <a:pPr eaLnBrk="1" hangingPunct="1">
              <a:spcBef>
                <a:spcPts val="800"/>
              </a:spcBef>
              <a:buClr>
                <a:srgbClr val="FFCC00"/>
              </a:buClr>
              <a:buSzPct val="70000"/>
              <a:buFont typeface="Wingdings" pitchFamily="2" charset="2"/>
              <a:buChar char=""/>
            </a:pPr>
            <a:r>
              <a:rPr lang="tr-TR" altLang="tr-TR" sz="2400" dirty="0" smtClean="0">
                <a:solidFill>
                  <a:srgbClr val="3A4145"/>
                </a:solidFill>
                <a:latin typeface="Times New Roman" pitchFamily="18" charset="0"/>
                <a:cs typeface="Times New Roman" pitchFamily="18" charset="0"/>
              </a:rPr>
              <a:t>Başarı sınırlaması olan bölümler hariç,</a:t>
            </a:r>
          </a:p>
          <a:p>
            <a:pPr eaLnBrk="1" hangingPunct="1">
              <a:spcBef>
                <a:spcPts val="800"/>
              </a:spcBef>
              <a:buClr>
                <a:srgbClr val="FFCC00"/>
              </a:buClr>
              <a:buSzPct val="70000"/>
              <a:buFont typeface="Wingdings" pitchFamily="2" charset="2"/>
              <a:buChar char=""/>
            </a:pPr>
            <a:r>
              <a:rPr lang="tr-TR" altLang="tr-TR" sz="2400" dirty="0" smtClean="0">
                <a:solidFill>
                  <a:srgbClr val="3A4145"/>
                </a:solidFill>
                <a:latin typeface="Times New Roman" pitchFamily="18" charset="0"/>
                <a:cs typeface="Times New Roman" pitchFamily="18" charset="0"/>
              </a:rPr>
              <a:t>Daha önce herhangi bir lisans programından mezun olmayanlar,</a:t>
            </a:r>
          </a:p>
          <a:p>
            <a:pPr eaLnBrk="1" hangingPunct="1">
              <a:spcBef>
                <a:spcPts val="800"/>
              </a:spcBef>
              <a:buClr>
                <a:srgbClr val="FFCC00"/>
              </a:buClr>
              <a:buSzPct val="70000"/>
              <a:buFont typeface="Wingdings" pitchFamily="2" charset="2"/>
              <a:buChar char=""/>
            </a:pPr>
            <a:r>
              <a:rPr lang="tr-TR" altLang="tr-TR" sz="2400" dirty="0" smtClean="0">
                <a:solidFill>
                  <a:srgbClr val="3A4145"/>
                </a:solidFill>
                <a:latin typeface="Times New Roman" pitchFamily="18" charset="0"/>
                <a:cs typeface="Times New Roman" pitchFamily="18" charset="0"/>
              </a:rPr>
              <a:t>Ön lisans mezunları lisans programına başvurabilir.</a:t>
            </a:r>
          </a:p>
          <a:p>
            <a:pPr eaLnBrk="1" hangingPunct="1">
              <a:spcBef>
                <a:spcPts val="800"/>
              </a:spcBef>
              <a:buClr>
                <a:srgbClr val="FFCC00"/>
              </a:buClr>
              <a:buSzPct val="70000"/>
              <a:buFont typeface="Wingdings" pitchFamily="2" charset="2"/>
              <a:buChar char=""/>
            </a:pPr>
            <a:r>
              <a:rPr lang="tr-TR" altLang="tr-TR" sz="2400" dirty="0" smtClean="0">
                <a:solidFill>
                  <a:srgbClr val="3A4145"/>
                </a:solidFill>
                <a:latin typeface="Times New Roman" pitchFamily="18" charset="0"/>
                <a:cs typeface="Times New Roman" pitchFamily="18" charset="0"/>
              </a:rPr>
              <a:t>Önce genel kontenjan – ve ayrılan kontenjanlara puan üstünlüğüne göre</a:t>
            </a:r>
          </a:p>
        </p:txBody>
      </p:sp>
    </p:spTree>
    <p:extLst>
      <p:ext uri="{BB962C8B-B14F-4D97-AF65-F5344CB8AC3E}">
        <p14:creationId xmlns:p14="http://schemas.microsoft.com/office/powerpoint/2010/main" xmlns="" val="18899549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534888" y="625647"/>
            <a:ext cx="10416480" cy="312821"/>
          </a:xfrm>
        </p:spPr>
        <p:txBody>
          <a:bodyPr/>
          <a:lstStyle/>
          <a:p>
            <a:r>
              <a:rPr lang="tr-TR" smtClean="0"/>
              <a:t>Örnek Tercih </a:t>
            </a:r>
            <a:r>
              <a:rPr lang="tr-TR" dirty="0" smtClean="0"/>
              <a:t>Listesi</a:t>
            </a:r>
            <a:br>
              <a:rPr lang="tr-TR" dirty="0" smtClean="0"/>
            </a:b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xmlns="" val="2228212827"/>
              </p:ext>
            </p:extLst>
          </p:nvPr>
        </p:nvGraphicFramePr>
        <p:xfrm>
          <a:off x="2021307" y="1046748"/>
          <a:ext cx="9793704" cy="3962400"/>
        </p:xfrm>
        <a:graphic>
          <a:graphicData uri="http://schemas.openxmlformats.org/drawingml/2006/table">
            <a:tbl>
              <a:tblPr firstRow="1" bandRow="1">
                <a:tableStyleId>{5C22544A-7EE6-4342-B048-85BDC9FD1C3A}</a:tableStyleId>
              </a:tblPr>
              <a:tblGrid>
                <a:gridCol w="649704"/>
                <a:gridCol w="3621505"/>
                <a:gridCol w="1937084"/>
                <a:gridCol w="3585411"/>
              </a:tblGrid>
              <a:tr h="370840">
                <a:tc>
                  <a:txBody>
                    <a:bodyPr/>
                    <a:lstStyle/>
                    <a:p>
                      <a:r>
                        <a:rPr lang="tr-TR" sz="2000" dirty="0" smtClean="0"/>
                        <a:t>Sıra</a:t>
                      </a:r>
                      <a:endParaRPr lang="tr-TR" sz="2000" dirty="0"/>
                    </a:p>
                  </a:txBody>
                  <a:tcPr/>
                </a:tc>
                <a:tc>
                  <a:txBody>
                    <a:bodyPr/>
                    <a:lstStyle/>
                    <a:p>
                      <a:r>
                        <a:rPr lang="tr-TR" sz="2000" dirty="0" smtClean="0"/>
                        <a:t>Üniversite / Bölüm</a:t>
                      </a:r>
                      <a:endParaRPr lang="tr-TR" sz="2000" dirty="0"/>
                    </a:p>
                  </a:txBody>
                  <a:tcPr/>
                </a:tc>
                <a:tc>
                  <a:txBody>
                    <a:bodyPr/>
                    <a:lstStyle/>
                    <a:p>
                      <a:r>
                        <a:rPr lang="tr-TR" sz="2000" dirty="0" smtClean="0"/>
                        <a:t>Kontenjan</a:t>
                      </a:r>
                      <a:endParaRPr lang="tr-TR" sz="2000" dirty="0"/>
                    </a:p>
                  </a:txBody>
                  <a:tcPr/>
                </a:tc>
                <a:tc>
                  <a:txBody>
                    <a:bodyPr/>
                    <a:lstStyle/>
                    <a:p>
                      <a:r>
                        <a:rPr lang="tr-TR" sz="2000" dirty="0" smtClean="0"/>
                        <a:t>34 yaş üstü kadınlar kon.</a:t>
                      </a:r>
                      <a:endParaRPr lang="tr-TR" sz="2000" dirty="0"/>
                    </a:p>
                  </a:txBody>
                  <a:tcPr/>
                </a:tc>
              </a:tr>
              <a:tr h="370840">
                <a:tc>
                  <a:txBody>
                    <a:bodyPr/>
                    <a:lstStyle/>
                    <a:p>
                      <a:r>
                        <a:rPr lang="tr-TR" sz="2000" dirty="0" smtClean="0"/>
                        <a:t>1</a:t>
                      </a:r>
                      <a:endParaRPr lang="tr-TR" sz="2000" dirty="0"/>
                    </a:p>
                  </a:txBody>
                  <a:tcPr/>
                </a:tc>
                <a:tc>
                  <a:txBody>
                    <a:bodyPr/>
                    <a:lstStyle/>
                    <a:p>
                      <a:r>
                        <a:rPr lang="tr-TR" sz="2000" dirty="0" smtClean="0">
                          <a:solidFill>
                            <a:srgbClr val="FF0000"/>
                          </a:solidFill>
                        </a:rPr>
                        <a:t>Kocaeli PDR</a:t>
                      </a:r>
                      <a:endParaRPr lang="tr-TR" sz="2000" dirty="0">
                        <a:solidFill>
                          <a:srgbClr val="FF0000"/>
                        </a:solidFill>
                      </a:endParaRPr>
                    </a:p>
                  </a:txBody>
                  <a:tcPr/>
                </a:tc>
                <a:tc>
                  <a:txBody>
                    <a:bodyPr/>
                    <a:lstStyle/>
                    <a:p>
                      <a:pPr algn="ctr"/>
                      <a:r>
                        <a:rPr lang="tr-TR" sz="2000" dirty="0" smtClean="0">
                          <a:solidFill>
                            <a:srgbClr val="FF0000"/>
                          </a:solidFill>
                        </a:rPr>
                        <a:t>60</a:t>
                      </a:r>
                      <a:endParaRPr lang="tr-TR" sz="2000" dirty="0">
                        <a:solidFill>
                          <a:srgbClr val="FF0000"/>
                        </a:solidFill>
                      </a:endParaRPr>
                    </a:p>
                  </a:txBody>
                  <a:tcPr/>
                </a:tc>
                <a:tc>
                  <a:txBody>
                    <a:bodyPr/>
                    <a:lstStyle/>
                    <a:p>
                      <a:pPr algn="ctr"/>
                      <a:r>
                        <a:rPr lang="tr-TR" sz="1400" dirty="0" smtClean="0"/>
                        <a:t>Başarı sınırlaması</a:t>
                      </a:r>
                      <a:r>
                        <a:rPr lang="tr-TR" sz="1400" baseline="0" dirty="0" smtClean="0"/>
                        <a:t> olan bölüm-300bin</a:t>
                      </a:r>
                      <a:endParaRPr lang="tr-TR" sz="1400" dirty="0"/>
                    </a:p>
                  </a:txBody>
                  <a:tcPr/>
                </a:tc>
              </a:tr>
              <a:tr h="370840">
                <a:tc>
                  <a:txBody>
                    <a:bodyPr/>
                    <a:lstStyle/>
                    <a:p>
                      <a:r>
                        <a:rPr lang="tr-TR" sz="2000" dirty="0" smtClean="0"/>
                        <a:t>2</a:t>
                      </a:r>
                      <a:endParaRPr lang="tr-TR" sz="2000" dirty="0"/>
                    </a:p>
                  </a:txBody>
                  <a:tcPr/>
                </a:tc>
                <a:tc>
                  <a:txBody>
                    <a:bodyPr/>
                    <a:lstStyle/>
                    <a:p>
                      <a:r>
                        <a:rPr lang="tr-TR" sz="2000" dirty="0" smtClean="0">
                          <a:solidFill>
                            <a:srgbClr val="FF0000"/>
                          </a:solidFill>
                        </a:rPr>
                        <a:t>Sakarya PDR</a:t>
                      </a:r>
                      <a:endParaRPr lang="tr-TR" sz="2000" dirty="0">
                        <a:solidFill>
                          <a:srgbClr val="FF0000"/>
                        </a:solidFill>
                      </a:endParaRPr>
                    </a:p>
                  </a:txBody>
                  <a:tcPr/>
                </a:tc>
                <a:tc>
                  <a:txBody>
                    <a:bodyPr/>
                    <a:lstStyle/>
                    <a:p>
                      <a:pPr algn="ctr"/>
                      <a:r>
                        <a:rPr lang="tr-TR" sz="2000" dirty="0" smtClean="0">
                          <a:solidFill>
                            <a:srgbClr val="FF0000"/>
                          </a:solidFill>
                        </a:rPr>
                        <a:t>60</a:t>
                      </a:r>
                      <a:endParaRPr lang="tr-TR" sz="2000" dirty="0">
                        <a:solidFill>
                          <a:srgbClr val="FF0000"/>
                        </a:solidFill>
                      </a:endParaRPr>
                    </a:p>
                  </a:txBody>
                  <a:tcPr/>
                </a:tc>
                <a:tc>
                  <a:txBody>
                    <a:bodyPr/>
                    <a:lstStyle/>
                    <a:p>
                      <a:pPr algn="ctr"/>
                      <a:r>
                        <a:rPr lang="tr-TR" dirty="0" smtClean="0"/>
                        <a:t>Başarı sınırlaması</a:t>
                      </a:r>
                      <a:r>
                        <a:rPr lang="tr-TR" baseline="0" dirty="0" smtClean="0"/>
                        <a:t> olan bölüm</a:t>
                      </a:r>
                      <a:endParaRPr lang="tr-TR" dirty="0"/>
                    </a:p>
                  </a:txBody>
                  <a:tcPr/>
                </a:tc>
              </a:tr>
              <a:tr h="370840">
                <a:tc>
                  <a:txBody>
                    <a:bodyPr/>
                    <a:lstStyle/>
                    <a:p>
                      <a:r>
                        <a:rPr lang="tr-TR" sz="2000" dirty="0" smtClean="0"/>
                        <a:t>3</a:t>
                      </a:r>
                      <a:endParaRPr lang="tr-TR" sz="2000" dirty="0"/>
                    </a:p>
                  </a:txBody>
                  <a:tcPr/>
                </a:tc>
                <a:tc>
                  <a:txBody>
                    <a:bodyPr/>
                    <a:lstStyle/>
                    <a:p>
                      <a:r>
                        <a:rPr lang="tr-TR" sz="2000" dirty="0" smtClean="0">
                          <a:solidFill>
                            <a:srgbClr val="FF0000"/>
                          </a:solidFill>
                        </a:rPr>
                        <a:t>Sakarya Sınıf</a:t>
                      </a:r>
                      <a:r>
                        <a:rPr lang="tr-TR" sz="2000" baseline="0" dirty="0" smtClean="0">
                          <a:solidFill>
                            <a:srgbClr val="FF0000"/>
                          </a:solidFill>
                        </a:rPr>
                        <a:t> Öğretmenliği</a:t>
                      </a:r>
                      <a:endParaRPr lang="tr-TR" sz="2000" dirty="0">
                        <a:solidFill>
                          <a:srgbClr val="FF0000"/>
                        </a:solidFill>
                      </a:endParaRPr>
                    </a:p>
                  </a:txBody>
                  <a:tcPr/>
                </a:tc>
                <a:tc>
                  <a:txBody>
                    <a:bodyPr/>
                    <a:lstStyle/>
                    <a:p>
                      <a:pPr algn="ctr"/>
                      <a:r>
                        <a:rPr lang="tr-TR" sz="2000" dirty="0" smtClean="0">
                          <a:solidFill>
                            <a:srgbClr val="FF0000"/>
                          </a:solidFill>
                        </a:rPr>
                        <a:t>85</a:t>
                      </a:r>
                      <a:endParaRPr lang="tr-TR" sz="2000" dirty="0">
                        <a:solidFill>
                          <a:srgbClr val="FF0000"/>
                        </a:solidFill>
                      </a:endParaRPr>
                    </a:p>
                  </a:txBody>
                  <a:tcPr/>
                </a:tc>
                <a:tc>
                  <a:txBody>
                    <a:bodyPr/>
                    <a:lstStyle/>
                    <a:p>
                      <a:pPr algn="ctr"/>
                      <a:r>
                        <a:rPr lang="tr-TR" dirty="0" smtClean="0"/>
                        <a:t>Başarı sınırlaması olan bölüm</a:t>
                      </a:r>
                    </a:p>
                  </a:txBody>
                  <a:tcPr/>
                </a:tc>
              </a:tr>
              <a:tr h="370840">
                <a:tc>
                  <a:txBody>
                    <a:bodyPr/>
                    <a:lstStyle/>
                    <a:p>
                      <a:r>
                        <a:rPr lang="tr-TR" sz="2000" dirty="0" smtClean="0"/>
                        <a:t>4</a:t>
                      </a:r>
                      <a:endParaRPr lang="tr-TR" sz="2000" dirty="0"/>
                    </a:p>
                  </a:txBody>
                  <a:tcPr/>
                </a:tc>
                <a:tc>
                  <a:txBody>
                    <a:bodyPr/>
                    <a:lstStyle/>
                    <a:p>
                      <a:r>
                        <a:rPr lang="tr-TR" sz="2000" dirty="0" smtClean="0">
                          <a:solidFill>
                            <a:srgbClr val="FF0000"/>
                          </a:solidFill>
                        </a:rPr>
                        <a:t>Kocaeli Sınıf Öğretmenliği</a:t>
                      </a:r>
                      <a:endParaRPr lang="tr-TR" sz="2000" dirty="0">
                        <a:solidFill>
                          <a:srgbClr val="FF0000"/>
                        </a:solidFill>
                      </a:endParaRPr>
                    </a:p>
                  </a:txBody>
                  <a:tcPr/>
                </a:tc>
                <a:tc>
                  <a:txBody>
                    <a:bodyPr/>
                    <a:lstStyle/>
                    <a:p>
                      <a:pPr algn="ctr"/>
                      <a:r>
                        <a:rPr lang="tr-TR" sz="2000" dirty="0" smtClean="0">
                          <a:solidFill>
                            <a:srgbClr val="FF0000"/>
                          </a:solidFill>
                        </a:rPr>
                        <a:t>90</a:t>
                      </a:r>
                      <a:endParaRPr lang="tr-TR" sz="2000" dirty="0">
                        <a:solidFill>
                          <a:srgbClr val="FF0000"/>
                        </a:solidFill>
                      </a:endParaRPr>
                    </a:p>
                  </a:txBody>
                  <a:tcPr/>
                </a:tc>
                <a:tc>
                  <a:txBody>
                    <a:bodyPr/>
                    <a:lstStyle/>
                    <a:p>
                      <a:pPr algn="ctr"/>
                      <a:r>
                        <a:rPr lang="tr-TR" dirty="0" smtClean="0"/>
                        <a:t>Başarı sınırlaması olan bölüm</a:t>
                      </a:r>
                    </a:p>
                  </a:txBody>
                  <a:tcPr/>
                </a:tc>
              </a:tr>
              <a:tr h="370840">
                <a:tc>
                  <a:txBody>
                    <a:bodyPr/>
                    <a:lstStyle/>
                    <a:p>
                      <a:r>
                        <a:rPr lang="tr-TR" sz="2000" dirty="0" smtClean="0"/>
                        <a:t>5</a:t>
                      </a:r>
                      <a:endParaRPr lang="tr-TR" sz="2000" dirty="0"/>
                    </a:p>
                  </a:txBody>
                  <a:tcPr/>
                </a:tc>
                <a:tc>
                  <a:txBody>
                    <a:bodyPr/>
                    <a:lstStyle/>
                    <a:p>
                      <a:r>
                        <a:rPr lang="tr-TR" sz="2000" dirty="0" smtClean="0">
                          <a:solidFill>
                            <a:srgbClr val="002060"/>
                          </a:solidFill>
                        </a:rPr>
                        <a:t>Selçuk Psikoloji</a:t>
                      </a:r>
                      <a:endParaRPr lang="tr-TR" sz="2000" dirty="0">
                        <a:solidFill>
                          <a:srgbClr val="002060"/>
                        </a:solidFill>
                      </a:endParaRPr>
                    </a:p>
                  </a:txBody>
                  <a:tcPr/>
                </a:tc>
                <a:tc>
                  <a:txBody>
                    <a:bodyPr/>
                    <a:lstStyle/>
                    <a:p>
                      <a:pPr algn="ctr"/>
                      <a:r>
                        <a:rPr lang="tr-TR" sz="2000" dirty="0" smtClean="0"/>
                        <a:t>50</a:t>
                      </a:r>
                      <a:endParaRPr lang="tr-TR" sz="2000" dirty="0"/>
                    </a:p>
                  </a:txBody>
                  <a:tcPr/>
                </a:tc>
                <a:tc>
                  <a:txBody>
                    <a:bodyPr/>
                    <a:lstStyle/>
                    <a:p>
                      <a:pPr algn="ctr"/>
                      <a:r>
                        <a:rPr lang="tr-TR" sz="2000" dirty="0" smtClean="0">
                          <a:solidFill>
                            <a:srgbClr val="00B050"/>
                          </a:solidFill>
                        </a:rPr>
                        <a:t>var</a:t>
                      </a:r>
                      <a:endParaRPr lang="tr-TR" sz="2000" dirty="0">
                        <a:solidFill>
                          <a:srgbClr val="00B050"/>
                        </a:solidFill>
                      </a:endParaRPr>
                    </a:p>
                  </a:txBody>
                  <a:tcPr/>
                </a:tc>
              </a:tr>
              <a:tr h="370840">
                <a:tc>
                  <a:txBody>
                    <a:bodyPr/>
                    <a:lstStyle/>
                    <a:p>
                      <a:r>
                        <a:rPr lang="tr-TR" sz="2000" dirty="0" smtClean="0"/>
                        <a:t>6</a:t>
                      </a:r>
                      <a:endParaRPr lang="tr-TR" sz="2000" dirty="0"/>
                    </a:p>
                  </a:txBody>
                  <a:tcPr/>
                </a:tc>
                <a:tc>
                  <a:txBody>
                    <a:bodyPr/>
                    <a:lstStyle/>
                    <a:p>
                      <a:r>
                        <a:rPr lang="tr-TR" sz="2000" dirty="0" smtClean="0">
                          <a:solidFill>
                            <a:srgbClr val="002060"/>
                          </a:solidFill>
                        </a:rPr>
                        <a:t>Yalova Sosyal Hizmet</a:t>
                      </a:r>
                      <a:endParaRPr lang="tr-TR" sz="2000" dirty="0">
                        <a:solidFill>
                          <a:srgbClr val="002060"/>
                        </a:solidFill>
                      </a:endParaRPr>
                    </a:p>
                  </a:txBody>
                  <a:tcPr/>
                </a:tc>
                <a:tc>
                  <a:txBody>
                    <a:bodyPr/>
                    <a:lstStyle/>
                    <a:p>
                      <a:pPr algn="ctr"/>
                      <a:r>
                        <a:rPr lang="tr-TR" sz="2000" dirty="0" smtClean="0">
                          <a:solidFill>
                            <a:srgbClr val="002060"/>
                          </a:solidFill>
                        </a:rPr>
                        <a:t>60</a:t>
                      </a:r>
                      <a:endParaRPr lang="tr-TR" sz="2000" dirty="0">
                        <a:solidFill>
                          <a:srgbClr val="002060"/>
                        </a:solidFill>
                      </a:endParaRPr>
                    </a:p>
                  </a:txBody>
                  <a:tcPr/>
                </a:tc>
                <a:tc>
                  <a:txBody>
                    <a:bodyPr/>
                    <a:lstStyle/>
                    <a:p>
                      <a:pPr algn="ctr"/>
                      <a:r>
                        <a:rPr lang="tr-TR" sz="2000" dirty="0" smtClean="0">
                          <a:solidFill>
                            <a:srgbClr val="00B050"/>
                          </a:solidFill>
                        </a:rPr>
                        <a:t>var</a:t>
                      </a:r>
                      <a:endParaRPr lang="tr-TR" sz="2000" dirty="0">
                        <a:solidFill>
                          <a:srgbClr val="00B050"/>
                        </a:solidFill>
                      </a:endParaRPr>
                    </a:p>
                  </a:txBody>
                  <a:tcPr/>
                </a:tc>
              </a:tr>
              <a:tr h="370840">
                <a:tc>
                  <a:txBody>
                    <a:bodyPr/>
                    <a:lstStyle/>
                    <a:p>
                      <a:r>
                        <a:rPr lang="tr-TR" sz="2000" dirty="0" smtClean="0"/>
                        <a:t>7</a:t>
                      </a:r>
                      <a:endParaRPr lang="tr-TR" sz="2000" dirty="0"/>
                    </a:p>
                  </a:txBody>
                  <a:tcPr/>
                </a:tc>
                <a:tc>
                  <a:txBody>
                    <a:bodyPr/>
                    <a:lstStyle/>
                    <a:p>
                      <a:r>
                        <a:rPr lang="tr-TR" sz="2000" baseline="0" dirty="0" smtClean="0">
                          <a:solidFill>
                            <a:srgbClr val="002060"/>
                          </a:solidFill>
                        </a:rPr>
                        <a:t>Erciyes Felsefe</a:t>
                      </a:r>
                      <a:endParaRPr lang="tr-TR" sz="2000" dirty="0">
                        <a:solidFill>
                          <a:srgbClr val="002060"/>
                        </a:solidFill>
                      </a:endParaRPr>
                    </a:p>
                  </a:txBody>
                  <a:tcPr/>
                </a:tc>
                <a:tc>
                  <a:txBody>
                    <a:bodyPr/>
                    <a:lstStyle/>
                    <a:p>
                      <a:pPr algn="ctr"/>
                      <a:r>
                        <a:rPr lang="tr-TR" sz="2000" dirty="0" smtClean="0"/>
                        <a:t>60</a:t>
                      </a:r>
                      <a:endParaRPr lang="tr-TR" sz="2000" dirty="0"/>
                    </a:p>
                  </a:txBody>
                  <a:tcPr/>
                </a:tc>
                <a:tc>
                  <a:txBody>
                    <a:bodyPr/>
                    <a:lstStyle/>
                    <a:p>
                      <a:pPr algn="ctr"/>
                      <a:r>
                        <a:rPr lang="tr-TR" sz="2000" dirty="0" smtClean="0">
                          <a:solidFill>
                            <a:srgbClr val="00B050"/>
                          </a:solidFill>
                        </a:rPr>
                        <a:t>var</a:t>
                      </a:r>
                      <a:endParaRPr lang="tr-TR" sz="2000" dirty="0">
                        <a:solidFill>
                          <a:srgbClr val="00B050"/>
                        </a:solidFill>
                      </a:endParaRPr>
                    </a:p>
                  </a:txBody>
                  <a:tcPr/>
                </a:tc>
              </a:tr>
              <a:tr h="370840">
                <a:tc>
                  <a:txBody>
                    <a:bodyPr/>
                    <a:lstStyle/>
                    <a:p>
                      <a:r>
                        <a:rPr lang="tr-TR" sz="2000" dirty="0" smtClean="0"/>
                        <a:t>8</a:t>
                      </a:r>
                      <a:endParaRPr lang="tr-TR" sz="2000" dirty="0"/>
                    </a:p>
                  </a:txBody>
                  <a:tcPr/>
                </a:tc>
                <a:tc>
                  <a:txBody>
                    <a:bodyPr/>
                    <a:lstStyle/>
                    <a:p>
                      <a:r>
                        <a:rPr lang="tr-TR" sz="2000" dirty="0" smtClean="0">
                          <a:solidFill>
                            <a:srgbClr val="002060"/>
                          </a:solidFill>
                        </a:rPr>
                        <a:t>Doğuş</a:t>
                      </a:r>
                      <a:r>
                        <a:rPr lang="tr-TR" sz="2000" baseline="0" dirty="0" smtClean="0">
                          <a:solidFill>
                            <a:srgbClr val="002060"/>
                          </a:solidFill>
                        </a:rPr>
                        <a:t> </a:t>
                      </a:r>
                      <a:r>
                        <a:rPr lang="tr-TR" sz="2000" baseline="0" dirty="0" err="1" smtClean="0">
                          <a:solidFill>
                            <a:srgbClr val="002060"/>
                          </a:solidFill>
                        </a:rPr>
                        <a:t>Üni</a:t>
                      </a:r>
                      <a:r>
                        <a:rPr lang="tr-TR" sz="2000" baseline="0" dirty="0" smtClean="0">
                          <a:solidFill>
                            <a:srgbClr val="002060"/>
                          </a:solidFill>
                        </a:rPr>
                        <a:t>. Sosyoloji</a:t>
                      </a:r>
                      <a:endParaRPr lang="tr-TR" sz="2000" dirty="0">
                        <a:solidFill>
                          <a:srgbClr val="002060"/>
                        </a:solidFill>
                      </a:endParaRPr>
                    </a:p>
                  </a:txBody>
                  <a:tcPr/>
                </a:tc>
                <a:tc>
                  <a:txBody>
                    <a:bodyPr/>
                    <a:lstStyle/>
                    <a:p>
                      <a:pPr algn="ctr"/>
                      <a:r>
                        <a:rPr lang="tr-TR" sz="2000" dirty="0" smtClean="0">
                          <a:solidFill>
                            <a:srgbClr val="002060"/>
                          </a:solidFill>
                        </a:rPr>
                        <a:t>80</a:t>
                      </a:r>
                      <a:endParaRPr lang="tr-TR" sz="2000" dirty="0">
                        <a:solidFill>
                          <a:srgbClr val="002060"/>
                        </a:solidFill>
                      </a:endParaRPr>
                    </a:p>
                  </a:txBody>
                  <a:tcPr/>
                </a:tc>
                <a:tc>
                  <a:txBody>
                    <a:bodyPr/>
                    <a:lstStyle/>
                    <a:p>
                      <a:pPr algn="ctr"/>
                      <a:r>
                        <a:rPr lang="tr-TR" sz="2000" smtClean="0">
                          <a:solidFill>
                            <a:srgbClr val="00B050"/>
                          </a:solidFill>
                        </a:rPr>
                        <a:t>Vakıf üniversitesi</a:t>
                      </a:r>
                      <a:endParaRPr lang="tr-TR" sz="2000" dirty="0">
                        <a:solidFill>
                          <a:srgbClr val="00B050"/>
                        </a:solidFill>
                      </a:endParaRPr>
                    </a:p>
                  </a:txBody>
                  <a:tcPr/>
                </a:tc>
              </a:tr>
              <a:tr h="370840">
                <a:tc>
                  <a:txBody>
                    <a:bodyPr/>
                    <a:lstStyle/>
                    <a:p>
                      <a:r>
                        <a:rPr lang="tr-TR" sz="2000" dirty="0" smtClean="0"/>
                        <a:t>24</a:t>
                      </a:r>
                      <a:endParaRPr lang="tr-TR" sz="2000" dirty="0"/>
                    </a:p>
                  </a:txBody>
                  <a:tcPr/>
                </a:tc>
                <a:tc>
                  <a:txBody>
                    <a:bodyPr/>
                    <a:lstStyle/>
                    <a:p>
                      <a:r>
                        <a:rPr lang="tr-TR" sz="2000" dirty="0" smtClean="0"/>
                        <a:t>Gümüşhane Sağlık</a:t>
                      </a:r>
                      <a:r>
                        <a:rPr lang="tr-TR" sz="2000" baseline="0" dirty="0" smtClean="0"/>
                        <a:t> Yönetimi</a:t>
                      </a:r>
                      <a:endParaRPr lang="tr-TR" sz="2000" dirty="0"/>
                    </a:p>
                  </a:txBody>
                  <a:tcPr/>
                </a:tc>
                <a:tc>
                  <a:txBody>
                    <a:bodyPr/>
                    <a:lstStyle/>
                    <a:p>
                      <a:pPr algn="ctr"/>
                      <a:r>
                        <a:rPr lang="tr-TR" sz="2000" dirty="0" smtClean="0"/>
                        <a:t>60</a:t>
                      </a:r>
                      <a:endParaRPr lang="tr-TR" sz="2000" dirty="0"/>
                    </a:p>
                  </a:txBody>
                  <a:tcPr/>
                </a:tc>
                <a:tc>
                  <a:txBody>
                    <a:bodyPr/>
                    <a:lstStyle/>
                    <a:p>
                      <a:pPr algn="ctr"/>
                      <a:r>
                        <a:rPr lang="tr-TR" sz="2000" dirty="0" smtClean="0">
                          <a:solidFill>
                            <a:srgbClr val="00B050"/>
                          </a:solidFill>
                        </a:rPr>
                        <a:t>var</a:t>
                      </a:r>
                      <a:endParaRPr lang="tr-TR" sz="2000" dirty="0">
                        <a:solidFill>
                          <a:srgbClr val="00B050"/>
                        </a:solidFill>
                      </a:endParaRPr>
                    </a:p>
                  </a:txBody>
                  <a:tcPr/>
                </a:tc>
              </a:tr>
            </a:tbl>
          </a:graphicData>
        </a:graphic>
      </p:graphicFrame>
      <p:sp>
        <p:nvSpPr>
          <p:cNvPr id="6" name="Slayt Numarası Yer Tutucusu 1"/>
          <p:cNvSpPr txBox="1">
            <a:spLocks/>
          </p:cNvSpPr>
          <p:nvPr/>
        </p:nvSpPr>
        <p:spPr>
          <a:xfrm>
            <a:off x="2445082" y="5569786"/>
            <a:ext cx="4954339" cy="47625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defPPr>
              <a:defRPr lang="en-US"/>
            </a:defPPr>
            <a:lvl1pPr marL="0" algn="l" defTabSz="457200" rtl="0" eaLnBrk="1" latinLnBrk="0" hangingPunct="1">
              <a:defRPr sz="1800" kern="1200">
                <a:solidFill>
                  <a:schemeClr val="tx1"/>
                </a:solidFill>
                <a:latin typeface="Arial" pitchFamily="34" charset="0"/>
                <a:ea typeface="+mn-ea"/>
                <a:cs typeface="Arial" pitchFamily="34" charset="0"/>
              </a:defRPr>
            </a:lvl1pPr>
            <a:lvl2pPr marL="742950" indent="-285750" algn="l" defTabSz="457200" rtl="0" eaLnBrk="1" latinLnBrk="0" hangingPunct="1">
              <a:defRPr sz="1800" kern="1200">
                <a:solidFill>
                  <a:schemeClr val="tx1"/>
                </a:solidFill>
                <a:latin typeface="Arial" pitchFamily="34" charset="0"/>
                <a:ea typeface="+mn-ea"/>
                <a:cs typeface="Arial" pitchFamily="34" charset="0"/>
              </a:defRPr>
            </a:lvl2pPr>
            <a:lvl3pPr marL="1143000" indent="-228600" algn="l" defTabSz="457200" rtl="0" eaLnBrk="1" latinLnBrk="0" hangingPunct="1">
              <a:defRPr sz="1800" kern="1200">
                <a:solidFill>
                  <a:schemeClr val="tx1"/>
                </a:solidFill>
                <a:latin typeface="Arial" pitchFamily="34" charset="0"/>
                <a:ea typeface="+mn-ea"/>
                <a:cs typeface="Arial" pitchFamily="34" charset="0"/>
              </a:defRPr>
            </a:lvl3pPr>
            <a:lvl4pPr marL="1600200" indent="-228600" algn="l" defTabSz="457200" rtl="0" eaLnBrk="1" latinLnBrk="0" hangingPunct="1">
              <a:defRPr sz="1800" kern="1200">
                <a:solidFill>
                  <a:schemeClr val="tx1"/>
                </a:solidFill>
                <a:latin typeface="Arial" pitchFamily="34" charset="0"/>
                <a:ea typeface="+mn-ea"/>
                <a:cs typeface="Arial" pitchFamily="34" charset="0"/>
              </a:defRPr>
            </a:lvl4pPr>
            <a:lvl5pPr marL="2057400" indent="-228600" algn="l" defTabSz="457200" rtl="0" eaLnBrk="1" latinLnBrk="0" hangingPunct="1">
              <a:defRPr sz="1800" kern="1200">
                <a:solidFill>
                  <a:schemeClr val="tx1"/>
                </a:solidFill>
                <a:latin typeface="Arial" pitchFamily="34" charset="0"/>
                <a:ea typeface="+mn-ea"/>
                <a:cs typeface="Arial" pitchFamily="34" charset="0"/>
              </a:defRPr>
            </a:lvl5pPr>
            <a:lvl6pPr marL="2514600" indent="-228600" algn="l" defTabSz="4572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6pPr>
            <a:lvl7pPr marL="2971800" indent="-228600" algn="l" defTabSz="4572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7pPr>
            <a:lvl8pPr marL="3429000" indent="-228600" algn="l" defTabSz="4572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8pPr>
            <a:lvl9pPr marL="3886200" indent="-228600" algn="l" defTabSz="4572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9pPr>
          </a:lstStyle>
          <a:p>
            <a:r>
              <a:rPr lang="tr-TR" altLang="zh-CN" dirty="0" smtClean="0">
                <a:solidFill>
                  <a:srgbClr val="C00000"/>
                </a:solidFill>
              </a:rPr>
              <a:t>Öğrenci 35 yaşında,</a:t>
            </a:r>
          </a:p>
          <a:p>
            <a:r>
              <a:rPr lang="tr-TR" altLang="zh-CN" dirty="0" smtClean="0">
                <a:solidFill>
                  <a:srgbClr val="C00000"/>
                </a:solidFill>
              </a:rPr>
              <a:t>Daha önce </a:t>
            </a:r>
            <a:r>
              <a:rPr lang="tr-TR" altLang="zh-CN" dirty="0" err="1" smtClean="0">
                <a:solidFill>
                  <a:srgbClr val="C00000"/>
                </a:solidFill>
              </a:rPr>
              <a:t>önlisans</a:t>
            </a:r>
            <a:r>
              <a:rPr lang="tr-TR" altLang="zh-CN" dirty="0" smtClean="0">
                <a:solidFill>
                  <a:srgbClr val="C00000"/>
                </a:solidFill>
              </a:rPr>
              <a:t> eğitimi almış</a:t>
            </a:r>
            <a:endParaRPr lang="es-ES" altLang="zh-CN" dirty="0" smtClean="0">
              <a:solidFill>
                <a:srgbClr val="C00000"/>
              </a:solidFill>
            </a:endParaRPr>
          </a:p>
        </p:txBody>
      </p:sp>
    </p:spTree>
    <p:extLst>
      <p:ext uri="{BB962C8B-B14F-4D97-AF65-F5344CB8AC3E}">
        <p14:creationId xmlns:p14="http://schemas.microsoft.com/office/powerpoint/2010/main" xmlns="" val="18955585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body" idx="1"/>
          </p:nvPr>
        </p:nvSpPr>
        <p:spPr>
          <a:xfrm>
            <a:off x="791635" y="1108079"/>
            <a:ext cx="10274300" cy="4238625"/>
          </a:xfrm>
        </p:spPr>
        <p:txBody>
          <a:bodyPr/>
          <a:lstStyle/>
          <a:p>
            <a:pPr eaLnBrk="1" hangingPunct="1">
              <a:spcBef>
                <a:spcPct val="0"/>
              </a:spcBef>
              <a:buFont typeface="Wingdings" panose="05000000000000000000" pitchFamily="2" charset="2"/>
              <a:buChar char="Ø"/>
              <a:defRPr/>
            </a:pPr>
            <a:r>
              <a:rPr lang="tr-TR" altLang="tr-TR" sz="2400" b="1" dirty="0">
                <a:solidFill>
                  <a:schemeClr val="tx1">
                    <a:lumMod val="65000"/>
                    <a:lumOff val="35000"/>
                  </a:schemeClr>
                </a:solidFill>
                <a:latin typeface="Calibri"/>
              </a:rPr>
              <a:t>ADAYLARIN BAŞARI DURUMLARINA GÖRE ÖRNEK </a:t>
            </a:r>
          </a:p>
          <a:p>
            <a:pPr eaLnBrk="1" hangingPunct="1">
              <a:spcBef>
                <a:spcPct val="0"/>
              </a:spcBef>
              <a:buFont typeface="Wingdings" panose="05000000000000000000" pitchFamily="2" charset="2"/>
              <a:buChar char="Ø"/>
              <a:defRPr/>
            </a:pPr>
            <a:r>
              <a:rPr lang="tr-TR" altLang="tr-TR" sz="2400" b="1" dirty="0">
                <a:solidFill>
                  <a:schemeClr val="tx1">
                    <a:lumMod val="65000"/>
                    <a:lumOff val="35000"/>
                  </a:schemeClr>
                </a:solidFill>
                <a:latin typeface="Calibri"/>
              </a:rPr>
              <a:t>TERCİH LİSTELERİ İNCELEMESİ: </a:t>
            </a:r>
          </a:p>
          <a:p>
            <a:pPr eaLnBrk="1" hangingPunct="1">
              <a:spcBef>
                <a:spcPct val="0"/>
              </a:spcBef>
              <a:buFont typeface="Wingdings" panose="05000000000000000000" pitchFamily="2" charset="2"/>
              <a:buChar char="Ø"/>
              <a:defRPr/>
            </a:pPr>
            <a:endParaRPr lang="tr-TR" altLang="tr-TR" sz="2400" b="1" dirty="0">
              <a:solidFill>
                <a:schemeClr val="tx1">
                  <a:lumMod val="65000"/>
                  <a:lumOff val="35000"/>
                </a:schemeClr>
              </a:solidFill>
              <a:latin typeface="Calibri"/>
            </a:endParaRPr>
          </a:p>
          <a:p>
            <a:pPr eaLnBrk="1" hangingPunct="1">
              <a:spcBef>
                <a:spcPct val="0"/>
              </a:spcBef>
              <a:buFont typeface="Wingdings" panose="05000000000000000000" pitchFamily="2" charset="2"/>
              <a:buChar char="Ø"/>
              <a:defRPr/>
            </a:pPr>
            <a:endParaRPr lang="tr-TR" altLang="tr-TR" sz="2400" b="1" dirty="0">
              <a:solidFill>
                <a:schemeClr val="tx1">
                  <a:lumMod val="65000"/>
                  <a:lumOff val="35000"/>
                </a:schemeClr>
              </a:solidFill>
              <a:latin typeface="Calibri"/>
            </a:endParaRPr>
          </a:p>
          <a:p>
            <a:pPr marL="0" indent="0">
              <a:buFontTx/>
              <a:buNone/>
              <a:defRPr/>
            </a:pPr>
            <a:endParaRPr lang="tr-TR" sz="2400" b="1" dirty="0">
              <a:latin typeface="Times New Roman" pitchFamily="18" charset="0"/>
              <a:cs typeface="Times New Roman" pitchFamily="18" charset="0"/>
            </a:endParaRPr>
          </a:p>
        </p:txBody>
      </p:sp>
      <p:sp>
        <p:nvSpPr>
          <p:cNvPr id="3" name="10 Metin kutusu"/>
          <p:cNvSpPr txBox="1">
            <a:spLocks noChangeArrowheads="1"/>
          </p:cNvSpPr>
          <p:nvPr/>
        </p:nvSpPr>
        <p:spPr bwMode="auto">
          <a:xfrm>
            <a:off x="1056674" y="2395538"/>
            <a:ext cx="10850033" cy="2862322"/>
          </a:xfrm>
          <a:prstGeom prst="rect">
            <a:avLst/>
          </a:prstGeom>
          <a:noFill/>
          <a:ln>
            <a:noFill/>
          </a:ln>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342900" indent="-342900" eaLnBrk="1" hangingPunct="1">
              <a:spcBef>
                <a:spcPct val="0"/>
              </a:spcBef>
              <a:buFont typeface="Wingdings" panose="05000000000000000000" pitchFamily="2" charset="2"/>
              <a:buChar char="Ø"/>
              <a:defRPr/>
            </a:pPr>
            <a:r>
              <a:rPr lang="tr-TR" altLang="tr-TR" dirty="0">
                <a:solidFill>
                  <a:srgbClr val="C00000"/>
                </a:solidFill>
                <a:latin typeface="Calibri"/>
                <a:cs typeface="Arial" charset="0"/>
              </a:rPr>
              <a:t>Tercih Listesi 1</a:t>
            </a:r>
          </a:p>
          <a:p>
            <a:pPr marL="342900" indent="-342900" eaLnBrk="1" hangingPunct="1">
              <a:spcBef>
                <a:spcPct val="0"/>
              </a:spcBef>
              <a:buFont typeface="Wingdings" panose="05000000000000000000" pitchFamily="2" charset="2"/>
              <a:buChar char="Ø"/>
              <a:defRPr/>
            </a:pPr>
            <a:endParaRPr lang="tr-TR" altLang="tr-TR" dirty="0">
              <a:solidFill>
                <a:prstClr val="black"/>
              </a:solidFill>
              <a:latin typeface="Calibri"/>
              <a:cs typeface="Arial" charset="0"/>
            </a:endParaRPr>
          </a:p>
          <a:p>
            <a:pPr marL="342900" indent="-342900" eaLnBrk="1" hangingPunct="1">
              <a:spcBef>
                <a:spcPct val="0"/>
              </a:spcBef>
              <a:buFont typeface="Wingdings" panose="05000000000000000000" pitchFamily="2" charset="2"/>
              <a:buChar char="Ø"/>
              <a:defRPr/>
            </a:pPr>
            <a:r>
              <a:rPr lang="tr-TR" altLang="tr-TR" dirty="0">
                <a:solidFill>
                  <a:prstClr val="black"/>
                </a:solidFill>
                <a:latin typeface="Calibri"/>
                <a:cs typeface="Arial" charset="0"/>
              </a:rPr>
              <a:t> </a:t>
            </a:r>
            <a:r>
              <a:rPr lang="tr-TR" altLang="tr-TR" sz="2800" dirty="0">
                <a:solidFill>
                  <a:prstClr val="black"/>
                </a:solidFill>
                <a:latin typeface="Calibri"/>
                <a:cs typeface="Arial" charset="0"/>
              </a:rPr>
              <a:t>Öğrenci </a:t>
            </a:r>
            <a:r>
              <a:rPr lang="tr-TR" altLang="tr-TR" sz="2800" dirty="0" smtClean="0">
                <a:solidFill>
                  <a:prstClr val="black"/>
                </a:solidFill>
                <a:latin typeface="Calibri"/>
                <a:cs typeface="Arial" charset="0"/>
              </a:rPr>
              <a:t>120 </a:t>
            </a:r>
            <a:r>
              <a:rPr lang="tr-TR" altLang="tr-TR" sz="2800" dirty="0">
                <a:solidFill>
                  <a:prstClr val="black"/>
                </a:solidFill>
                <a:latin typeface="Calibri"/>
                <a:cs typeface="Arial" charset="0"/>
              </a:rPr>
              <a:t>binde</a:t>
            </a:r>
          </a:p>
          <a:p>
            <a:pPr marL="342900" indent="-342900" eaLnBrk="1" hangingPunct="1">
              <a:spcBef>
                <a:spcPct val="0"/>
              </a:spcBef>
              <a:buFont typeface="Wingdings" panose="05000000000000000000" pitchFamily="2" charset="2"/>
              <a:buChar char="Ø"/>
              <a:defRPr/>
            </a:pPr>
            <a:r>
              <a:rPr lang="tr-TR" altLang="tr-TR" sz="2800" dirty="0">
                <a:solidFill>
                  <a:prstClr val="black"/>
                </a:solidFill>
                <a:latin typeface="Calibri"/>
                <a:cs typeface="Arial" charset="0"/>
              </a:rPr>
              <a:t> PDR bölümü istiyor</a:t>
            </a:r>
          </a:p>
          <a:p>
            <a:pPr marL="342900" indent="-342900" eaLnBrk="1" hangingPunct="1">
              <a:spcBef>
                <a:spcPct val="0"/>
              </a:spcBef>
              <a:buFont typeface="Wingdings" panose="05000000000000000000" pitchFamily="2" charset="2"/>
              <a:buChar char="Ø"/>
              <a:defRPr/>
            </a:pPr>
            <a:r>
              <a:rPr lang="tr-TR" altLang="tr-TR" sz="2800" dirty="0">
                <a:solidFill>
                  <a:prstClr val="black"/>
                </a:solidFill>
                <a:latin typeface="Calibri"/>
                <a:cs typeface="Arial" charset="0"/>
              </a:rPr>
              <a:t> 8+8+8</a:t>
            </a:r>
          </a:p>
          <a:p>
            <a:pPr eaLnBrk="1" hangingPunct="1">
              <a:spcBef>
                <a:spcPct val="0"/>
              </a:spcBef>
              <a:buFontTx/>
              <a:buNone/>
              <a:defRPr/>
            </a:pPr>
            <a:r>
              <a:rPr lang="tr-TR" altLang="tr-TR" sz="2800" dirty="0">
                <a:solidFill>
                  <a:prstClr val="black"/>
                </a:solidFill>
                <a:latin typeface="Calibri"/>
                <a:cs typeface="Arial" charset="0"/>
              </a:rPr>
              <a:t> </a:t>
            </a:r>
          </a:p>
        </p:txBody>
      </p:sp>
      <p:sp>
        <p:nvSpPr>
          <p:cNvPr id="179204" name="Slayt Numarası Yer Tutucusu 1"/>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8145903D-21CC-4400-AEB0-12D36998DE12}" type="slidenum">
              <a:rPr lang="es-ES" altLang="zh-CN" smtClean="0"/>
              <a:pPr/>
              <a:t>39</a:t>
            </a:fld>
            <a:endParaRPr lang="es-ES" altLang="zh-CN" smtClean="0"/>
          </a:p>
        </p:txBody>
      </p:sp>
    </p:spTree>
    <p:extLst>
      <p:ext uri="{BB962C8B-B14F-4D97-AF65-F5344CB8AC3E}">
        <p14:creationId xmlns:p14="http://schemas.microsoft.com/office/powerpoint/2010/main" xmlns="" val="35187011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body" idx="1"/>
          </p:nvPr>
        </p:nvSpPr>
        <p:spPr>
          <a:xfrm>
            <a:off x="1541933" y="629779"/>
            <a:ext cx="10650067" cy="4238625"/>
          </a:xfrm>
        </p:spPr>
        <p:txBody>
          <a:bodyPr/>
          <a:lstStyle/>
          <a:p>
            <a:pPr marL="0" indent="0" eaLnBrk="1" hangingPunct="1">
              <a:spcBef>
                <a:spcPct val="0"/>
              </a:spcBef>
              <a:buFontTx/>
              <a:buNone/>
              <a:defRPr/>
            </a:pPr>
            <a:r>
              <a:rPr lang="tr-TR" altLang="tr-TR" sz="2800" b="1" dirty="0">
                <a:solidFill>
                  <a:srgbClr val="C00000"/>
                </a:solidFill>
                <a:latin typeface="Century Gothic" pitchFamily="34" charset="0"/>
              </a:rPr>
              <a:t>  </a:t>
            </a:r>
            <a:endParaRPr lang="tr-TR" altLang="tr-TR" sz="2800" b="1" dirty="0">
              <a:solidFill>
                <a:schemeClr val="accent4">
                  <a:lumMod val="95000"/>
                  <a:lumOff val="5000"/>
                </a:schemeClr>
              </a:solidFill>
              <a:latin typeface="Century Gothic" pitchFamily="34" charset="0"/>
            </a:endParaRPr>
          </a:p>
          <a:p>
            <a:pPr eaLnBrk="1" hangingPunct="1">
              <a:spcBef>
                <a:spcPct val="0"/>
              </a:spcBef>
              <a:buFont typeface="Wingdings" pitchFamily="2" charset="2"/>
              <a:buChar char="Ø"/>
              <a:defRPr/>
            </a:pPr>
            <a:r>
              <a:rPr lang="tr-TR" sz="1800" b="1" dirty="0">
                <a:solidFill>
                  <a:srgbClr val="C00000"/>
                </a:solidFill>
              </a:rPr>
              <a:t>BAŞARI SIRASI YÜKSEK OLAN PROGRAMLARDA SIRALAR YILLARA BENZERLİK GÖSTERİR</a:t>
            </a:r>
          </a:p>
          <a:p>
            <a:pPr eaLnBrk="1" hangingPunct="1">
              <a:spcBef>
                <a:spcPct val="0"/>
              </a:spcBef>
              <a:buFont typeface="Wingdings" pitchFamily="2" charset="2"/>
              <a:buChar char="Ø"/>
              <a:defRPr/>
            </a:pPr>
            <a:endParaRPr lang="tr-TR" altLang="tr-TR" sz="2000" b="1" dirty="0">
              <a:solidFill>
                <a:srgbClr val="C00000"/>
              </a:solidFill>
              <a:latin typeface="Century Gothic" pitchFamily="34" charset="0"/>
            </a:endParaRPr>
          </a:p>
          <a:p>
            <a:pPr>
              <a:buFontTx/>
              <a:buNone/>
              <a:defRPr/>
            </a:pPr>
            <a:r>
              <a:rPr lang="tr-TR" sz="2000" b="1" dirty="0">
                <a:solidFill>
                  <a:srgbClr val="002060"/>
                </a:solidFill>
              </a:rPr>
              <a:t>Örnek: Marmara Tıp (İng.) yıllara göre başarı sırası</a:t>
            </a:r>
          </a:p>
          <a:p>
            <a:pPr>
              <a:buFontTx/>
              <a:buNone/>
              <a:defRPr/>
            </a:pPr>
            <a:r>
              <a:rPr lang="tr-TR" sz="2000" b="1" dirty="0">
                <a:solidFill>
                  <a:srgbClr val="002060"/>
                </a:solidFill>
              </a:rPr>
              <a:t>    </a:t>
            </a:r>
            <a:r>
              <a:rPr lang="tr-TR" sz="2000" b="1" dirty="0"/>
              <a:t>Yılı: </a:t>
            </a:r>
            <a:r>
              <a:rPr lang="tr-TR" sz="2000" b="1" dirty="0" smtClean="0"/>
              <a:t>  </a:t>
            </a:r>
            <a:r>
              <a:rPr lang="tr-TR" sz="2000" b="1" dirty="0" smtClean="0">
                <a:solidFill>
                  <a:srgbClr val="FF0000"/>
                </a:solidFill>
              </a:rPr>
              <a:t>2018    </a:t>
            </a:r>
            <a:r>
              <a:rPr lang="tr-TR" sz="2000" b="1" dirty="0">
                <a:solidFill>
                  <a:srgbClr val="FF0000"/>
                </a:solidFill>
              </a:rPr>
              <a:t>2019   2020    </a:t>
            </a:r>
            <a:r>
              <a:rPr lang="tr-TR" sz="2000" b="1" dirty="0" smtClean="0">
                <a:solidFill>
                  <a:srgbClr val="FF0000"/>
                </a:solidFill>
              </a:rPr>
              <a:t>2021        2022</a:t>
            </a:r>
            <a:endParaRPr lang="tr-TR" sz="2000" b="1" dirty="0">
              <a:solidFill>
                <a:srgbClr val="FF0000"/>
              </a:solidFill>
            </a:endParaRPr>
          </a:p>
          <a:p>
            <a:pPr>
              <a:buFontTx/>
              <a:buNone/>
              <a:defRPr/>
            </a:pPr>
            <a:r>
              <a:rPr lang="tr-TR" sz="2000" b="1" dirty="0"/>
              <a:t>   Sırası: </a:t>
            </a:r>
            <a:r>
              <a:rPr lang="tr-TR" sz="2000" b="1" dirty="0" smtClean="0"/>
              <a:t>4117    </a:t>
            </a:r>
            <a:r>
              <a:rPr lang="tr-TR" sz="2000" b="1" dirty="0"/>
              <a:t>3917    3.981  </a:t>
            </a:r>
            <a:r>
              <a:rPr lang="tr-TR" sz="2000" b="1" dirty="0" smtClean="0"/>
              <a:t>4.547       5.476</a:t>
            </a:r>
            <a:endParaRPr lang="tr-TR" sz="2000" b="1" dirty="0"/>
          </a:p>
          <a:p>
            <a:pPr>
              <a:buFontTx/>
              <a:buNone/>
              <a:defRPr/>
            </a:pPr>
            <a:endParaRPr lang="tr-TR" sz="2000" b="1" dirty="0"/>
          </a:p>
          <a:p>
            <a:pPr>
              <a:buFontTx/>
              <a:buNone/>
              <a:defRPr/>
            </a:pPr>
            <a:endParaRPr lang="tr-TR" sz="2000" b="1" dirty="0"/>
          </a:p>
          <a:p>
            <a:pPr>
              <a:buFontTx/>
              <a:buNone/>
              <a:defRPr/>
            </a:pPr>
            <a:r>
              <a:rPr lang="tr-TR" sz="2000" b="1" dirty="0">
                <a:solidFill>
                  <a:srgbClr val="002060"/>
                </a:solidFill>
              </a:rPr>
              <a:t>Örnek: Hacettepe Psikoloji yıllara göre başarı sırası</a:t>
            </a:r>
          </a:p>
          <a:p>
            <a:pPr>
              <a:buFontTx/>
              <a:buNone/>
              <a:defRPr/>
            </a:pPr>
            <a:r>
              <a:rPr lang="tr-TR" sz="2000" b="1" dirty="0"/>
              <a:t>  Yılı:          </a:t>
            </a:r>
            <a:r>
              <a:rPr lang="tr-TR" sz="2000" b="1" dirty="0">
                <a:solidFill>
                  <a:srgbClr val="FF0000"/>
                </a:solidFill>
              </a:rPr>
              <a:t>2018     2019   2020      </a:t>
            </a:r>
            <a:r>
              <a:rPr lang="tr-TR" sz="2000" b="1" dirty="0" smtClean="0">
                <a:solidFill>
                  <a:srgbClr val="FF0000"/>
                </a:solidFill>
              </a:rPr>
              <a:t>2021         2022</a:t>
            </a:r>
            <a:endParaRPr lang="tr-TR" sz="2000" b="1" dirty="0">
              <a:solidFill>
                <a:srgbClr val="FF0000"/>
              </a:solidFill>
            </a:endParaRPr>
          </a:p>
          <a:p>
            <a:pPr>
              <a:buFontTx/>
              <a:buNone/>
              <a:defRPr/>
            </a:pPr>
            <a:r>
              <a:rPr lang="tr-TR" sz="2000" b="1" dirty="0"/>
              <a:t>  Sırası       9244    7807   7222     </a:t>
            </a:r>
            <a:r>
              <a:rPr lang="tr-TR" sz="2000" b="1" dirty="0" smtClean="0"/>
              <a:t>12.688         6.906</a:t>
            </a:r>
            <a:endParaRPr lang="tr-TR" sz="2000" b="1" dirty="0"/>
          </a:p>
          <a:p>
            <a:pPr eaLnBrk="1" hangingPunct="1">
              <a:spcBef>
                <a:spcPct val="0"/>
              </a:spcBef>
              <a:buFont typeface="Wingdings" pitchFamily="2" charset="2"/>
              <a:buChar char="Ø"/>
              <a:defRPr/>
            </a:pPr>
            <a:endParaRPr lang="tr-TR" altLang="tr-TR" sz="2000" b="1" dirty="0">
              <a:solidFill>
                <a:schemeClr val="accent4">
                  <a:lumMod val="95000"/>
                  <a:lumOff val="5000"/>
                </a:schemeClr>
              </a:solidFill>
              <a:latin typeface="Century Gothic" pitchFamily="34" charset="0"/>
            </a:endParaRPr>
          </a:p>
        </p:txBody>
      </p:sp>
      <p:sp>
        <p:nvSpPr>
          <p:cNvPr id="145411" name="Slayt Numarası Yer Tutucusu 1"/>
          <p:cNvSpPr>
            <a:spLocks noGrp="1"/>
          </p:cNvSpPr>
          <p:nvPr>
            <p:ph type="sldNum" sz="quarter" idx="4294967295"/>
          </p:nvPr>
        </p:nvSpPr>
        <p:spPr>
          <a:xfrm>
            <a:off x="8737600" y="6245225"/>
            <a:ext cx="2844800" cy="47625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C2686B37-2FE7-497A-8C08-8302485638C1}" type="slidenum">
              <a:rPr lang="es-ES" altLang="zh-CN" smtClean="0"/>
              <a:pPr/>
              <a:t>4</a:t>
            </a:fld>
            <a:endParaRPr lang="es-ES" altLang="zh-CN" smtClean="0"/>
          </a:p>
        </p:txBody>
      </p:sp>
    </p:spTree>
    <p:extLst>
      <p:ext uri="{BB962C8B-B14F-4D97-AF65-F5344CB8AC3E}">
        <p14:creationId xmlns:p14="http://schemas.microsoft.com/office/powerpoint/2010/main" xmlns="" val="28981123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0226" name="Slayt Numarası Yer Tutucusu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656AA696-F689-49BD-9ED1-B624AF4BAE88}" type="slidenum">
              <a:rPr lang="tr-TR" altLang="tr-TR" smtClean="0">
                <a:solidFill>
                  <a:srgbClr val="FFFFFF"/>
                </a:solidFill>
              </a:rPr>
              <a:pPr/>
              <a:t>40</a:t>
            </a:fld>
            <a:endParaRPr lang="tr-TR" altLang="tr-TR" smtClean="0">
              <a:solidFill>
                <a:srgbClr val="FFFFFF"/>
              </a:solidFill>
            </a:endParaRPr>
          </a:p>
        </p:txBody>
      </p:sp>
      <p:graphicFrame>
        <p:nvGraphicFramePr>
          <p:cNvPr id="3" name="Tablo 2"/>
          <p:cNvGraphicFramePr>
            <a:graphicFrameLocks noGrp="1"/>
          </p:cNvGraphicFramePr>
          <p:nvPr>
            <p:extLst>
              <p:ext uri="{D42A27DB-BD31-4B8C-83A1-F6EECF244321}">
                <p14:modId xmlns:p14="http://schemas.microsoft.com/office/powerpoint/2010/main" xmlns="" val="2099759514"/>
              </p:ext>
            </p:extLst>
          </p:nvPr>
        </p:nvGraphicFramePr>
        <p:xfrm>
          <a:off x="143933" y="692150"/>
          <a:ext cx="11713632" cy="679450"/>
        </p:xfrm>
        <a:graphic>
          <a:graphicData uri="http://schemas.openxmlformats.org/drawingml/2006/table">
            <a:tbl>
              <a:tblPr/>
              <a:tblGrid>
                <a:gridCol w="3136757"/>
                <a:gridCol w="3717639"/>
                <a:gridCol w="634648"/>
                <a:gridCol w="3072428"/>
                <a:gridCol w="1152160"/>
              </a:tblGrid>
              <a:tr h="679450">
                <a:tc>
                  <a:txBody>
                    <a:bodyPr/>
                    <a:lstStyle/>
                    <a:p>
                      <a:pPr algn="l"/>
                      <a:r>
                        <a:rPr lang="tr-TR" sz="1400" dirty="0">
                          <a:effectLst/>
                        </a:rPr>
                        <a:t>Marmara Üniversitesi</a:t>
                      </a:r>
                      <a:br>
                        <a:rPr lang="tr-TR" sz="1400" dirty="0">
                          <a:effectLst/>
                        </a:rPr>
                      </a:br>
                      <a:r>
                        <a:rPr lang="tr-TR" sz="1400" dirty="0">
                          <a:effectLst/>
                        </a:rPr>
                        <a:t>İstanbul</a:t>
                      </a:r>
                    </a:p>
                  </a:txBody>
                  <a:tcPr marL="25401" marR="25401" marT="19086" marB="19086"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c>
                  <a:txBody>
                    <a:bodyPr/>
                    <a:lstStyle/>
                    <a:p>
                      <a:pPr algn="l"/>
                      <a:r>
                        <a:rPr lang="tr-TR" sz="1400" dirty="0">
                          <a:effectLst/>
                        </a:rPr>
                        <a:t>Rehberlik ve Psikolojik Danışmanlık</a:t>
                      </a:r>
                      <a:br>
                        <a:rPr lang="tr-TR" sz="1400" dirty="0">
                          <a:effectLst/>
                        </a:rPr>
                      </a:br>
                      <a:r>
                        <a:rPr lang="tr-TR" sz="1400" dirty="0">
                          <a:effectLst/>
                        </a:rPr>
                        <a:t>Atatürk Eğitim Fakültesi</a:t>
                      </a:r>
                    </a:p>
                  </a:txBody>
                  <a:tcPr marL="25401" marR="25401" marT="19086" marB="19086"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c>
                  <a:txBody>
                    <a:bodyPr/>
                    <a:lstStyle/>
                    <a:p>
                      <a:pPr algn="ctr"/>
                      <a:r>
                        <a:rPr lang="tr-TR" sz="1400">
                          <a:effectLst/>
                        </a:rPr>
                        <a:t>EA</a:t>
                      </a:r>
                    </a:p>
                  </a:txBody>
                  <a:tcPr marL="25401" marR="25401" marT="19086" marB="19086"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400" dirty="0" smtClean="0">
                          <a:effectLst/>
                        </a:rPr>
                        <a:t>39500</a:t>
                      </a:r>
                      <a:endParaRPr lang="tr-TR" sz="1400" dirty="0">
                        <a:effectLst/>
                      </a:endParaRPr>
                    </a:p>
                    <a:p>
                      <a:pPr algn="ctr"/>
                      <a:r>
                        <a:rPr lang="tr-TR" sz="1400" b="1" dirty="0" smtClean="0">
                          <a:solidFill>
                            <a:srgbClr val="FF0000"/>
                          </a:solidFill>
                          <a:effectLst/>
                        </a:rPr>
                        <a:t>62.699</a:t>
                      </a:r>
                    </a:p>
                    <a:p>
                      <a:pPr algn="ctr"/>
                      <a:r>
                        <a:rPr lang="tr-TR" sz="1400" b="1" dirty="0" smtClean="0">
                          <a:solidFill>
                            <a:schemeClr val="tx1"/>
                          </a:solidFill>
                          <a:effectLst/>
                        </a:rPr>
                        <a:t>78.</a:t>
                      </a:r>
                      <a:endParaRPr lang="tr-TR" sz="1400" dirty="0">
                        <a:solidFill>
                          <a:schemeClr val="tx1"/>
                        </a:solidFill>
                        <a:effectLst/>
                      </a:endParaRPr>
                    </a:p>
                  </a:txBody>
                  <a:tcPr marL="25401" marR="25401" marT="19086" marB="19086"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c>
                  <a:txBody>
                    <a:bodyPr/>
                    <a:lstStyle/>
                    <a:p>
                      <a:pPr algn="ctr"/>
                      <a:r>
                        <a:rPr lang="tr-TR" sz="1400" dirty="0">
                          <a:solidFill>
                            <a:srgbClr val="800000"/>
                          </a:solidFill>
                          <a:effectLst/>
                        </a:rPr>
                        <a:t>340,04</a:t>
                      </a:r>
                      <a:r>
                        <a:rPr lang="tr-TR" sz="1400" dirty="0">
                          <a:effectLst/>
                        </a:rPr>
                        <a:t/>
                      </a:r>
                      <a:br>
                        <a:rPr lang="tr-TR" sz="1400" dirty="0">
                          <a:effectLst/>
                        </a:rPr>
                      </a:br>
                      <a:endParaRPr lang="tr-TR" sz="1400" dirty="0">
                        <a:effectLst/>
                      </a:endParaRPr>
                    </a:p>
                  </a:txBody>
                  <a:tcPr marL="25401" marR="25401" marT="19086" marB="19086"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r>
            </a:tbl>
          </a:graphicData>
        </a:graphic>
      </p:graphicFrame>
      <p:sp>
        <p:nvSpPr>
          <p:cNvPr id="180241" name="Rectangle 2"/>
          <p:cNvSpPr>
            <a:spLocks noChangeArrowheads="1"/>
          </p:cNvSpPr>
          <p:nvPr/>
        </p:nvSpPr>
        <p:spPr bwMode="auto">
          <a:xfrm>
            <a:off x="3471589" y="2323582"/>
            <a:ext cx="184731"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defTabSz="914400" eaLnBrk="0" fontAlgn="base" hangingPunct="0">
              <a:spcBef>
                <a:spcPct val="0"/>
              </a:spcBef>
              <a:spcAft>
                <a:spcPct val="0"/>
              </a:spcAft>
            </a:pPr>
            <a:r>
              <a:rPr lang="es-ES" altLang="tr-TR" smtClean="0">
                <a:solidFill>
                  <a:prstClr val="black"/>
                </a:solidFill>
                <a:latin typeface="Arial" pitchFamily="34" charset="0"/>
                <a:cs typeface="Arial" pitchFamily="34" charset="0"/>
              </a:rPr>
              <a:t/>
            </a:r>
            <a:br>
              <a:rPr lang="es-ES" altLang="tr-TR" smtClean="0">
                <a:solidFill>
                  <a:prstClr val="black"/>
                </a:solidFill>
                <a:latin typeface="Arial" pitchFamily="34" charset="0"/>
                <a:cs typeface="Arial" pitchFamily="34" charset="0"/>
              </a:rPr>
            </a:br>
            <a:endParaRPr lang="es-ES" altLang="tr-TR" smtClean="0">
              <a:solidFill>
                <a:prstClr val="black"/>
              </a:solidFill>
              <a:latin typeface="Arial" pitchFamily="34" charset="0"/>
              <a:cs typeface="Arial" pitchFamily="34" charset="0"/>
            </a:endParaRPr>
          </a:p>
        </p:txBody>
      </p:sp>
      <p:graphicFrame>
        <p:nvGraphicFramePr>
          <p:cNvPr id="5" name="Tablo 4"/>
          <p:cNvGraphicFramePr>
            <a:graphicFrameLocks noGrp="1"/>
          </p:cNvGraphicFramePr>
          <p:nvPr>
            <p:extLst>
              <p:ext uri="{D42A27DB-BD31-4B8C-83A1-F6EECF244321}">
                <p14:modId xmlns:p14="http://schemas.microsoft.com/office/powerpoint/2010/main" xmlns="" val="1252550241"/>
              </p:ext>
            </p:extLst>
          </p:nvPr>
        </p:nvGraphicFramePr>
        <p:xfrm>
          <a:off x="143933" y="7938"/>
          <a:ext cx="11713632" cy="708320"/>
        </p:xfrm>
        <a:graphic>
          <a:graphicData uri="http://schemas.openxmlformats.org/drawingml/2006/table">
            <a:tbl>
              <a:tblPr/>
              <a:tblGrid>
                <a:gridCol w="3168440"/>
                <a:gridCol w="3648511"/>
                <a:gridCol w="672093"/>
                <a:gridCol w="3072427"/>
                <a:gridCol w="1152161"/>
              </a:tblGrid>
              <a:tr h="708025">
                <a:tc>
                  <a:txBody>
                    <a:bodyPr/>
                    <a:lstStyle/>
                    <a:p>
                      <a:pPr algn="ctr"/>
                      <a:r>
                        <a:rPr lang="tr-TR" sz="1200" b="1" dirty="0">
                          <a:solidFill>
                            <a:srgbClr val="000000"/>
                          </a:solidFill>
                          <a:effectLst/>
                          <a:latin typeface="Trebuchet MS"/>
                        </a:rPr>
                        <a:t>Üniversitenin Adı</a:t>
                      </a:r>
                    </a:p>
                    <a:p>
                      <a:pPr algn="ctr"/>
                      <a:r>
                        <a:rPr lang="tr-TR" sz="1200" b="1" dirty="0">
                          <a:solidFill>
                            <a:srgbClr val="000000"/>
                          </a:solidFill>
                          <a:effectLst/>
                          <a:latin typeface="Trebuchet MS"/>
                        </a:rPr>
                        <a:t>Bulunduğu İl</a:t>
                      </a:r>
                    </a:p>
                  </a:txBody>
                  <a:tcPr marL="25401" marR="25401" marT="18880" marB="1888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ctr"/>
                      <a:r>
                        <a:rPr lang="tr-TR" sz="1200" b="1" dirty="0">
                          <a:solidFill>
                            <a:srgbClr val="000000"/>
                          </a:solidFill>
                          <a:effectLst/>
                          <a:latin typeface="Trebuchet MS"/>
                        </a:rPr>
                        <a:t>Program Adı (Açıklamalı)</a:t>
                      </a:r>
                    </a:p>
                    <a:p>
                      <a:pPr algn="ctr"/>
                      <a:r>
                        <a:rPr lang="tr-TR" sz="1200" b="1" dirty="0" err="1">
                          <a:solidFill>
                            <a:srgbClr val="000000"/>
                          </a:solidFill>
                          <a:effectLst/>
                          <a:latin typeface="Trebuchet MS"/>
                        </a:rPr>
                        <a:t>Fak.YO.MYO</a:t>
                      </a:r>
                      <a:endParaRPr lang="tr-TR" sz="1200" b="1" dirty="0">
                        <a:solidFill>
                          <a:srgbClr val="000000"/>
                        </a:solidFill>
                        <a:effectLst/>
                        <a:latin typeface="Trebuchet MS"/>
                      </a:endParaRPr>
                    </a:p>
                  </a:txBody>
                  <a:tcPr marL="25401" marR="25401" marT="18880" marB="1888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ctr"/>
                      <a:r>
                        <a:rPr lang="tr-TR" sz="1200" b="1">
                          <a:effectLst/>
                          <a:latin typeface="Trebuchet MS"/>
                        </a:rPr>
                        <a:t>Puan</a:t>
                      </a:r>
                      <a:br>
                        <a:rPr lang="tr-TR" sz="1200" b="1">
                          <a:effectLst/>
                          <a:latin typeface="Trebuchet MS"/>
                        </a:rPr>
                      </a:br>
                      <a:r>
                        <a:rPr lang="tr-TR" sz="1200" b="1">
                          <a:effectLst/>
                          <a:latin typeface="Trebuchet MS"/>
                        </a:rPr>
                        <a:t>Türü</a:t>
                      </a:r>
                    </a:p>
                  </a:txBody>
                  <a:tcPr marL="25401" marR="25401" marT="18880" marB="1888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ctr"/>
                      <a:r>
                        <a:rPr lang="tr-TR" sz="1100" b="1" dirty="0">
                          <a:solidFill>
                            <a:srgbClr val="000000"/>
                          </a:solidFill>
                          <a:effectLst/>
                          <a:latin typeface="inherit"/>
                        </a:rPr>
                        <a:t>Başarı </a:t>
                      </a:r>
                      <a:r>
                        <a:rPr lang="tr-TR" sz="1100" b="1" dirty="0" smtClean="0">
                          <a:solidFill>
                            <a:srgbClr val="000000"/>
                          </a:solidFill>
                          <a:effectLst/>
                          <a:latin typeface="inherit"/>
                        </a:rPr>
                        <a:t>Sıraları</a:t>
                      </a:r>
                      <a:r>
                        <a:rPr lang="tr-TR" sz="1100" b="1" dirty="0">
                          <a:solidFill>
                            <a:srgbClr val="000000"/>
                          </a:solidFill>
                          <a:effectLst/>
                          <a:latin typeface="Trebuchet MS"/>
                        </a:rPr>
                        <a:t/>
                      </a:r>
                      <a:br>
                        <a:rPr lang="tr-TR" sz="1100" b="1" dirty="0">
                          <a:solidFill>
                            <a:srgbClr val="000000"/>
                          </a:solidFill>
                          <a:effectLst/>
                          <a:latin typeface="Trebuchet MS"/>
                        </a:rPr>
                      </a:br>
                      <a:r>
                        <a:rPr lang="tr-TR" sz="1100" b="1" dirty="0">
                          <a:solidFill>
                            <a:srgbClr val="000000"/>
                          </a:solidFill>
                          <a:effectLst/>
                          <a:latin typeface="Trebuchet MS"/>
                        </a:rPr>
                        <a:t>2020</a:t>
                      </a:r>
                    </a:p>
                    <a:p>
                      <a:pPr algn="ctr"/>
                      <a:r>
                        <a:rPr lang="tr-TR" sz="1100" b="1" dirty="0" smtClean="0">
                          <a:solidFill>
                            <a:srgbClr val="FF0000"/>
                          </a:solidFill>
                          <a:effectLst/>
                          <a:latin typeface="Trebuchet MS"/>
                        </a:rPr>
                        <a:t>2021</a:t>
                      </a:r>
                    </a:p>
                    <a:p>
                      <a:pPr algn="ctr"/>
                      <a:r>
                        <a:rPr lang="tr-TR" sz="1100" b="1" dirty="0" smtClean="0">
                          <a:solidFill>
                            <a:schemeClr val="tx1"/>
                          </a:solidFill>
                          <a:effectLst/>
                          <a:latin typeface="Trebuchet MS"/>
                        </a:rPr>
                        <a:t>2022</a:t>
                      </a:r>
                      <a:endParaRPr lang="tr-TR" sz="1100" b="1" dirty="0">
                        <a:solidFill>
                          <a:schemeClr val="tx1"/>
                        </a:solidFill>
                        <a:effectLst/>
                        <a:latin typeface="Trebuchet MS"/>
                      </a:endParaRPr>
                    </a:p>
                  </a:txBody>
                  <a:tcPr marL="25401" marR="25401" marT="18880" marB="1888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ctr"/>
                      <a:r>
                        <a:rPr lang="tr-TR" sz="1200" b="1" dirty="0">
                          <a:solidFill>
                            <a:srgbClr val="800000"/>
                          </a:solidFill>
                          <a:effectLst/>
                          <a:latin typeface="Trebuchet MS"/>
                        </a:rPr>
                        <a:t>2021</a:t>
                      </a:r>
                      <a:br>
                        <a:rPr lang="tr-TR" sz="1200" b="1" dirty="0">
                          <a:solidFill>
                            <a:srgbClr val="800000"/>
                          </a:solidFill>
                          <a:effectLst/>
                          <a:latin typeface="Trebuchet MS"/>
                        </a:rPr>
                      </a:br>
                      <a:r>
                        <a:rPr lang="tr-TR" sz="1200" b="1" dirty="0">
                          <a:solidFill>
                            <a:srgbClr val="800000"/>
                          </a:solidFill>
                          <a:effectLst/>
                          <a:latin typeface="Trebuchet MS"/>
                        </a:rPr>
                        <a:t>En K.P.</a:t>
                      </a:r>
                    </a:p>
                  </a:txBody>
                  <a:tcPr marL="25401" marR="25401" marT="18880" marB="1888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r>
            </a:tbl>
          </a:graphicData>
        </a:graphic>
      </p:graphicFrame>
      <p:graphicFrame>
        <p:nvGraphicFramePr>
          <p:cNvPr id="6" name="Tablo 5"/>
          <p:cNvGraphicFramePr>
            <a:graphicFrameLocks noGrp="1"/>
          </p:cNvGraphicFramePr>
          <p:nvPr>
            <p:extLst>
              <p:ext uri="{D42A27DB-BD31-4B8C-83A1-F6EECF244321}">
                <p14:modId xmlns:p14="http://schemas.microsoft.com/office/powerpoint/2010/main" xmlns="" val="196645068"/>
              </p:ext>
            </p:extLst>
          </p:nvPr>
        </p:nvGraphicFramePr>
        <p:xfrm>
          <a:off x="143933" y="1412875"/>
          <a:ext cx="11713632" cy="678006"/>
        </p:xfrm>
        <a:graphic>
          <a:graphicData uri="http://schemas.openxmlformats.org/drawingml/2006/table">
            <a:tbl>
              <a:tblPr/>
              <a:tblGrid>
                <a:gridCol w="3162680"/>
                <a:gridCol w="3748364"/>
                <a:gridCol w="585681"/>
                <a:gridCol w="3162680"/>
                <a:gridCol w="1054227"/>
              </a:tblGrid>
              <a:tr h="677863">
                <a:tc>
                  <a:txBody>
                    <a:bodyPr/>
                    <a:lstStyle/>
                    <a:p>
                      <a:pPr algn="l"/>
                      <a:r>
                        <a:rPr lang="tr-TR" sz="1400" dirty="0">
                          <a:effectLst/>
                        </a:rPr>
                        <a:t>Yıldız Teknik Üniversitesi</a:t>
                      </a:r>
                      <a:br>
                        <a:rPr lang="tr-TR" sz="1400" dirty="0">
                          <a:effectLst/>
                        </a:rPr>
                      </a:br>
                      <a:r>
                        <a:rPr lang="tr-TR" sz="1400" dirty="0">
                          <a:effectLst/>
                        </a:rPr>
                        <a:t>İstanbul</a:t>
                      </a:r>
                    </a:p>
                  </a:txBody>
                  <a:tcPr marL="25401" marR="25401" marT="18963" marB="18963"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c>
                  <a:txBody>
                    <a:bodyPr/>
                    <a:lstStyle/>
                    <a:p>
                      <a:pPr algn="l"/>
                      <a:r>
                        <a:rPr lang="tr-TR" sz="1400" dirty="0">
                          <a:effectLst/>
                        </a:rPr>
                        <a:t>Rehberlik ve Psikolojik Danışmanlık</a:t>
                      </a:r>
                      <a:br>
                        <a:rPr lang="tr-TR" sz="1400" dirty="0">
                          <a:effectLst/>
                        </a:rPr>
                      </a:br>
                      <a:r>
                        <a:rPr lang="tr-TR" sz="1400" dirty="0">
                          <a:effectLst/>
                        </a:rPr>
                        <a:t>Eğitim Fakültesi</a:t>
                      </a:r>
                    </a:p>
                  </a:txBody>
                  <a:tcPr marL="25401" marR="25401" marT="18963" marB="18963"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c>
                  <a:txBody>
                    <a:bodyPr/>
                    <a:lstStyle/>
                    <a:p>
                      <a:pPr algn="ctr"/>
                      <a:r>
                        <a:rPr lang="tr-TR" sz="1400">
                          <a:effectLst/>
                        </a:rPr>
                        <a:t>EA</a:t>
                      </a:r>
                    </a:p>
                  </a:txBody>
                  <a:tcPr marL="25401" marR="25401" marT="18963" marB="18963"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c>
                  <a:txBody>
                    <a:bodyPr/>
                    <a:lstStyle/>
                    <a:p>
                      <a:pPr algn="ctr"/>
                      <a:r>
                        <a:rPr lang="tr-TR" sz="1400" dirty="0" smtClean="0">
                          <a:effectLst/>
                        </a:rPr>
                        <a:t>45500</a:t>
                      </a:r>
                      <a:endParaRPr lang="tr-TR" sz="1400" dirty="0">
                        <a:effectLst/>
                      </a:endParaRPr>
                    </a:p>
                    <a:p>
                      <a:pPr algn="ctr"/>
                      <a:r>
                        <a:rPr lang="tr-TR" sz="1400" b="1" dirty="0" smtClean="0">
                          <a:solidFill>
                            <a:srgbClr val="FF0000"/>
                          </a:solidFill>
                          <a:effectLst/>
                        </a:rPr>
                        <a:t>69.183</a:t>
                      </a:r>
                    </a:p>
                    <a:p>
                      <a:pPr algn="ctr"/>
                      <a:r>
                        <a:rPr lang="tr-TR" sz="1400" b="1" dirty="0" smtClean="0">
                          <a:solidFill>
                            <a:schemeClr val="tx1"/>
                          </a:solidFill>
                          <a:effectLst/>
                        </a:rPr>
                        <a:t>87.</a:t>
                      </a:r>
                      <a:endParaRPr lang="tr-TR" sz="1400" dirty="0">
                        <a:solidFill>
                          <a:schemeClr val="tx1"/>
                        </a:solidFill>
                        <a:effectLst/>
                      </a:endParaRPr>
                    </a:p>
                  </a:txBody>
                  <a:tcPr marL="25401" marR="25401" marT="18963" marB="18963"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c>
                  <a:txBody>
                    <a:bodyPr/>
                    <a:lstStyle/>
                    <a:p>
                      <a:pPr algn="ctr"/>
                      <a:r>
                        <a:rPr lang="tr-TR" sz="1400" dirty="0">
                          <a:solidFill>
                            <a:srgbClr val="800000"/>
                          </a:solidFill>
                          <a:effectLst/>
                        </a:rPr>
                        <a:t>336,12</a:t>
                      </a:r>
                      <a:endParaRPr lang="tr-TR" sz="1400" dirty="0">
                        <a:effectLst/>
                      </a:endParaRPr>
                    </a:p>
                  </a:txBody>
                  <a:tcPr marL="25401" marR="25401" marT="18963" marB="18963"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r>
            </a:tbl>
          </a:graphicData>
        </a:graphic>
      </p:graphicFrame>
      <p:graphicFrame>
        <p:nvGraphicFramePr>
          <p:cNvPr id="7" name="Tablo 6"/>
          <p:cNvGraphicFramePr>
            <a:graphicFrameLocks noGrp="1"/>
          </p:cNvGraphicFramePr>
          <p:nvPr>
            <p:extLst>
              <p:ext uri="{D42A27DB-BD31-4B8C-83A1-F6EECF244321}">
                <p14:modId xmlns:p14="http://schemas.microsoft.com/office/powerpoint/2010/main" xmlns="" val="2349652479"/>
              </p:ext>
            </p:extLst>
          </p:nvPr>
        </p:nvGraphicFramePr>
        <p:xfrm>
          <a:off x="143933" y="2133600"/>
          <a:ext cx="11713632" cy="678006"/>
        </p:xfrm>
        <a:graphic>
          <a:graphicData uri="http://schemas.openxmlformats.org/drawingml/2006/table">
            <a:tbl>
              <a:tblPr/>
              <a:tblGrid>
                <a:gridCol w="3162680"/>
                <a:gridCol w="3748364"/>
                <a:gridCol w="585681"/>
                <a:gridCol w="3162680"/>
                <a:gridCol w="1054227"/>
              </a:tblGrid>
              <a:tr h="677863">
                <a:tc>
                  <a:txBody>
                    <a:bodyPr/>
                    <a:lstStyle/>
                    <a:p>
                      <a:pPr algn="l"/>
                      <a:r>
                        <a:rPr lang="tr-TR" sz="1400" dirty="0">
                          <a:effectLst/>
                        </a:rPr>
                        <a:t>Dokuz Eylül Üniversitesi</a:t>
                      </a:r>
                      <a:br>
                        <a:rPr lang="tr-TR" sz="1400" dirty="0">
                          <a:effectLst/>
                        </a:rPr>
                      </a:br>
                      <a:r>
                        <a:rPr lang="tr-TR" sz="1400" dirty="0">
                          <a:effectLst/>
                        </a:rPr>
                        <a:t>İzmir</a:t>
                      </a:r>
                    </a:p>
                  </a:txBody>
                  <a:tcPr marL="25401" marR="25401" marT="18963" marB="18963"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l"/>
                      <a:r>
                        <a:rPr lang="tr-TR" sz="1400">
                          <a:effectLst/>
                        </a:rPr>
                        <a:t>Rehberlik ve Psikolojik Danışmanlık</a:t>
                      </a:r>
                      <a:br>
                        <a:rPr lang="tr-TR" sz="1400">
                          <a:effectLst/>
                        </a:rPr>
                      </a:br>
                      <a:r>
                        <a:rPr lang="tr-TR" sz="1400">
                          <a:effectLst/>
                        </a:rPr>
                        <a:t>Buca Eğitim Fakültesi</a:t>
                      </a:r>
                    </a:p>
                  </a:txBody>
                  <a:tcPr marL="25401" marR="25401" marT="18963" marB="18963"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ctr"/>
                      <a:r>
                        <a:rPr lang="tr-TR" sz="1400">
                          <a:effectLst/>
                        </a:rPr>
                        <a:t>EA</a:t>
                      </a:r>
                    </a:p>
                  </a:txBody>
                  <a:tcPr marL="25401" marR="25401" marT="18963" marB="18963"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ctr"/>
                      <a:r>
                        <a:rPr lang="tr-TR" sz="1400" dirty="0" smtClean="0">
                          <a:effectLst/>
                        </a:rPr>
                        <a:t>51400</a:t>
                      </a:r>
                      <a:endParaRPr lang="tr-TR" sz="1400" dirty="0">
                        <a:effectLst/>
                      </a:endParaRPr>
                    </a:p>
                    <a:p>
                      <a:pPr algn="ctr"/>
                      <a:r>
                        <a:rPr lang="tr-TR" sz="1400" b="1" dirty="0" smtClean="0">
                          <a:solidFill>
                            <a:srgbClr val="FF0000"/>
                          </a:solidFill>
                          <a:effectLst/>
                        </a:rPr>
                        <a:t>77.792</a:t>
                      </a:r>
                    </a:p>
                    <a:p>
                      <a:pPr algn="ctr"/>
                      <a:r>
                        <a:rPr lang="tr-TR" sz="1400" b="1" dirty="0" smtClean="0">
                          <a:solidFill>
                            <a:schemeClr val="tx1"/>
                          </a:solidFill>
                          <a:effectLst/>
                        </a:rPr>
                        <a:t>91.</a:t>
                      </a:r>
                      <a:endParaRPr lang="tr-TR" sz="1400" dirty="0">
                        <a:solidFill>
                          <a:schemeClr val="tx1"/>
                        </a:solidFill>
                        <a:effectLst/>
                      </a:endParaRPr>
                    </a:p>
                  </a:txBody>
                  <a:tcPr marL="25401" marR="25401" marT="18963" marB="18963"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ctr"/>
                      <a:r>
                        <a:rPr lang="tr-TR" sz="1400" dirty="0">
                          <a:solidFill>
                            <a:srgbClr val="800000"/>
                          </a:solidFill>
                          <a:effectLst/>
                        </a:rPr>
                        <a:t>331,28</a:t>
                      </a:r>
                      <a:endParaRPr lang="tr-TR" sz="1400" dirty="0">
                        <a:effectLst/>
                      </a:endParaRPr>
                    </a:p>
                  </a:txBody>
                  <a:tcPr marL="25401" marR="25401" marT="18963" marB="18963"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r>
            </a:tbl>
          </a:graphicData>
        </a:graphic>
      </p:graphicFrame>
      <p:graphicFrame>
        <p:nvGraphicFramePr>
          <p:cNvPr id="8" name="Tablo 7"/>
          <p:cNvGraphicFramePr>
            <a:graphicFrameLocks noGrp="1"/>
          </p:cNvGraphicFramePr>
          <p:nvPr>
            <p:extLst>
              <p:ext uri="{D42A27DB-BD31-4B8C-83A1-F6EECF244321}">
                <p14:modId xmlns:p14="http://schemas.microsoft.com/office/powerpoint/2010/main" xmlns="" val="1787241890"/>
              </p:ext>
            </p:extLst>
          </p:nvPr>
        </p:nvGraphicFramePr>
        <p:xfrm>
          <a:off x="143933" y="2781300"/>
          <a:ext cx="11713632" cy="678006"/>
        </p:xfrm>
        <a:graphic>
          <a:graphicData uri="http://schemas.openxmlformats.org/drawingml/2006/table">
            <a:tbl>
              <a:tblPr/>
              <a:tblGrid>
                <a:gridCol w="3162680"/>
                <a:gridCol w="3748364"/>
                <a:gridCol w="585681"/>
                <a:gridCol w="3162680"/>
                <a:gridCol w="1054227"/>
              </a:tblGrid>
              <a:tr h="677863">
                <a:tc>
                  <a:txBody>
                    <a:bodyPr/>
                    <a:lstStyle/>
                    <a:p>
                      <a:pPr algn="l"/>
                      <a:r>
                        <a:rPr lang="tr-TR" sz="1400" dirty="0">
                          <a:solidFill>
                            <a:srgbClr val="00B050"/>
                          </a:solidFill>
                          <a:effectLst/>
                        </a:rPr>
                        <a:t>İstanbul Medeniyet Üniversitesi</a:t>
                      </a:r>
                      <a:br>
                        <a:rPr lang="tr-TR" sz="1400" dirty="0">
                          <a:solidFill>
                            <a:srgbClr val="00B050"/>
                          </a:solidFill>
                          <a:effectLst/>
                        </a:rPr>
                      </a:br>
                      <a:r>
                        <a:rPr lang="tr-TR" sz="1400" dirty="0">
                          <a:solidFill>
                            <a:srgbClr val="00B050"/>
                          </a:solidFill>
                          <a:effectLst/>
                        </a:rPr>
                        <a:t>İstanbul</a:t>
                      </a:r>
                    </a:p>
                  </a:txBody>
                  <a:tcPr marL="25401" marR="25401" marT="18963" marB="18963"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l"/>
                      <a:r>
                        <a:rPr lang="tr-TR" sz="1400">
                          <a:solidFill>
                            <a:srgbClr val="00B050"/>
                          </a:solidFill>
                          <a:effectLst/>
                        </a:rPr>
                        <a:t>Rehberlik ve Psikolojik Danışmanlık</a:t>
                      </a:r>
                      <a:br>
                        <a:rPr lang="tr-TR" sz="1400">
                          <a:solidFill>
                            <a:srgbClr val="00B050"/>
                          </a:solidFill>
                          <a:effectLst/>
                        </a:rPr>
                      </a:br>
                      <a:r>
                        <a:rPr lang="tr-TR" sz="1400">
                          <a:solidFill>
                            <a:srgbClr val="00B050"/>
                          </a:solidFill>
                          <a:effectLst/>
                        </a:rPr>
                        <a:t>Eğitim Bilimleri Fakültesi</a:t>
                      </a:r>
                    </a:p>
                  </a:txBody>
                  <a:tcPr marL="25401" marR="25401" marT="18963" marB="18963"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ctr"/>
                      <a:r>
                        <a:rPr lang="tr-TR" sz="1400">
                          <a:solidFill>
                            <a:srgbClr val="00B050"/>
                          </a:solidFill>
                          <a:effectLst/>
                        </a:rPr>
                        <a:t>EA</a:t>
                      </a:r>
                    </a:p>
                  </a:txBody>
                  <a:tcPr marL="25401" marR="25401" marT="18963" marB="18963"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ctr"/>
                      <a:r>
                        <a:rPr lang="tr-TR" sz="1400" dirty="0" smtClean="0">
                          <a:solidFill>
                            <a:srgbClr val="00B050"/>
                          </a:solidFill>
                          <a:effectLst/>
                        </a:rPr>
                        <a:t>61700</a:t>
                      </a:r>
                      <a:endParaRPr lang="tr-TR" sz="1400" dirty="0">
                        <a:solidFill>
                          <a:srgbClr val="00B050"/>
                        </a:solidFill>
                        <a:effectLst/>
                      </a:endParaRPr>
                    </a:p>
                    <a:p>
                      <a:pPr algn="ctr"/>
                      <a:r>
                        <a:rPr lang="tr-TR" sz="1400" b="1" dirty="0" smtClean="0">
                          <a:solidFill>
                            <a:srgbClr val="00B050"/>
                          </a:solidFill>
                          <a:effectLst/>
                        </a:rPr>
                        <a:t>87.068</a:t>
                      </a:r>
                    </a:p>
                    <a:p>
                      <a:pPr algn="ctr"/>
                      <a:r>
                        <a:rPr lang="tr-TR" sz="1400" b="1" dirty="0" smtClean="0">
                          <a:solidFill>
                            <a:schemeClr val="tx1"/>
                          </a:solidFill>
                          <a:effectLst/>
                        </a:rPr>
                        <a:t>116.</a:t>
                      </a:r>
                      <a:endParaRPr lang="tr-TR" sz="1400" dirty="0">
                        <a:solidFill>
                          <a:schemeClr val="tx1"/>
                        </a:solidFill>
                        <a:effectLst/>
                      </a:endParaRPr>
                    </a:p>
                  </a:txBody>
                  <a:tcPr marL="25401" marR="25401" marT="18963" marB="18963"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ctr"/>
                      <a:r>
                        <a:rPr lang="tr-TR" sz="1400" dirty="0">
                          <a:solidFill>
                            <a:srgbClr val="00B050"/>
                          </a:solidFill>
                          <a:effectLst/>
                        </a:rPr>
                        <a:t>326,45</a:t>
                      </a:r>
                    </a:p>
                  </a:txBody>
                  <a:tcPr marL="25401" marR="25401" marT="18963" marB="18963"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r>
            </a:tbl>
          </a:graphicData>
        </a:graphic>
      </p:graphicFrame>
      <p:graphicFrame>
        <p:nvGraphicFramePr>
          <p:cNvPr id="9" name="Tablo 8"/>
          <p:cNvGraphicFramePr>
            <a:graphicFrameLocks noGrp="1"/>
          </p:cNvGraphicFramePr>
          <p:nvPr>
            <p:extLst>
              <p:ext uri="{D42A27DB-BD31-4B8C-83A1-F6EECF244321}">
                <p14:modId xmlns:p14="http://schemas.microsoft.com/office/powerpoint/2010/main" xmlns="" val="1167308629"/>
              </p:ext>
            </p:extLst>
          </p:nvPr>
        </p:nvGraphicFramePr>
        <p:xfrm>
          <a:off x="143933" y="3500438"/>
          <a:ext cx="11713632" cy="679450"/>
        </p:xfrm>
        <a:graphic>
          <a:graphicData uri="http://schemas.openxmlformats.org/drawingml/2006/table">
            <a:tbl>
              <a:tblPr/>
              <a:tblGrid>
                <a:gridCol w="3162680"/>
                <a:gridCol w="3748364"/>
                <a:gridCol w="585681"/>
                <a:gridCol w="3162680"/>
                <a:gridCol w="1054227"/>
              </a:tblGrid>
              <a:tr h="679450">
                <a:tc>
                  <a:txBody>
                    <a:bodyPr/>
                    <a:lstStyle/>
                    <a:p>
                      <a:pPr algn="l"/>
                      <a:r>
                        <a:rPr lang="tr-TR" sz="1400" dirty="0">
                          <a:effectLst/>
                        </a:rPr>
                        <a:t>Bursa Uludağ Üniversitesi</a:t>
                      </a:r>
                      <a:br>
                        <a:rPr lang="tr-TR" sz="1400" dirty="0">
                          <a:effectLst/>
                        </a:rPr>
                      </a:br>
                      <a:r>
                        <a:rPr lang="tr-TR" sz="1400" dirty="0">
                          <a:effectLst/>
                        </a:rPr>
                        <a:t>Bursa</a:t>
                      </a:r>
                    </a:p>
                  </a:txBody>
                  <a:tcPr marL="25401" marR="25401" marT="19086" marB="19086"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c>
                  <a:txBody>
                    <a:bodyPr/>
                    <a:lstStyle/>
                    <a:p>
                      <a:pPr algn="l"/>
                      <a:r>
                        <a:rPr lang="tr-TR" sz="1400">
                          <a:effectLst/>
                        </a:rPr>
                        <a:t>Rehberlik ve Psikolojik Danışmanlık</a:t>
                      </a:r>
                      <a:br>
                        <a:rPr lang="tr-TR" sz="1400">
                          <a:effectLst/>
                        </a:rPr>
                      </a:br>
                      <a:r>
                        <a:rPr lang="tr-TR" sz="1400">
                          <a:effectLst/>
                        </a:rPr>
                        <a:t>Eğitim Fakültesi</a:t>
                      </a:r>
                    </a:p>
                  </a:txBody>
                  <a:tcPr marL="25401" marR="25401" marT="19086" marB="19086"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c>
                  <a:txBody>
                    <a:bodyPr/>
                    <a:lstStyle/>
                    <a:p>
                      <a:pPr algn="ctr"/>
                      <a:r>
                        <a:rPr lang="tr-TR" sz="1400">
                          <a:effectLst/>
                        </a:rPr>
                        <a:t>EA</a:t>
                      </a:r>
                    </a:p>
                  </a:txBody>
                  <a:tcPr marL="25401" marR="25401" marT="19086" marB="19086"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c>
                  <a:txBody>
                    <a:bodyPr/>
                    <a:lstStyle/>
                    <a:p>
                      <a:pPr algn="ctr"/>
                      <a:r>
                        <a:rPr lang="tr-TR" sz="1400" dirty="0" smtClean="0">
                          <a:effectLst/>
                        </a:rPr>
                        <a:t>55700</a:t>
                      </a:r>
                      <a:endParaRPr lang="tr-TR" sz="1400" dirty="0">
                        <a:effectLst/>
                      </a:endParaRPr>
                    </a:p>
                    <a:p>
                      <a:pPr algn="ctr"/>
                      <a:r>
                        <a:rPr lang="tr-TR" sz="1400" b="1" dirty="0" smtClean="0">
                          <a:solidFill>
                            <a:srgbClr val="FF0000"/>
                          </a:solidFill>
                          <a:effectLst/>
                        </a:rPr>
                        <a:t>83.674</a:t>
                      </a:r>
                    </a:p>
                    <a:p>
                      <a:pPr algn="ctr"/>
                      <a:r>
                        <a:rPr lang="tr-TR" sz="1400" b="1" dirty="0" smtClean="0">
                          <a:solidFill>
                            <a:schemeClr val="tx1"/>
                          </a:solidFill>
                          <a:effectLst/>
                        </a:rPr>
                        <a:t>97.</a:t>
                      </a:r>
                      <a:endParaRPr lang="tr-TR" sz="1400" dirty="0">
                        <a:solidFill>
                          <a:schemeClr val="tx1"/>
                        </a:solidFill>
                        <a:effectLst/>
                      </a:endParaRPr>
                    </a:p>
                  </a:txBody>
                  <a:tcPr marL="25401" marR="25401" marT="19086" marB="19086"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c>
                  <a:txBody>
                    <a:bodyPr/>
                    <a:lstStyle/>
                    <a:p>
                      <a:pPr algn="ctr"/>
                      <a:r>
                        <a:rPr lang="tr-TR" sz="1400" dirty="0">
                          <a:solidFill>
                            <a:srgbClr val="800000"/>
                          </a:solidFill>
                          <a:effectLst/>
                        </a:rPr>
                        <a:t>328,22</a:t>
                      </a:r>
                      <a:endParaRPr lang="tr-TR" sz="1400" dirty="0">
                        <a:effectLst/>
                      </a:endParaRPr>
                    </a:p>
                  </a:txBody>
                  <a:tcPr marL="25401" marR="25401" marT="19086" marB="19086"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r>
            </a:tbl>
          </a:graphicData>
        </a:graphic>
      </p:graphicFrame>
      <p:graphicFrame>
        <p:nvGraphicFramePr>
          <p:cNvPr id="10" name="Tablo 9"/>
          <p:cNvGraphicFramePr>
            <a:graphicFrameLocks noGrp="1"/>
          </p:cNvGraphicFramePr>
          <p:nvPr>
            <p:extLst>
              <p:ext uri="{D42A27DB-BD31-4B8C-83A1-F6EECF244321}">
                <p14:modId xmlns:p14="http://schemas.microsoft.com/office/powerpoint/2010/main" xmlns="" val="2522048155"/>
              </p:ext>
            </p:extLst>
          </p:nvPr>
        </p:nvGraphicFramePr>
        <p:xfrm>
          <a:off x="143933" y="4149725"/>
          <a:ext cx="11713632" cy="678006"/>
        </p:xfrm>
        <a:graphic>
          <a:graphicData uri="http://schemas.openxmlformats.org/drawingml/2006/table">
            <a:tbl>
              <a:tblPr/>
              <a:tblGrid>
                <a:gridCol w="3162680"/>
                <a:gridCol w="3748364"/>
                <a:gridCol w="585681"/>
                <a:gridCol w="3162680"/>
                <a:gridCol w="1054227"/>
              </a:tblGrid>
              <a:tr h="677863">
                <a:tc>
                  <a:txBody>
                    <a:bodyPr/>
                    <a:lstStyle/>
                    <a:p>
                      <a:pPr algn="l"/>
                      <a:r>
                        <a:rPr lang="tr-TR" sz="1400" dirty="0">
                          <a:effectLst/>
                        </a:rPr>
                        <a:t>Eskişehir Osmangazi Üniversitesi</a:t>
                      </a:r>
                      <a:br>
                        <a:rPr lang="tr-TR" sz="1400" dirty="0">
                          <a:effectLst/>
                        </a:rPr>
                      </a:br>
                      <a:r>
                        <a:rPr lang="tr-TR" sz="1400" dirty="0">
                          <a:effectLst/>
                        </a:rPr>
                        <a:t>Eskişehir</a:t>
                      </a:r>
                    </a:p>
                  </a:txBody>
                  <a:tcPr marL="25401" marR="25401" marT="18963" marB="18963"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c>
                  <a:txBody>
                    <a:bodyPr/>
                    <a:lstStyle/>
                    <a:p>
                      <a:pPr algn="l"/>
                      <a:r>
                        <a:rPr lang="tr-TR" sz="1400">
                          <a:effectLst/>
                        </a:rPr>
                        <a:t>Rehberlik ve Psikolojik Danışmanlık</a:t>
                      </a:r>
                      <a:br>
                        <a:rPr lang="tr-TR" sz="1400">
                          <a:effectLst/>
                        </a:rPr>
                      </a:br>
                      <a:r>
                        <a:rPr lang="tr-TR" sz="1400">
                          <a:effectLst/>
                        </a:rPr>
                        <a:t>Eğitim Fakültesi</a:t>
                      </a:r>
                    </a:p>
                  </a:txBody>
                  <a:tcPr marL="25401" marR="25401" marT="18963" marB="18963"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c>
                  <a:txBody>
                    <a:bodyPr/>
                    <a:lstStyle/>
                    <a:p>
                      <a:pPr algn="ctr"/>
                      <a:r>
                        <a:rPr lang="tr-TR" sz="1400">
                          <a:effectLst/>
                        </a:rPr>
                        <a:t>EA</a:t>
                      </a:r>
                    </a:p>
                  </a:txBody>
                  <a:tcPr marL="25401" marR="25401" marT="18963" marB="18963"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c>
                  <a:txBody>
                    <a:bodyPr/>
                    <a:lstStyle/>
                    <a:p>
                      <a:pPr algn="ctr"/>
                      <a:r>
                        <a:rPr lang="tr-TR" sz="1400" dirty="0" smtClean="0">
                          <a:effectLst/>
                        </a:rPr>
                        <a:t>58200</a:t>
                      </a:r>
                      <a:endParaRPr lang="tr-TR" sz="1400" dirty="0">
                        <a:effectLst/>
                      </a:endParaRPr>
                    </a:p>
                    <a:p>
                      <a:pPr algn="ctr"/>
                      <a:r>
                        <a:rPr lang="tr-TR" sz="1400" b="1" dirty="0" smtClean="0">
                          <a:solidFill>
                            <a:srgbClr val="FF0000"/>
                          </a:solidFill>
                          <a:effectLst/>
                        </a:rPr>
                        <a:t>85.557</a:t>
                      </a:r>
                    </a:p>
                    <a:p>
                      <a:pPr algn="ctr"/>
                      <a:r>
                        <a:rPr lang="tr-TR" sz="1400" b="1" dirty="0" smtClean="0">
                          <a:solidFill>
                            <a:schemeClr val="tx1"/>
                          </a:solidFill>
                          <a:effectLst/>
                        </a:rPr>
                        <a:t>102</a:t>
                      </a:r>
                      <a:r>
                        <a:rPr lang="tr-TR" sz="1400" b="1" dirty="0" smtClean="0">
                          <a:solidFill>
                            <a:srgbClr val="FF0000"/>
                          </a:solidFill>
                          <a:effectLst/>
                        </a:rPr>
                        <a:t>.</a:t>
                      </a:r>
                      <a:endParaRPr lang="tr-TR" sz="1400" dirty="0">
                        <a:effectLst/>
                      </a:endParaRPr>
                    </a:p>
                  </a:txBody>
                  <a:tcPr marL="25401" marR="25401" marT="18963" marB="18963"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c>
                  <a:txBody>
                    <a:bodyPr/>
                    <a:lstStyle/>
                    <a:p>
                      <a:pPr algn="ctr"/>
                      <a:r>
                        <a:rPr lang="tr-TR" sz="1400" dirty="0">
                          <a:solidFill>
                            <a:srgbClr val="800000"/>
                          </a:solidFill>
                          <a:effectLst/>
                        </a:rPr>
                        <a:t>327,25</a:t>
                      </a:r>
                      <a:endParaRPr lang="tr-TR" sz="1400" dirty="0">
                        <a:effectLst/>
                      </a:endParaRPr>
                    </a:p>
                  </a:txBody>
                  <a:tcPr marL="25401" marR="25401" marT="18963" marB="18963"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r>
            </a:tbl>
          </a:graphicData>
        </a:graphic>
      </p:graphicFrame>
      <p:graphicFrame>
        <p:nvGraphicFramePr>
          <p:cNvPr id="11" name="Tablo 10"/>
          <p:cNvGraphicFramePr>
            <a:graphicFrameLocks noGrp="1"/>
          </p:cNvGraphicFramePr>
          <p:nvPr>
            <p:extLst>
              <p:ext uri="{D42A27DB-BD31-4B8C-83A1-F6EECF244321}">
                <p14:modId xmlns:p14="http://schemas.microsoft.com/office/powerpoint/2010/main" xmlns="" val="955822692"/>
              </p:ext>
            </p:extLst>
          </p:nvPr>
        </p:nvGraphicFramePr>
        <p:xfrm>
          <a:off x="143939" y="4890190"/>
          <a:ext cx="11713632" cy="678006"/>
        </p:xfrm>
        <a:graphic>
          <a:graphicData uri="http://schemas.openxmlformats.org/drawingml/2006/table">
            <a:tbl>
              <a:tblPr/>
              <a:tblGrid>
                <a:gridCol w="3162680"/>
                <a:gridCol w="3748364"/>
                <a:gridCol w="585681"/>
                <a:gridCol w="3162680"/>
                <a:gridCol w="1054227"/>
              </a:tblGrid>
              <a:tr h="677863">
                <a:tc>
                  <a:txBody>
                    <a:bodyPr/>
                    <a:lstStyle/>
                    <a:p>
                      <a:pPr algn="l"/>
                      <a:r>
                        <a:rPr lang="tr-TR" sz="1400" dirty="0" err="1">
                          <a:effectLst/>
                        </a:rPr>
                        <a:t>Ondokuz</a:t>
                      </a:r>
                      <a:r>
                        <a:rPr lang="tr-TR" sz="1400" dirty="0">
                          <a:effectLst/>
                        </a:rPr>
                        <a:t> Mayıs Üniversitesi</a:t>
                      </a:r>
                      <a:br>
                        <a:rPr lang="tr-TR" sz="1400" dirty="0">
                          <a:effectLst/>
                        </a:rPr>
                      </a:br>
                      <a:r>
                        <a:rPr lang="tr-TR" sz="1400" dirty="0">
                          <a:effectLst/>
                        </a:rPr>
                        <a:t>Samsun</a:t>
                      </a:r>
                    </a:p>
                  </a:txBody>
                  <a:tcPr marL="25401" marR="25401" marT="18963" marB="18963"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c>
                  <a:txBody>
                    <a:bodyPr/>
                    <a:lstStyle/>
                    <a:p>
                      <a:pPr algn="l"/>
                      <a:r>
                        <a:rPr lang="tr-TR" sz="1400" dirty="0">
                          <a:effectLst/>
                        </a:rPr>
                        <a:t>Rehberlik ve Psikolojik Danışmanlık</a:t>
                      </a:r>
                      <a:br>
                        <a:rPr lang="tr-TR" sz="1400" dirty="0">
                          <a:effectLst/>
                        </a:rPr>
                      </a:br>
                      <a:r>
                        <a:rPr lang="tr-TR" sz="1400" dirty="0">
                          <a:effectLst/>
                        </a:rPr>
                        <a:t>Eğitim Fakültesi</a:t>
                      </a:r>
                    </a:p>
                  </a:txBody>
                  <a:tcPr marL="25401" marR="25401" marT="18963" marB="18963"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c>
                  <a:txBody>
                    <a:bodyPr/>
                    <a:lstStyle/>
                    <a:p>
                      <a:pPr algn="ctr"/>
                      <a:r>
                        <a:rPr lang="tr-TR" sz="1400">
                          <a:effectLst/>
                        </a:rPr>
                        <a:t>EA</a:t>
                      </a:r>
                    </a:p>
                  </a:txBody>
                  <a:tcPr marL="25401" marR="25401" marT="18963" marB="18963"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c>
                  <a:txBody>
                    <a:bodyPr/>
                    <a:lstStyle/>
                    <a:p>
                      <a:pPr algn="ctr"/>
                      <a:r>
                        <a:rPr lang="tr-TR" sz="1400" dirty="0" smtClean="0">
                          <a:effectLst/>
                        </a:rPr>
                        <a:t>64900</a:t>
                      </a:r>
                      <a:endParaRPr lang="tr-TR" sz="1400" dirty="0">
                        <a:effectLst/>
                      </a:endParaRPr>
                    </a:p>
                    <a:p>
                      <a:pPr algn="ctr"/>
                      <a:r>
                        <a:rPr lang="tr-TR" sz="1400" b="1" dirty="0" smtClean="0">
                          <a:solidFill>
                            <a:srgbClr val="FF0000"/>
                          </a:solidFill>
                          <a:effectLst/>
                        </a:rPr>
                        <a:t>95.158</a:t>
                      </a:r>
                    </a:p>
                    <a:p>
                      <a:pPr algn="ctr"/>
                      <a:r>
                        <a:rPr lang="tr-TR" sz="1400" b="1" dirty="0" smtClean="0">
                          <a:solidFill>
                            <a:schemeClr val="tx1"/>
                          </a:solidFill>
                          <a:effectLst/>
                        </a:rPr>
                        <a:t>111.</a:t>
                      </a:r>
                      <a:endParaRPr lang="tr-TR" sz="1400" dirty="0">
                        <a:solidFill>
                          <a:schemeClr val="tx1"/>
                        </a:solidFill>
                        <a:effectLst/>
                      </a:endParaRPr>
                    </a:p>
                  </a:txBody>
                  <a:tcPr marL="25401" marR="25401" marT="18963" marB="18963"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c>
                  <a:txBody>
                    <a:bodyPr/>
                    <a:lstStyle/>
                    <a:p>
                      <a:pPr algn="ctr"/>
                      <a:r>
                        <a:rPr lang="tr-TR" sz="1400" dirty="0">
                          <a:solidFill>
                            <a:srgbClr val="800000"/>
                          </a:solidFill>
                          <a:effectLst/>
                        </a:rPr>
                        <a:t>322,55</a:t>
                      </a:r>
                      <a:endParaRPr lang="tr-TR" sz="1400" dirty="0">
                        <a:effectLst/>
                      </a:endParaRPr>
                    </a:p>
                  </a:txBody>
                  <a:tcPr marL="25401" marR="25401" marT="18963" marB="18963"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r>
            </a:tbl>
          </a:graphicData>
        </a:graphic>
      </p:graphicFrame>
      <p:sp>
        <p:nvSpPr>
          <p:cNvPr id="13" name="Oval 12"/>
          <p:cNvSpPr/>
          <p:nvPr/>
        </p:nvSpPr>
        <p:spPr>
          <a:xfrm>
            <a:off x="143939" y="363538"/>
            <a:ext cx="878417" cy="3159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r>
              <a:rPr lang="tr-TR" dirty="0">
                <a:solidFill>
                  <a:prstClr val="black"/>
                </a:solidFill>
              </a:rPr>
              <a:t>1</a:t>
            </a:r>
          </a:p>
        </p:txBody>
      </p:sp>
      <p:graphicFrame>
        <p:nvGraphicFramePr>
          <p:cNvPr id="15" name="Tablo 14"/>
          <p:cNvGraphicFramePr>
            <a:graphicFrameLocks noGrp="1"/>
          </p:cNvGraphicFramePr>
          <p:nvPr>
            <p:extLst>
              <p:ext uri="{D42A27DB-BD31-4B8C-83A1-F6EECF244321}">
                <p14:modId xmlns:p14="http://schemas.microsoft.com/office/powerpoint/2010/main" xmlns="" val="157646327"/>
              </p:ext>
            </p:extLst>
          </p:nvPr>
        </p:nvGraphicFramePr>
        <p:xfrm>
          <a:off x="2" y="5732186"/>
          <a:ext cx="11820940" cy="679450"/>
        </p:xfrm>
        <a:graphic>
          <a:graphicData uri="http://schemas.openxmlformats.org/drawingml/2006/table">
            <a:tbl>
              <a:tblPr/>
              <a:tblGrid>
                <a:gridCol w="1074633"/>
                <a:gridCol w="2901503"/>
                <a:gridCol w="3140283"/>
                <a:gridCol w="649357"/>
                <a:gridCol w="3087997"/>
                <a:gridCol w="967167"/>
              </a:tblGrid>
              <a:tr h="679450">
                <a:tc>
                  <a:txBody>
                    <a:bodyPr/>
                    <a:lstStyle/>
                    <a:p>
                      <a:pPr algn="ctr"/>
                      <a:r>
                        <a:rPr lang="tr-TR" sz="1100" dirty="0">
                          <a:effectLst/>
                        </a:rPr>
                        <a:t>108990371</a:t>
                      </a:r>
                      <a:r>
                        <a:rPr lang="tr-TR" sz="1200" dirty="0">
                          <a:effectLst/>
                        </a:rPr>
                        <a:t/>
                      </a:r>
                      <a:br>
                        <a:rPr lang="tr-TR" sz="1200" dirty="0">
                          <a:effectLst/>
                        </a:rPr>
                      </a:br>
                      <a:endParaRPr lang="tr-TR" sz="1200" dirty="0">
                        <a:effectLst/>
                      </a:endParaRPr>
                    </a:p>
                  </a:txBody>
                  <a:tcPr marL="25399" marR="25399" marT="19086" marB="19086"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c>
                  <a:txBody>
                    <a:bodyPr/>
                    <a:lstStyle/>
                    <a:p>
                      <a:pPr algn="l"/>
                      <a:r>
                        <a:rPr lang="tr-TR" sz="1200" dirty="0">
                          <a:effectLst/>
                        </a:rPr>
                        <a:t>Selçuk Üniversitesi</a:t>
                      </a:r>
                      <a:br>
                        <a:rPr lang="tr-TR" sz="1200" dirty="0">
                          <a:effectLst/>
                        </a:rPr>
                      </a:br>
                      <a:r>
                        <a:rPr lang="tr-TR" sz="1200" dirty="0">
                          <a:effectLst/>
                        </a:rPr>
                        <a:t>Konya</a:t>
                      </a:r>
                    </a:p>
                  </a:txBody>
                  <a:tcPr marL="25399" marR="25399" marT="19086" marB="19086"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c>
                  <a:txBody>
                    <a:bodyPr/>
                    <a:lstStyle/>
                    <a:p>
                      <a:pPr algn="l"/>
                      <a:r>
                        <a:rPr lang="tr-TR" sz="1200" dirty="0">
                          <a:effectLst/>
                        </a:rPr>
                        <a:t>Rehberlik ve Psikolojik Danışmanlık</a:t>
                      </a:r>
                      <a:br>
                        <a:rPr lang="tr-TR" sz="1200" dirty="0">
                          <a:effectLst/>
                        </a:rPr>
                      </a:br>
                      <a:r>
                        <a:rPr lang="tr-TR" sz="1200" dirty="0">
                          <a:effectLst/>
                        </a:rPr>
                        <a:t>Eğitim Fakültesi</a:t>
                      </a:r>
                    </a:p>
                  </a:txBody>
                  <a:tcPr marL="25399" marR="25399" marT="19086" marB="19086"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c>
                  <a:txBody>
                    <a:bodyPr/>
                    <a:lstStyle/>
                    <a:p>
                      <a:pPr algn="ctr"/>
                      <a:r>
                        <a:rPr lang="tr-TR" sz="1200">
                          <a:effectLst/>
                        </a:rPr>
                        <a:t>EA</a:t>
                      </a:r>
                    </a:p>
                  </a:txBody>
                  <a:tcPr marL="25399" marR="25399" marT="19086" marB="19086"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c>
                  <a:txBody>
                    <a:bodyPr/>
                    <a:lstStyle/>
                    <a:p>
                      <a:pPr algn="ctr"/>
                      <a:r>
                        <a:rPr lang="tr-TR" sz="1200" dirty="0" smtClean="0">
                          <a:effectLst/>
                        </a:rPr>
                        <a:t>68800</a:t>
                      </a:r>
                      <a:endParaRPr lang="tr-TR" sz="1200" dirty="0">
                        <a:effectLst/>
                      </a:endParaRPr>
                    </a:p>
                    <a:p>
                      <a:pPr algn="ctr"/>
                      <a:r>
                        <a:rPr lang="tr-TR" sz="1200" b="1" dirty="0" smtClean="0">
                          <a:solidFill>
                            <a:srgbClr val="FF0000"/>
                          </a:solidFill>
                          <a:effectLst/>
                        </a:rPr>
                        <a:t>100.560</a:t>
                      </a:r>
                    </a:p>
                    <a:p>
                      <a:pPr algn="ctr"/>
                      <a:r>
                        <a:rPr lang="tr-TR" sz="1400" b="1" dirty="0" smtClean="0">
                          <a:solidFill>
                            <a:schemeClr val="tx1"/>
                          </a:solidFill>
                          <a:effectLst/>
                        </a:rPr>
                        <a:t>115.</a:t>
                      </a:r>
                      <a:endParaRPr lang="tr-TR" sz="1400" dirty="0">
                        <a:solidFill>
                          <a:schemeClr val="tx1"/>
                        </a:solidFill>
                        <a:effectLst/>
                      </a:endParaRPr>
                    </a:p>
                  </a:txBody>
                  <a:tcPr marL="25399" marR="25399" marT="19086" marB="19086"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c>
                  <a:txBody>
                    <a:bodyPr/>
                    <a:lstStyle/>
                    <a:p>
                      <a:pPr algn="ctr"/>
                      <a:r>
                        <a:rPr lang="tr-TR" sz="1200" dirty="0">
                          <a:solidFill>
                            <a:srgbClr val="800000"/>
                          </a:solidFill>
                          <a:effectLst/>
                        </a:rPr>
                        <a:t>320,03</a:t>
                      </a:r>
                      <a:endParaRPr lang="tr-TR" sz="1200" dirty="0">
                        <a:effectLst/>
                      </a:endParaRPr>
                    </a:p>
                  </a:txBody>
                  <a:tcPr marL="25399" marR="25399" marT="19086" marB="19086"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xmlns="" val="35985833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10 Metin kutusu"/>
          <p:cNvSpPr txBox="1">
            <a:spLocks noChangeArrowheads="1"/>
          </p:cNvSpPr>
          <p:nvPr/>
        </p:nvSpPr>
        <p:spPr bwMode="auto">
          <a:xfrm>
            <a:off x="793751" y="1197356"/>
            <a:ext cx="10850033" cy="461963"/>
          </a:xfrm>
          <a:prstGeom prst="rect">
            <a:avLst/>
          </a:prstGeom>
          <a:noFill/>
          <a:ln>
            <a:noFill/>
          </a:ln>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defTabSz="914400" eaLnBrk="1" fontAlgn="base" hangingPunct="1">
              <a:spcBef>
                <a:spcPct val="0"/>
              </a:spcBef>
              <a:spcAft>
                <a:spcPct val="0"/>
              </a:spcAft>
              <a:buFontTx/>
              <a:buNone/>
              <a:defRPr/>
            </a:pPr>
            <a:r>
              <a:rPr lang="tr-TR" altLang="tr-TR" sz="2400" dirty="0">
                <a:solidFill>
                  <a:prstClr val="black"/>
                </a:solidFill>
                <a:latin typeface="Calibri"/>
                <a:cs typeface="Arial" pitchFamily="34" charset="0"/>
              </a:rPr>
              <a:t> </a:t>
            </a:r>
          </a:p>
        </p:txBody>
      </p:sp>
      <p:sp>
        <p:nvSpPr>
          <p:cNvPr id="181251" name="13 Slayt Numarası Yer Tutucusu"/>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422A28D8-5484-4FC6-B0E5-D65EAED8AD4B}" type="slidenum">
              <a:rPr lang="tr-TR" altLang="tr-TR" smtClean="0">
                <a:solidFill>
                  <a:srgbClr val="000000"/>
                </a:solidFill>
              </a:rPr>
              <a:pPr/>
              <a:t>41</a:t>
            </a:fld>
            <a:endParaRPr lang="tr-TR" altLang="tr-TR" smtClean="0">
              <a:solidFill>
                <a:srgbClr val="000000"/>
              </a:solidFill>
            </a:endParaRPr>
          </a:p>
        </p:txBody>
      </p:sp>
      <p:graphicFrame>
        <p:nvGraphicFramePr>
          <p:cNvPr id="5" name="Tablo 4"/>
          <p:cNvGraphicFramePr>
            <a:graphicFrameLocks noGrp="1"/>
          </p:cNvGraphicFramePr>
          <p:nvPr>
            <p:extLst>
              <p:ext uri="{D42A27DB-BD31-4B8C-83A1-F6EECF244321}">
                <p14:modId xmlns:p14="http://schemas.microsoft.com/office/powerpoint/2010/main" xmlns="" val="1785275231"/>
              </p:ext>
            </p:extLst>
          </p:nvPr>
        </p:nvGraphicFramePr>
        <p:xfrm>
          <a:off x="239188" y="1989138"/>
          <a:ext cx="11233150" cy="719137"/>
        </p:xfrm>
        <a:graphic>
          <a:graphicData uri="http://schemas.openxmlformats.org/drawingml/2006/table">
            <a:tbl>
              <a:tblPr/>
              <a:tblGrid>
                <a:gridCol w="1021196"/>
                <a:gridCol w="2757227"/>
                <a:gridCol w="3267825"/>
                <a:gridCol w="510599"/>
                <a:gridCol w="2757227"/>
                <a:gridCol w="919076"/>
              </a:tblGrid>
              <a:tr h="719137">
                <a:tc>
                  <a:txBody>
                    <a:bodyPr/>
                    <a:lstStyle/>
                    <a:p>
                      <a:pPr algn="ctr"/>
                      <a:r>
                        <a:rPr lang="tr-TR" sz="1000" dirty="0">
                          <a:solidFill>
                            <a:srgbClr val="00B050"/>
                          </a:solidFill>
                          <a:effectLst/>
                        </a:rPr>
                        <a:t>109730264</a:t>
                      </a:r>
                    </a:p>
                  </a:txBody>
                  <a:tcPr marL="38093" marR="38093" marT="28536" marB="28536" anchor="ctr">
                    <a:lnL w="9525" cap="flat" cmpd="sng" algn="ctr">
                      <a:solidFill>
                        <a:srgbClr val="999999"/>
                      </a:solidFill>
                      <a:prstDash val="dash"/>
                      <a:round/>
                      <a:headEnd type="none" w="med" len="med"/>
                      <a:tailEnd type="none" w="med" len="med"/>
                    </a:lnL>
                    <a:lnR w="9525" cap="flat" cmpd="sng" algn="ctr">
                      <a:solidFill>
                        <a:srgbClr val="999999"/>
                      </a:solidFill>
                      <a:prstDash val="dash"/>
                      <a:round/>
                      <a:headEnd type="none" w="med" len="med"/>
                      <a:tailEnd type="none" w="med" len="med"/>
                    </a:lnR>
                    <a:lnT w="9525" cap="flat" cmpd="sng" algn="ctr">
                      <a:solidFill>
                        <a:srgbClr val="999999"/>
                      </a:solidFill>
                      <a:prstDash val="dash"/>
                      <a:round/>
                      <a:headEnd type="none" w="med" len="med"/>
                      <a:tailEnd type="none" w="med" len="med"/>
                    </a:lnT>
                    <a:lnB w="9525" cap="flat" cmpd="sng" algn="ctr">
                      <a:solidFill>
                        <a:srgbClr val="999999"/>
                      </a:solidFill>
                      <a:prstDash val="dash"/>
                      <a:round/>
                      <a:headEnd type="none" w="med" len="med"/>
                      <a:tailEnd type="none" w="med" len="med"/>
                    </a:lnB>
                    <a:solidFill>
                      <a:srgbClr val="FFFFFF"/>
                    </a:solidFill>
                  </a:tcPr>
                </a:tc>
                <a:tc>
                  <a:txBody>
                    <a:bodyPr/>
                    <a:lstStyle/>
                    <a:p>
                      <a:pPr algn="l"/>
                      <a:r>
                        <a:rPr lang="tr-TR" sz="1200" dirty="0">
                          <a:solidFill>
                            <a:srgbClr val="00B050"/>
                          </a:solidFill>
                          <a:effectLst/>
                        </a:rPr>
                        <a:t>ÇUKUROVA</a:t>
                      </a:r>
                      <a:r>
                        <a:rPr lang="tr-TR" sz="1200" baseline="0" dirty="0">
                          <a:solidFill>
                            <a:srgbClr val="00B050"/>
                          </a:solidFill>
                          <a:effectLst/>
                        </a:rPr>
                        <a:t> </a:t>
                      </a:r>
                      <a:r>
                        <a:rPr lang="tr-TR" sz="1200" dirty="0">
                          <a:solidFill>
                            <a:srgbClr val="00B050"/>
                          </a:solidFill>
                          <a:effectLst/>
                        </a:rPr>
                        <a:t>Ü. </a:t>
                      </a:r>
                      <a:br>
                        <a:rPr lang="tr-TR" sz="1200" dirty="0">
                          <a:solidFill>
                            <a:srgbClr val="00B050"/>
                          </a:solidFill>
                          <a:effectLst/>
                        </a:rPr>
                      </a:br>
                      <a:r>
                        <a:rPr lang="tr-TR" sz="1200" dirty="0">
                          <a:solidFill>
                            <a:srgbClr val="00B050"/>
                          </a:solidFill>
                          <a:effectLst/>
                        </a:rPr>
                        <a:t>Adana</a:t>
                      </a:r>
                    </a:p>
                  </a:txBody>
                  <a:tcPr marL="38093" marR="38093" marT="28536" marB="28536" anchor="ctr">
                    <a:lnL w="9525" cap="flat" cmpd="sng" algn="ctr">
                      <a:solidFill>
                        <a:srgbClr val="999999"/>
                      </a:solidFill>
                      <a:prstDash val="dash"/>
                      <a:round/>
                      <a:headEnd type="none" w="med" len="med"/>
                      <a:tailEnd type="none" w="med" len="med"/>
                    </a:lnL>
                    <a:lnR w="9525" cap="flat" cmpd="sng" algn="ctr">
                      <a:solidFill>
                        <a:srgbClr val="999999"/>
                      </a:solidFill>
                      <a:prstDash val="dash"/>
                      <a:round/>
                      <a:headEnd type="none" w="med" len="med"/>
                      <a:tailEnd type="none" w="med" len="med"/>
                    </a:lnR>
                    <a:lnT w="9525" cap="flat" cmpd="sng" algn="ctr">
                      <a:solidFill>
                        <a:srgbClr val="999999"/>
                      </a:solidFill>
                      <a:prstDash val="dash"/>
                      <a:round/>
                      <a:headEnd type="none" w="med" len="med"/>
                      <a:tailEnd type="none" w="med" len="med"/>
                    </a:lnT>
                    <a:lnB w="9525" cap="flat" cmpd="sng" algn="ctr">
                      <a:solidFill>
                        <a:srgbClr val="999999"/>
                      </a:solidFill>
                      <a:prstDash val="dash"/>
                      <a:round/>
                      <a:headEnd type="none" w="med" len="med"/>
                      <a:tailEnd type="none" w="med" len="med"/>
                    </a:lnB>
                    <a:solidFill>
                      <a:srgbClr val="FFFFFF"/>
                    </a:solidFill>
                  </a:tcPr>
                </a:tc>
                <a:tc>
                  <a:txBody>
                    <a:bodyPr/>
                    <a:lstStyle/>
                    <a:p>
                      <a:pPr algn="l"/>
                      <a:r>
                        <a:rPr lang="tr-TR" sz="1200" dirty="0">
                          <a:solidFill>
                            <a:srgbClr val="00B050"/>
                          </a:solidFill>
                          <a:effectLst/>
                        </a:rPr>
                        <a:t>Rehberlik ve Psikolojik Danışmanlık  </a:t>
                      </a:r>
                      <a:br>
                        <a:rPr lang="tr-TR" sz="1200" dirty="0">
                          <a:solidFill>
                            <a:srgbClr val="00B050"/>
                          </a:solidFill>
                          <a:effectLst/>
                        </a:rPr>
                      </a:br>
                      <a:r>
                        <a:rPr lang="tr-TR" sz="1200" dirty="0">
                          <a:solidFill>
                            <a:srgbClr val="00B050"/>
                          </a:solidFill>
                          <a:effectLst/>
                        </a:rPr>
                        <a:t>Eğitim F.| </a:t>
                      </a:r>
                      <a:r>
                        <a:rPr lang="tr-TR" sz="1200" b="0" u="none" strike="noStrike" dirty="0">
                          <a:solidFill>
                            <a:srgbClr val="00B050"/>
                          </a:solidFill>
                          <a:effectLst/>
                        </a:rPr>
                        <a:t>T</a:t>
                      </a:r>
                      <a:endParaRPr lang="tr-TR" sz="1200" dirty="0">
                        <a:solidFill>
                          <a:srgbClr val="00B050"/>
                        </a:solidFill>
                        <a:effectLst/>
                      </a:endParaRPr>
                    </a:p>
                  </a:txBody>
                  <a:tcPr marL="38093" marR="38093" marT="28536" marB="28536" anchor="ctr">
                    <a:lnL w="9525" cap="flat" cmpd="sng" algn="ctr">
                      <a:solidFill>
                        <a:srgbClr val="999999"/>
                      </a:solidFill>
                      <a:prstDash val="dash"/>
                      <a:round/>
                      <a:headEnd type="none" w="med" len="med"/>
                      <a:tailEnd type="none" w="med" len="med"/>
                    </a:lnL>
                    <a:lnR w="9525" cap="flat" cmpd="sng" algn="ctr">
                      <a:solidFill>
                        <a:srgbClr val="999999"/>
                      </a:solidFill>
                      <a:prstDash val="dash"/>
                      <a:round/>
                      <a:headEnd type="none" w="med" len="med"/>
                      <a:tailEnd type="none" w="med" len="med"/>
                    </a:lnR>
                    <a:lnT w="9525" cap="flat" cmpd="sng" algn="ctr">
                      <a:solidFill>
                        <a:srgbClr val="999999"/>
                      </a:solidFill>
                      <a:prstDash val="dash"/>
                      <a:round/>
                      <a:headEnd type="none" w="med" len="med"/>
                      <a:tailEnd type="none" w="med" len="med"/>
                    </a:lnT>
                    <a:lnB w="9525" cap="flat" cmpd="sng" algn="ctr">
                      <a:solidFill>
                        <a:srgbClr val="999999"/>
                      </a:solidFill>
                      <a:prstDash val="dash"/>
                      <a:round/>
                      <a:headEnd type="none" w="med" len="med"/>
                      <a:tailEnd type="none" w="med" len="med"/>
                    </a:lnB>
                    <a:solidFill>
                      <a:srgbClr val="FFFFFF"/>
                    </a:solidFill>
                  </a:tcPr>
                </a:tc>
                <a:tc>
                  <a:txBody>
                    <a:bodyPr/>
                    <a:lstStyle/>
                    <a:p>
                      <a:pPr algn="ctr"/>
                      <a:r>
                        <a:rPr lang="tr-TR" sz="1200">
                          <a:solidFill>
                            <a:srgbClr val="00B050"/>
                          </a:solidFill>
                          <a:effectLst/>
                        </a:rPr>
                        <a:t>EA</a:t>
                      </a:r>
                    </a:p>
                  </a:txBody>
                  <a:tcPr marL="38093" marR="38093" marT="28536" marB="28536" anchor="ctr">
                    <a:lnL w="9525" cap="flat" cmpd="sng" algn="ctr">
                      <a:solidFill>
                        <a:srgbClr val="999999"/>
                      </a:solidFill>
                      <a:prstDash val="dash"/>
                      <a:round/>
                      <a:headEnd type="none" w="med" len="med"/>
                      <a:tailEnd type="none" w="med" len="med"/>
                    </a:lnL>
                    <a:lnR w="9525" cap="flat" cmpd="sng" algn="ctr">
                      <a:solidFill>
                        <a:srgbClr val="999999"/>
                      </a:solidFill>
                      <a:prstDash val="dash"/>
                      <a:round/>
                      <a:headEnd type="none" w="med" len="med"/>
                      <a:tailEnd type="none" w="med" len="med"/>
                    </a:lnR>
                    <a:lnT w="9525" cap="flat" cmpd="sng" algn="ctr">
                      <a:solidFill>
                        <a:srgbClr val="999999"/>
                      </a:solidFill>
                      <a:prstDash val="dash"/>
                      <a:round/>
                      <a:headEnd type="none" w="med" len="med"/>
                      <a:tailEnd type="none" w="med" len="med"/>
                    </a:lnT>
                    <a:lnB w="9525" cap="flat" cmpd="sng" algn="ctr">
                      <a:solidFill>
                        <a:srgbClr val="999999"/>
                      </a:solidFill>
                      <a:prstDash val="dash"/>
                      <a:round/>
                      <a:headEnd type="none" w="med" len="med"/>
                      <a:tailEnd type="none" w="med" len="med"/>
                    </a:lnB>
                    <a:solidFill>
                      <a:srgbClr val="FFFFFF"/>
                    </a:solidFill>
                  </a:tcPr>
                </a:tc>
                <a:tc>
                  <a:txBody>
                    <a:bodyPr/>
                    <a:lstStyle/>
                    <a:p>
                      <a:pPr algn="ctr"/>
                      <a:r>
                        <a:rPr lang="tr-TR" sz="1200" b="0" dirty="0" smtClean="0">
                          <a:solidFill>
                            <a:srgbClr val="00B050"/>
                          </a:solidFill>
                          <a:effectLst/>
                        </a:rPr>
                        <a:t>69.000</a:t>
                      </a:r>
                      <a:endParaRPr lang="tr-TR" sz="1200" b="0" dirty="0">
                        <a:solidFill>
                          <a:srgbClr val="00B050"/>
                        </a:solidFill>
                        <a:effectLst/>
                      </a:endParaRPr>
                    </a:p>
                    <a:p>
                      <a:pPr algn="ctr"/>
                      <a:r>
                        <a:rPr kumimoji="0" lang="tr-TR" sz="1200" b="1" i="0" kern="1200" dirty="0" smtClean="0">
                          <a:solidFill>
                            <a:srgbClr val="00B050"/>
                          </a:solidFill>
                          <a:effectLst/>
                          <a:latin typeface="+mn-lt"/>
                          <a:ea typeface="+mn-ea"/>
                          <a:cs typeface="+mn-cs"/>
                        </a:rPr>
                        <a:t>104.108</a:t>
                      </a:r>
                    </a:p>
                    <a:p>
                      <a:pPr algn="ctr"/>
                      <a:r>
                        <a:rPr kumimoji="0" lang="tr-TR" sz="1200" b="1" i="0" kern="1200" dirty="0" smtClean="0">
                          <a:solidFill>
                            <a:srgbClr val="00B050"/>
                          </a:solidFill>
                          <a:effectLst/>
                          <a:latin typeface="+mn-lt"/>
                          <a:ea typeface="+mn-ea"/>
                          <a:cs typeface="+mn-cs"/>
                        </a:rPr>
                        <a:t>115.</a:t>
                      </a:r>
                      <a:endParaRPr lang="tr-TR" sz="1200" dirty="0">
                        <a:solidFill>
                          <a:srgbClr val="00B050"/>
                        </a:solidFill>
                        <a:effectLst/>
                      </a:endParaRPr>
                    </a:p>
                  </a:txBody>
                  <a:tcPr marL="38093" marR="38093" marT="28536" marB="28536" anchor="ctr">
                    <a:lnL w="9525" cap="flat" cmpd="sng" algn="ctr">
                      <a:solidFill>
                        <a:srgbClr val="999999"/>
                      </a:solidFill>
                      <a:prstDash val="dash"/>
                      <a:round/>
                      <a:headEnd type="none" w="med" len="med"/>
                      <a:tailEnd type="none" w="med" len="med"/>
                    </a:lnL>
                    <a:lnR w="9525" cap="flat" cmpd="sng" algn="ctr">
                      <a:solidFill>
                        <a:srgbClr val="999999"/>
                      </a:solidFill>
                      <a:prstDash val="dash"/>
                      <a:round/>
                      <a:headEnd type="none" w="med" len="med"/>
                      <a:tailEnd type="none" w="med" len="med"/>
                    </a:lnR>
                    <a:lnT w="9525" cap="flat" cmpd="sng" algn="ctr">
                      <a:solidFill>
                        <a:srgbClr val="999999"/>
                      </a:solidFill>
                      <a:prstDash val="dash"/>
                      <a:round/>
                      <a:headEnd type="none" w="med" len="med"/>
                      <a:tailEnd type="none" w="med" len="med"/>
                    </a:lnT>
                    <a:lnB w="9525" cap="flat" cmpd="sng" algn="ctr">
                      <a:solidFill>
                        <a:srgbClr val="999999"/>
                      </a:solidFill>
                      <a:prstDash val="dash"/>
                      <a:round/>
                      <a:headEnd type="none" w="med" len="med"/>
                      <a:tailEnd type="none" w="med" len="med"/>
                    </a:lnB>
                    <a:solidFill>
                      <a:srgbClr val="FFFFFF"/>
                    </a:solidFill>
                  </a:tcPr>
                </a:tc>
                <a:tc>
                  <a:txBody>
                    <a:bodyPr/>
                    <a:lstStyle/>
                    <a:p>
                      <a:pPr algn="ctr"/>
                      <a:r>
                        <a:rPr lang="tr-TR" sz="1200" dirty="0">
                          <a:solidFill>
                            <a:srgbClr val="00B050"/>
                          </a:solidFill>
                          <a:effectLst/>
                        </a:rPr>
                        <a:t>363,33</a:t>
                      </a:r>
                    </a:p>
                  </a:txBody>
                  <a:tcPr marL="38093" marR="38093" marT="28536" marB="28536" anchor="ctr">
                    <a:lnL w="9525" cap="flat" cmpd="sng" algn="ctr">
                      <a:solidFill>
                        <a:srgbClr val="999999"/>
                      </a:solidFill>
                      <a:prstDash val="dash"/>
                      <a:round/>
                      <a:headEnd type="none" w="med" len="med"/>
                      <a:tailEnd type="none" w="med" len="med"/>
                    </a:lnL>
                    <a:lnR w="9525" cap="flat" cmpd="sng" algn="ctr">
                      <a:solidFill>
                        <a:srgbClr val="999999"/>
                      </a:solidFill>
                      <a:prstDash val="dash"/>
                      <a:round/>
                      <a:headEnd type="none" w="med" len="med"/>
                      <a:tailEnd type="none" w="med" len="med"/>
                    </a:lnR>
                    <a:lnT w="9525" cap="flat" cmpd="sng" algn="ctr">
                      <a:solidFill>
                        <a:srgbClr val="999999"/>
                      </a:solidFill>
                      <a:prstDash val="dash"/>
                      <a:round/>
                      <a:headEnd type="none" w="med" len="med"/>
                      <a:tailEnd type="none" w="med" len="med"/>
                    </a:lnT>
                    <a:lnB w="9525" cap="flat" cmpd="sng" algn="ctr">
                      <a:solidFill>
                        <a:srgbClr val="999999"/>
                      </a:solidFill>
                      <a:prstDash val="dash"/>
                      <a:round/>
                      <a:headEnd type="none" w="med" len="med"/>
                      <a:tailEnd type="none" w="med" len="med"/>
                    </a:lnB>
                    <a:solidFill>
                      <a:srgbClr val="FFFFFF"/>
                    </a:solidFill>
                  </a:tcPr>
                </a:tc>
              </a:tr>
            </a:tbl>
          </a:graphicData>
        </a:graphic>
      </p:graphicFrame>
      <p:graphicFrame>
        <p:nvGraphicFramePr>
          <p:cNvPr id="8" name="Tablo 7"/>
          <p:cNvGraphicFramePr>
            <a:graphicFrameLocks noGrp="1"/>
          </p:cNvGraphicFramePr>
          <p:nvPr>
            <p:extLst>
              <p:ext uri="{D42A27DB-BD31-4B8C-83A1-F6EECF244321}">
                <p14:modId xmlns:p14="http://schemas.microsoft.com/office/powerpoint/2010/main" xmlns="" val="1988675221"/>
              </p:ext>
            </p:extLst>
          </p:nvPr>
        </p:nvGraphicFramePr>
        <p:xfrm>
          <a:off x="239184" y="5516563"/>
          <a:ext cx="11309350" cy="727792"/>
        </p:xfrm>
        <a:graphic>
          <a:graphicData uri="http://schemas.openxmlformats.org/drawingml/2006/table">
            <a:tbl>
              <a:tblPr/>
              <a:tblGrid>
                <a:gridCol w="1028124"/>
                <a:gridCol w="2775931"/>
                <a:gridCol w="3289993"/>
                <a:gridCol w="514060"/>
                <a:gridCol w="2775931"/>
                <a:gridCol w="925311"/>
              </a:tblGrid>
              <a:tr h="646112">
                <a:tc>
                  <a:txBody>
                    <a:bodyPr/>
                    <a:lstStyle/>
                    <a:p>
                      <a:pPr algn="ctr"/>
                      <a:r>
                        <a:rPr lang="tr-TR" sz="1100" dirty="0">
                          <a:effectLst/>
                        </a:rPr>
                        <a:t>107610425</a:t>
                      </a:r>
                    </a:p>
                  </a:txBody>
                  <a:tcPr marL="38103" marR="38103" marT="28616" marB="28616" anchor="ctr">
                    <a:lnL w="9525" cap="flat" cmpd="sng" algn="ctr">
                      <a:solidFill>
                        <a:srgbClr val="999999"/>
                      </a:solidFill>
                      <a:prstDash val="dash"/>
                      <a:round/>
                      <a:headEnd type="none" w="med" len="med"/>
                      <a:tailEnd type="none" w="med" len="med"/>
                    </a:lnL>
                    <a:lnR w="9525" cap="flat" cmpd="sng" algn="ctr">
                      <a:solidFill>
                        <a:srgbClr val="999999"/>
                      </a:solidFill>
                      <a:prstDash val="dash"/>
                      <a:round/>
                      <a:headEnd type="none" w="med" len="med"/>
                      <a:tailEnd type="none" w="med" len="med"/>
                    </a:lnR>
                    <a:lnT w="9525" cap="flat" cmpd="sng" algn="ctr">
                      <a:solidFill>
                        <a:srgbClr val="999999"/>
                      </a:solidFill>
                      <a:prstDash val="dash"/>
                      <a:round/>
                      <a:headEnd type="none" w="med" len="med"/>
                      <a:tailEnd type="none" w="med" len="med"/>
                    </a:lnT>
                    <a:lnB w="9525" cap="flat" cmpd="sng" algn="ctr">
                      <a:solidFill>
                        <a:srgbClr val="999999"/>
                      </a:solidFill>
                      <a:prstDash val="dash"/>
                      <a:round/>
                      <a:headEnd type="none" w="med" len="med"/>
                      <a:tailEnd type="none" w="med" len="med"/>
                    </a:lnB>
                    <a:solidFill>
                      <a:srgbClr val="FFFFFF"/>
                    </a:solidFill>
                  </a:tcPr>
                </a:tc>
                <a:tc>
                  <a:txBody>
                    <a:bodyPr/>
                    <a:lstStyle/>
                    <a:p>
                      <a:pPr algn="l"/>
                      <a:r>
                        <a:rPr lang="fi-FI" sz="1200" dirty="0">
                          <a:effectLst/>
                        </a:rPr>
                        <a:t>MUĞLA SITKI KOÇMAN Ü. </a:t>
                      </a:r>
                      <a:br>
                        <a:rPr lang="fi-FI" sz="1200" dirty="0">
                          <a:effectLst/>
                        </a:rPr>
                      </a:br>
                      <a:r>
                        <a:rPr lang="fi-FI" sz="1200" dirty="0">
                          <a:effectLst/>
                        </a:rPr>
                        <a:t>Muğla</a:t>
                      </a:r>
                    </a:p>
                  </a:txBody>
                  <a:tcPr marL="38103" marR="38103" marT="28616" marB="28616" anchor="ctr">
                    <a:lnL w="9525" cap="flat" cmpd="sng" algn="ctr">
                      <a:solidFill>
                        <a:srgbClr val="999999"/>
                      </a:solidFill>
                      <a:prstDash val="dash"/>
                      <a:round/>
                      <a:headEnd type="none" w="med" len="med"/>
                      <a:tailEnd type="none" w="med" len="med"/>
                    </a:lnL>
                    <a:lnR w="9525" cap="flat" cmpd="sng" algn="ctr">
                      <a:solidFill>
                        <a:srgbClr val="999999"/>
                      </a:solidFill>
                      <a:prstDash val="dash"/>
                      <a:round/>
                      <a:headEnd type="none" w="med" len="med"/>
                      <a:tailEnd type="none" w="med" len="med"/>
                    </a:lnR>
                    <a:lnT w="9525" cap="flat" cmpd="sng" algn="ctr">
                      <a:solidFill>
                        <a:srgbClr val="999999"/>
                      </a:solidFill>
                      <a:prstDash val="dash"/>
                      <a:round/>
                      <a:headEnd type="none" w="med" len="med"/>
                      <a:tailEnd type="none" w="med" len="med"/>
                    </a:lnT>
                    <a:lnB w="9525" cap="flat" cmpd="sng" algn="ctr">
                      <a:solidFill>
                        <a:srgbClr val="999999"/>
                      </a:solidFill>
                      <a:prstDash val="dash"/>
                      <a:round/>
                      <a:headEnd type="none" w="med" len="med"/>
                      <a:tailEnd type="none" w="med" len="med"/>
                    </a:lnB>
                    <a:solidFill>
                      <a:srgbClr val="FFFFFF"/>
                    </a:solidFill>
                  </a:tcPr>
                </a:tc>
                <a:tc>
                  <a:txBody>
                    <a:bodyPr/>
                    <a:lstStyle/>
                    <a:p>
                      <a:pPr algn="l"/>
                      <a:r>
                        <a:rPr lang="tr-TR" sz="1200" dirty="0">
                          <a:effectLst/>
                        </a:rPr>
                        <a:t>Rehberlik ve Psikolojik Danışmanlık </a:t>
                      </a:r>
                      <a:br>
                        <a:rPr lang="tr-TR" sz="1200" dirty="0">
                          <a:effectLst/>
                        </a:rPr>
                      </a:br>
                      <a:r>
                        <a:rPr lang="tr-TR" sz="1200" dirty="0">
                          <a:effectLst/>
                        </a:rPr>
                        <a:t>Eğitim F.| </a:t>
                      </a:r>
                      <a:r>
                        <a:rPr lang="tr-TR" sz="1200" b="0" u="none" strike="noStrike" dirty="0">
                          <a:solidFill>
                            <a:srgbClr val="FFFFFF"/>
                          </a:solidFill>
                          <a:effectLst/>
                        </a:rPr>
                        <a:t>T</a:t>
                      </a:r>
                      <a:endParaRPr lang="tr-TR" sz="1200" dirty="0">
                        <a:effectLst/>
                      </a:endParaRPr>
                    </a:p>
                  </a:txBody>
                  <a:tcPr marL="38103" marR="38103" marT="28616" marB="28616" anchor="ctr">
                    <a:lnL w="9525" cap="flat" cmpd="sng" algn="ctr">
                      <a:solidFill>
                        <a:srgbClr val="999999"/>
                      </a:solidFill>
                      <a:prstDash val="dash"/>
                      <a:round/>
                      <a:headEnd type="none" w="med" len="med"/>
                      <a:tailEnd type="none" w="med" len="med"/>
                    </a:lnL>
                    <a:lnR w="9525" cap="flat" cmpd="sng" algn="ctr">
                      <a:solidFill>
                        <a:srgbClr val="999999"/>
                      </a:solidFill>
                      <a:prstDash val="dash"/>
                      <a:round/>
                      <a:headEnd type="none" w="med" len="med"/>
                      <a:tailEnd type="none" w="med" len="med"/>
                    </a:lnR>
                    <a:lnT w="9525" cap="flat" cmpd="sng" algn="ctr">
                      <a:solidFill>
                        <a:srgbClr val="999999"/>
                      </a:solidFill>
                      <a:prstDash val="dash"/>
                      <a:round/>
                      <a:headEnd type="none" w="med" len="med"/>
                      <a:tailEnd type="none" w="med" len="med"/>
                    </a:lnT>
                    <a:lnB w="9525" cap="flat" cmpd="sng" algn="ctr">
                      <a:solidFill>
                        <a:srgbClr val="999999"/>
                      </a:solidFill>
                      <a:prstDash val="dash"/>
                      <a:round/>
                      <a:headEnd type="none" w="med" len="med"/>
                      <a:tailEnd type="none" w="med" len="med"/>
                    </a:lnB>
                    <a:solidFill>
                      <a:srgbClr val="FFFFFF"/>
                    </a:solidFill>
                  </a:tcPr>
                </a:tc>
                <a:tc>
                  <a:txBody>
                    <a:bodyPr/>
                    <a:lstStyle/>
                    <a:p>
                      <a:pPr algn="ctr"/>
                      <a:r>
                        <a:rPr lang="tr-TR" sz="1200">
                          <a:effectLst/>
                        </a:rPr>
                        <a:t>EA</a:t>
                      </a:r>
                    </a:p>
                  </a:txBody>
                  <a:tcPr marL="38103" marR="38103" marT="28616" marB="28616" anchor="ctr">
                    <a:lnL w="9525" cap="flat" cmpd="sng" algn="ctr">
                      <a:solidFill>
                        <a:srgbClr val="999999"/>
                      </a:solidFill>
                      <a:prstDash val="dash"/>
                      <a:round/>
                      <a:headEnd type="none" w="med" len="med"/>
                      <a:tailEnd type="none" w="med" len="med"/>
                    </a:lnL>
                    <a:lnR w="9525" cap="flat" cmpd="sng" algn="ctr">
                      <a:solidFill>
                        <a:srgbClr val="999999"/>
                      </a:solidFill>
                      <a:prstDash val="dash"/>
                      <a:round/>
                      <a:headEnd type="none" w="med" len="med"/>
                      <a:tailEnd type="none" w="med" len="med"/>
                    </a:lnR>
                    <a:lnT w="9525" cap="flat" cmpd="sng" algn="ctr">
                      <a:solidFill>
                        <a:srgbClr val="999999"/>
                      </a:solidFill>
                      <a:prstDash val="dash"/>
                      <a:round/>
                      <a:headEnd type="none" w="med" len="med"/>
                      <a:tailEnd type="none" w="med" len="med"/>
                    </a:lnT>
                    <a:lnB w="9525" cap="flat" cmpd="sng" algn="ctr">
                      <a:solidFill>
                        <a:srgbClr val="999999"/>
                      </a:solidFill>
                      <a:prstDash val="dash"/>
                      <a:round/>
                      <a:headEnd type="none" w="med" len="med"/>
                      <a:tailEnd type="none" w="med" len="med"/>
                    </a:lnB>
                    <a:solidFill>
                      <a:srgbClr val="FFFFFF"/>
                    </a:solidFill>
                  </a:tcPr>
                </a:tc>
                <a:tc>
                  <a:txBody>
                    <a:bodyPr/>
                    <a:lstStyle/>
                    <a:p>
                      <a:pPr algn="ctr"/>
                      <a:r>
                        <a:rPr lang="tr-TR" sz="1400" b="0" dirty="0" smtClean="0">
                          <a:solidFill>
                            <a:schemeClr val="tx1"/>
                          </a:solidFill>
                          <a:effectLst/>
                        </a:rPr>
                        <a:t>80.000</a:t>
                      </a:r>
                      <a:endParaRPr lang="tr-TR" sz="1400" b="0" dirty="0">
                        <a:solidFill>
                          <a:schemeClr val="tx1"/>
                        </a:solidFill>
                        <a:effectLst/>
                      </a:endParaRPr>
                    </a:p>
                    <a:p>
                      <a:pPr algn="ctr"/>
                      <a:r>
                        <a:rPr kumimoji="0" lang="tr-TR" sz="1400" b="1" i="0" kern="1200" dirty="0" smtClean="0">
                          <a:solidFill>
                            <a:srgbClr val="FF0000"/>
                          </a:solidFill>
                          <a:effectLst/>
                          <a:latin typeface="+mn-lt"/>
                          <a:ea typeface="+mn-ea"/>
                          <a:cs typeface="+mn-cs"/>
                        </a:rPr>
                        <a:t>127.724</a:t>
                      </a:r>
                    </a:p>
                    <a:p>
                      <a:pPr algn="ctr"/>
                      <a:r>
                        <a:rPr kumimoji="0" lang="tr-TR" sz="1600" b="1" i="0" kern="1200" dirty="0" smtClean="0">
                          <a:solidFill>
                            <a:srgbClr val="7030A0"/>
                          </a:solidFill>
                          <a:effectLst/>
                          <a:latin typeface="+mn-lt"/>
                          <a:ea typeface="+mn-ea"/>
                          <a:cs typeface="+mn-cs"/>
                        </a:rPr>
                        <a:t>140.</a:t>
                      </a:r>
                      <a:endParaRPr lang="tr-TR" sz="1600" b="1" dirty="0">
                        <a:solidFill>
                          <a:srgbClr val="7030A0"/>
                        </a:solidFill>
                        <a:effectLst/>
                      </a:endParaRPr>
                    </a:p>
                  </a:txBody>
                  <a:tcPr marL="38103" marR="38103" marT="28616" marB="28616" anchor="ctr">
                    <a:lnL w="9525" cap="flat" cmpd="sng" algn="ctr">
                      <a:solidFill>
                        <a:srgbClr val="999999"/>
                      </a:solidFill>
                      <a:prstDash val="dash"/>
                      <a:round/>
                      <a:headEnd type="none" w="med" len="med"/>
                      <a:tailEnd type="none" w="med" len="med"/>
                    </a:lnL>
                    <a:lnR w="9525" cap="flat" cmpd="sng" algn="ctr">
                      <a:solidFill>
                        <a:srgbClr val="999999"/>
                      </a:solidFill>
                      <a:prstDash val="dash"/>
                      <a:round/>
                      <a:headEnd type="none" w="med" len="med"/>
                      <a:tailEnd type="none" w="med" len="med"/>
                    </a:lnR>
                    <a:lnT w="9525" cap="flat" cmpd="sng" algn="ctr">
                      <a:solidFill>
                        <a:srgbClr val="999999"/>
                      </a:solidFill>
                      <a:prstDash val="dash"/>
                      <a:round/>
                      <a:headEnd type="none" w="med" len="med"/>
                      <a:tailEnd type="none" w="med" len="med"/>
                    </a:lnT>
                    <a:lnB w="9525" cap="flat" cmpd="sng" algn="ctr">
                      <a:solidFill>
                        <a:srgbClr val="999999"/>
                      </a:solidFill>
                      <a:prstDash val="dash"/>
                      <a:round/>
                      <a:headEnd type="none" w="med" len="med"/>
                      <a:tailEnd type="none" w="med" len="med"/>
                    </a:lnB>
                    <a:solidFill>
                      <a:srgbClr val="FFFFFF"/>
                    </a:solidFill>
                  </a:tcPr>
                </a:tc>
                <a:tc>
                  <a:txBody>
                    <a:bodyPr/>
                    <a:lstStyle/>
                    <a:p>
                      <a:pPr algn="ctr"/>
                      <a:r>
                        <a:rPr lang="tr-TR" sz="1200" dirty="0">
                          <a:solidFill>
                            <a:srgbClr val="800000"/>
                          </a:solidFill>
                          <a:effectLst/>
                        </a:rPr>
                        <a:t>357,75</a:t>
                      </a:r>
                      <a:endParaRPr lang="tr-TR" sz="1200" dirty="0">
                        <a:effectLst/>
                      </a:endParaRPr>
                    </a:p>
                  </a:txBody>
                  <a:tcPr marL="38103" marR="38103" marT="28616" marB="28616" anchor="ctr">
                    <a:lnL w="9525" cap="flat" cmpd="sng" algn="ctr">
                      <a:solidFill>
                        <a:srgbClr val="999999"/>
                      </a:solidFill>
                      <a:prstDash val="dash"/>
                      <a:round/>
                      <a:headEnd type="none" w="med" len="med"/>
                      <a:tailEnd type="none" w="med" len="med"/>
                    </a:lnL>
                    <a:lnR w="9525" cap="flat" cmpd="sng" algn="ctr">
                      <a:solidFill>
                        <a:srgbClr val="999999"/>
                      </a:solidFill>
                      <a:prstDash val="dash"/>
                      <a:round/>
                      <a:headEnd type="none" w="med" len="med"/>
                      <a:tailEnd type="none" w="med" len="med"/>
                    </a:lnR>
                    <a:lnT w="9525" cap="flat" cmpd="sng" algn="ctr">
                      <a:solidFill>
                        <a:srgbClr val="999999"/>
                      </a:solidFill>
                      <a:prstDash val="dash"/>
                      <a:round/>
                      <a:headEnd type="none" w="med" len="med"/>
                      <a:tailEnd type="none" w="med" len="med"/>
                    </a:lnT>
                    <a:lnB w="9525" cap="flat" cmpd="sng" algn="ctr">
                      <a:solidFill>
                        <a:srgbClr val="999999"/>
                      </a:solidFill>
                      <a:prstDash val="dash"/>
                      <a:round/>
                      <a:headEnd type="none" w="med" len="med"/>
                      <a:tailEnd type="none" w="med" len="med"/>
                    </a:lnB>
                    <a:solidFill>
                      <a:srgbClr val="FFFFFF"/>
                    </a:solidFill>
                  </a:tcPr>
                </a:tc>
              </a:tr>
            </a:tbl>
          </a:graphicData>
        </a:graphic>
      </p:graphicFrame>
      <p:graphicFrame>
        <p:nvGraphicFramePr>
          <p:cNvPr id="9" name="Tablo 8"/>
          <p:cNvGraphicFramePr>
            <a:graphicFrameLocks noGrp="1"/>
          </p:cNvGraphicFramePr>
          <p:nvPr>
            <p:extLst>
              <p:ext uri="{D42A27DB-BD31-4B8C-83A1-F6EECF244321}">
                <p14:modId xmlns:p14="http://schemas.microsoft.com/office/powerpoint/2010/main" xmlns="" val="3870160917"/>
              </p:ext>
            </p:extLst>
          </p:nvPr>
        </p:nvGraphicFramePr>
        <p:xfrm>
          <a:off x="143940" y="340520"/>
          <a:ext cx="11233150" cy="708642"/>
        </p:xfrm>
        <a:graphic>
          <a:graphicData uri="http://schemas.openxmlformats.org/drawingml/2006/table">
            <a:tbl>
              <a:tblPr/>
              <a:tblGrid>
                <a:gridCol w="1021196"/>
                <a:gridCol w="2757227"/>
                <a:gridCol w="3267825"/>
                <a:gridCol w="510599"/>
                <a:gridCol w="2757227"/>
                <a:gridCol w="919076"/>
              </a:tblGrid>
              <a:tr h="677863">
                <a:tc>
                  <a:txBody>
                    <a:bodyPr/>
                    <a:lstStyle/>
                    <a:p>
                      <a:pPr algn="ctr"/>
                      <a:r>
                        <a:rPr lang="tr-TR" sz="1100" dirty="0">
                          <a:effectLst/>
                        </a:rPr>
                        <a:t>106910055</a:t>
                      </a:r>
                      <a:r>
                        <a:rPr lang="tr-TR" sz="1200" dirty="0">
                          <a:effectLst/>
                        </a:rPr>
                        <a:t/>
                      </a:r>
                      <a:br>
                        <a:rPr lang="tr-TR" sz="1200" dirty="0">
                          <a:effectLst/>
                        </a:rPr>
                      </a:br>
                      <a:endParaRPr lang="tr-TR" sz="1200" dirty="0">
                        <a:effectLst/>
                      </a:endParaRPr>
                    </a:p>
                  </a:txBody>
                  <a:tcPr marL="25401" marR="25401" marT="19041" marB="19041"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l"/>
                      <a:r>
                        <a:rPr lang="tr-TR" sz="1200" dirty="0">
                          <a:effectLst/>
                        </a:rPr>
                        <a:t>Kocaeli Üniversitesi</a:t>
                      </a:r>
                      <a:br>
                        <a:rPr lang="tr-TR" sz="1200" dirty="0">
                          <a:effectLst/>
                        </a:rPr>
                      </a:br>
                      <a:r>
                        <a:rPr lang="tr-TR" sz="1200" dirty="0">
                          <a:effectLst/>
                        </a:rPr>
                        <a:t>Kocaeli</a:t>
                      </a:r>
                    </a:p>
                  </a:txBody>
                  <a:tcPr marL="25401" marR="25401" marT="19041" marB="19041"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l"/>
                      <a:r>
                        <a:rPr lang="tr-TR" sz="1200" dirty="0">
                          <a:effectLst/>
                        </a:rPr>
                        <a:t>Rehberlik ve Psikolojik Danışmanlık</a:t>
                      </a:r>
                      <a:br>
                        <a:rPr lang="tr-TR" sz="1200" dirty="0">
                          <a:effectLst/>
                        </a:rPr>
                      </a:br>
                      <a:r>
                        <a:rPr lang="tr-TR" sz="1200" dirty="0">
                          <a:effectLst/>
                        </a:rPr>
                        <a:t>Eğitim Fakültesi</a:t>
                      </a:r>
                    </a:p>
                  </a:txBody>
                  <a:tcPr marL="25401" marR="25401" marT="19041" marB="19041"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ctr"/>
                      <a:r>
                        <a:rPr lang="tr-TR" sz="1200">
                          <a:effectLst/>
                        </a:rPr>
                        <a:t>EA</a:t>
                      </a:r>
                    </a:p>
                  </a:txBody>
                  <a:tcPr marL="25401" marR="25401" marT="19041" marB="19041"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ctr"/>
                      <a:r>
                        <a:rPr lang="tr-TR" sz="1400" dirty="0" smtClean="0">
                          <a:effectLst/>
                        </a:rPr>
                        <a:t>67900</a:t>
                      </a:r>
                      <a:endParaRPr lang="tr-TR" sz="1400" dirty="0">
                        <a:effectLst/>
                      </a:endParaRPr>
                    </a:p>
                    <a:p>
                      <a:pPr algn="ctr"/>
                      <a:r>
                        <a:rPr lang="tr-TR" sz="1400" b="1" dirty="0" smtClean="0">
                          <a:solidFill>
                            <a:srgbClr val="FF0000"/>
                          </a:solidFill>
                          <a:effectLst/>
                        </a:rPr>
                        <a:t>103.535</a:t>
                      </a:r>
                    </a:p>
                    <a:p>
                      <a:pPr algn="ctr"/>
                      <a:r>
                        <a:rPr lang="tr-TR" sz="1600" b="1" dirty="0" smtClean="0">
                          <a:solidFill>
                            <a:srgbClr val="7030A0"/>
                          </a:solidFill>
                          <a:effectLst/>
                        </a:rPr>
                        <a:t>123</a:t>
                      </a:r>
                      <a:r>
                        <a:rPr lang="tr-TR" sz="1600" b="1" dirty="0" smtClean="0">
                          <a:solidFill>
                            <a:srgbClr val="FF0000"/>
                          </a:solidFill>
                          <a:effectLst/>
                        </a:rPr>
                        <a:t>.</a:t>
                      </a:r>
                      <a:endParaRPr lang="tr-TR" sz="1600" dirty="0">
                        <a:effectLst/>
                      </a:endParaRPr>
                    </a:p>
                  </a:txBody>
                  <a:tcPr marL="25401" marR="25401" marT="19041" marB="19041"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ctr"/>
                      <a:r>
                        <a:rPr lang="tr-TR" sz="1200" dirty="0">
                          <a:solidFill>
                            <a:srgbClr val="800000"/>
                          </a:solidFill>
                          <a:effectLst/>
                        </a:rPr>
                        <a:t>318,68</a:t>
                      </a:r>
                      <a:endParaRPr lang="tr-TR" sz="1200" dirty="0">
                        <a:effectLst/>
                      </a:endParaRPr>
                    </a:p>
                  </a:txBody>
                  <a:tcPr marL="25401" marR="25401" marT="19041" marB="19041"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r>
            </a:tbl>
          </a:graphicData>
        </a:graphic>
      </p:graphicFrame>
      <p:graphicFrame>
        <p:nvGraphicFramePr>
          <p:cNvPr id="11" name="Tablo 10"/>
          <p:cNvGraphicFramePr>
            <a:graphicFrameLocks noGrp="1"/>
          </p:cNvGraphicFramePr>
          <p:nvPr>
            <p:extLst>
              <p:ext uri="{D42A27DB-BD31-4B8C-83A1-F6EECF244321}">
                <p14:modId xmlns:p14="http://schemas.microsoft.com/office/powerpoint/2010/main" xmlns="" val="169127584"/>
              </p:ext>
            </p:extLst>
          </p:nvPr>
        </p:nvGraphicFramePr>
        <p:xfrm>
          <a:off x="239188" y="2708656"/>
          <a:ext cx="11233150" cy="608013"/>
        </p:xfrm>
        <a:graphic>
          <a:graphicData uri="http://schemas.openxmlformats.org/drawingml/2006/table">
            <a:tbl>
              <a:tblPr/>
              <a:tblGrid>
                <a:gridCol w="1021196"/>
                <a:gridCol w="2757228"/>
                <a:gridCol w="3267825"/>
                <a:gridCol w="510597"/>
                <a:gridCol w="2757228"/>
                <a:gridCol w="919076"/>
              </a:tblGrid>
              <a:tr h="608013">
                <a:tc>
                  <a:txBody>
                    <a:bodyPr/>
                    <a:lstStyle/>
                    <a:p>
                      <a:pPr algn="ctr"/>
                      <a:r>
                        <a:rPr lang="tr-TR" sz="1100" dirty="0">
                          <a:effectLst/>
                        </a:rPr>
                        <a:t>102710518</a:t>
                      </a:r>
                      <a:r>
                        <a:rPr lang="tr-TR" sz="1200" dirty="0">
                          <a:effectLst/>
                        </a:rPr>
                        <a:t/>
                      </a:r>
                      <a:br>
                        <a:rPr lang="tr-TR" sz="1200" dirty="0">
                          <a:effectLst/>
                        </a:rPr>
                      </a:br>
                      <a:endParaRPr lang="tr-TR" sz="1200" dirty="0">
                        <a:effectLst/>
                      </a:endParaRPr>
                    </a:p>
                  </a:txBody>
                  <a:tcPr marL="25400" marR="25400" marT="19120" marB="19120"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l"/>
                      <a:r>
                        <a:rPr lang="nn-NO" sz="1200" dirty="0">
                          <a:effectLst/>
                        </a:rPr>
                        <a:t>Çanakkale Onsekiz Mart Üniversitesi</a:t>
                      </a:r>
                      <a:br>
                        <a:rPr lang="nn-NO" sz="1200" dirty="0">
                          <a:effectLst/>
                        </a:rPr>
                      </a:br>
                      <a:r>
                        <a:rPr lang="nn-NO" sz="1200" dirty="0">
                          <a:effectLst/>
                        </a:rPr>
                        <a:t>Çanakkale</a:t>
                      </a:r>
                    </a:p>
                  </a:txBody>
                  <a:tcPr marL="25400" marR="25400" marT="19120" marB="19120"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l"/>
                      <a:r>
                        <a:rPr lang="tr-TR" sz="1200" dirty="0">
                          <a:effectLst/>
                        </a:rPr>
                        <a:t>Rehberlik ve Psikolojik Danışmanlık</a:t>
                      </a:r>
                      <a:br>
                        <a:rPr lang="tr-TR" sz="1200" dirty="0">
                          <a:effectLst/>
                        </a:rPr>
                      </a:br>
                      <a:r>
                        <a:rPr lang="tr-TR" sz="1200" dirty="0">
                          <a:effectLst/>
                        </a:rPr>
                        <a:t>Eğitim Fakültesi</a:t>
                      </a:r>
                    </a:p>
                  </a:txBody>
                  <a:tcPr marL="25400" marR="25400" marT="19120" marB="19120"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ctr"/>
                      <a:r>
                        <a:rPr lang="tr-TR" sz="1200">
                          <a:effectLst/>
                        </a:rPr>
                        <a:t>EA</a:t>
                      </a:r>
                    </a:p>
                  </a:txBody>
                  <a:tcPr marL="25400" marR="25400" marT="19120" marB="19120"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ctr"/>
                      <a:r>
                        <a:rPr lang="tr-TR" sz="1200" dirty="0" smtClean="0">
                          <a:effectLst/>
                        </a:rPr>
                        <a:t>69300</a:t>
                      </a:r>
                      <a:endParaRPr lang="tr-TR" sz="1200" dirty="0">
                        <a:effectLst/>
                      </a:endParaRPr>
                    </a:p>
                    <a:p>
                      <a:pPr algn="ctr"/>
                      <a:r>
                        <a:rPr lang="tr-TR" sz="1200" b="1" dirty="0" smtClean="0">
                          <a:solidFill>
                            <a:srgbClr val="FF0000"/>
                          </a:solidFill>
                          <a:effectLst/>
                        </a:rPr>
                        <a:t>107.974</a:t>
                      </a:r>
                    </a:p>
                    <a:p>
                      <a:pPr algn="ctr"/>
                      <a:r>
                        <a:rPr lang="tr-TR" sz="1200" b="1" dirty="0" smtClean="0">
                          <a:solidFill>
                            <a:srgbClr val="7030A0"/>
                          </a:solidFill>
                          <a:effectLst/>
                        </a:rPr>
                        <a:t>126.</a:t>
                      </a:r>
                      <a:endParaRPr lang="tr-TR" sz="1200" dirty="0">
                        <a:solidFill>
                          <a:srgbClr val="7030A0"/>
                        </a:solidFill>
                        <a:effectLst/>
                      </a:endParaRPr>
                    </a:p>
                  </a:txBody>
                  <a:tcPr marL="25400" marR="25400" marT="19120" marB="19120"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ctr"/>
                      <a:r>
                        <a:rPr lang="tr-TR" sz="1200" dirty="0">
                          <a:solidFill>
                            <a:srgbClr val="800000"/>
                          </a:solidFill>
                          <a:effectLst/>
                        </a:rPr>
                        <a:t>316,68</a:t>
                      </a:r>
                      <a:endParaRPr lang="tr-TR" sz="1200" dirty="0">
                        <a:effectLst/>
                      </a:endParaRPr>
                    </a:p>
                  </a:txBody>
                  <a:tcPr marL="25400" marR="25400" marT="19120" marB="19120"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r>
            </a:tbl>
          </a:graphicData>
        </a:graphic>
      </p:graphicFrame>
      <p:graphicFrame>
        <p:nvGraphicFramePr>
          <p:cNvPr id="12" name="Tablo 11"/>
          <p:cNvGraphicFramePr>
            <a:graphicFrameLocks noGrp="1"/>
          </p:cNvGraphicFramePr>
          <p:nvPr>
            <p:extLst>
              <p:ext uri="{D42A27DB-BD31-4B8C-83A1-F6EECF244321}">
                <p14:modId xmlns:p14="http://schemas.microsoft.com/office/powerpoint/2010/main" xmlns="" val="1316093208"/>
              </p:ext>
            </p:extLst>
          </p:nvPr>
        </p:nvGraphicFramePr>
        <p:xfrm>
          <a:off x="239188" y="3357563"/>
          <a:ext cx="11233150" cy="677862"/>
        </p:xfrm>
        <a:graphic>
          <a:graphicData uri="http://schemas.openxmlformats.org/drawingml/2006/table">
            <a:tbl>
              <a:tblPr/>
              <a:tblGrid>
                <a:gridCol w="1021196"/>
                <a:gridCol w="2757227"/>
                <a:gridCol w="3267827"/>
                <a:gridCol w="510597"/>
                <a:gridCol w="2757227"/>
                <a:gridCol w="919076"/>
              </a:tblGrid>
              <a:tr h="677862">
                <a:tc>
                  <a:txBody>
                    <a:bodyPr/>
                    <a:lstStyle/>
                    <a:p>
                      <a:pPr algn="ctr"/>
                      <a:r>
                        <a:rPr lang="tr-TR" sz="1100" dirty="0">
                          <a:effectLst/>
                        </a:rPr>
                        <a:t>111110067</a:t>
                      </a:r>
                      <a:r>
                        <a:rPr lang="tr-TR" sz="1200" dirty="0">
                          <a:effectLst/>
                        </a:rPr>
                        <a:t/>
                      </a:r>
                      <a:br>
                        <a:rPr lang="tr-TR" sz="1200" dirty="0">
                          <a:effectLst/>
                        </a:rPr>
                      </a:br>
                      <a:endParaRPr lang="tr-TR" sz="1200" dirty="0">
                        <a:effectLst/>
                      </a:endParaRPr>
                    </a:p>
                  </a:txBody>
                  <a:tcPr marL="25400" marR="25400" marT="19041" marB="19041"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l"/>
                      <a:r>
                        <a:rPr lang="tr-TR" sz="1200" dirty="0">
                          <a:effectLst/>
                        </a:rPr>
                        <a:t>İzmir Demokrasi Üniversitesi</a:t>
                      </a:r>
                      <a:br>
                        <a:rPr lang="tr-TR" sz="1200" dirty="0">
                          <a:effectLst/>
                        </a:rPr>
                      </a:br>
                      <a:r>
                        <a:rPr lang="tr-TR" sz="1200" dirty="0">
                          <a:effectLst/>
                        </a:rPr>
                        <a:t>İzmir</a:t>
                      </a:r>
                    </a:p>
                  </a:txBody>
                  <a:tcPr marL="25400" marR="25400" marT="19041" marB="19041"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l"/>
                      <a:r>
                        <a:rPr lang="tr-TR" sz="1200" dirty="0">
                          <a:effectLst/>
                        </a:rPr>
                        <a:t>Rehberlik ve Psikolojik Danışmanlık</a:t>
                      </a:r>
                      <a:br>
                        <a:rPr lang="tr-TR" sz="1200" dirty="0">
                          <a:effectLst/>
                        </a:rPr>
                      </a:br>
                      <a:r>
                        <a:rPr lang="tr-TR" sz="1200" dirty="0">
                          <a:effectLst/>
                        </a:rPr>
                        <a:t>Eğitim Fakültesi</a:t>
                      </a:r>
                    </a:p>
                  </a:txBody>
                  <a:tcPr marL="25400" marR="25400" marT="19041" marB="19041"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ctr"/>
                      <a:r>
                        <a:rPr lang="tr-TR" sz="1200">
                          <a:effectLst/>
                        </a:rPr>
                        <a:t>EA</a:t>
                      </a:r>
                    </a:p>
                  </a:txBody>
                  <a:tcPr marL="25400" marR="25400" marT="19041" marB="19041"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ctr"/>
                      <a:r>
                        <a:rPr lang="tr-TR" sz="1200" dirty="0" smtClean="0">
                          <a:effectLst/>
                        </a:rPr>
                        <a:t>73000</a:t>
                      </a:r>
                      <a:endParaRPr lang="tr-TR" sz="1200" dirty="0">
                        <a:effectLst/>
                      </a:endParaRPr>
                    </a:p>
                    <a:p>
                      <a:pPr algn="ctr"/>
                      <a:r>
                        <a:rPr lang="tr-TR" sz="1200" b="1" dirty="0" smtClean="0">
                          <a:solidFill>
                            <a:srgbClr val="FF0000"/>
                          </a:solidFill>
                          <a:effectLst/>
                        </a:rPr>
                        <a:t>110.554</a:t>
                      </a:r>
                    </a:p>
                    <a:p>
                      <a:pPr algn="ctr"/>
                      <a:r>
                        <a:rPr lang="tr-TR" sz="1200" b="1" dirty="0" smtClean="0">
                          <a:solidFill>
                            <a:srgbClr val="7030A0"/>
                          </a:solidFill>
                          <a:effectLst/>
                        </a:rPr>
                        <a:t>130.</a:t>
                      </a:r>
                      <a:endParaRPr lang="tr-TR" sz="1200" dirty="0">
                        <a:solidFill>
                          <a:srgbClr val="7030A0"/>
                        </a:solidFill>
                        <a:effectLst/>
                      </a:endParaRPr>
                    </a:p>
                  </a:txBody>
                  <a:tcPr marL="25400" marR="25400" marT="19041" marB="19041"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ctr"/>
                      <a:r>
                        <a:rPr lang="tr-TR" sz="1200" dirty="0">
                          <a:solidFill>
                            <a:srgbClr val="800000"/>
                          </a:solidFill>
                          <a:effectLst/>
                        </a:rPr>
                        <a:t>315,59</a:t>
                      </a:r>
                      <a:endParaRPr lang="tr-TR" sz="1200" dirty="0">
                        <a:effectLst/>
                      </a:endParaRPr>
                    </a:p>
                  </a:txBody>
                  <a:tcPr marL="25400" marR="25400" marT="19041" marB="19041"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r>
            </a:tbl>
          </a:graphicData>
        </a:graphic>
      </p:graphicFrame>
      <p:graphicFrame>
        <p:nvGraphicFramePr>
          <p:cNvPr id="13" name="Tablo 12"/>
          <p:cNvGraphicFramePr>
            <a:graphicFrameLocks noGrp="1"/>
          </p:cNvGraphicFramePr>
          <p:nvPr>
            <p:extLst>
              <p:ext uri="{D42A27DB-BD31-4B8C-83A1-F6EECF244321}">
                <p14:modId xmlns:p14="http://schemas.microsoft.com/office/powerpoint/2010/main" xmlns="" val="515664597"/>
              </p:ext>
            </p:extLst>
          </p:nvPr>
        </p:nvGraphicFramePr>
        <p:xfrm>
          <a:off x="239188" y="4869244"/>
          <a:ext cx="11233150" cy="587375"/>
        </p:xfrm>
        <a:graphic>
          <a:graphicData uri="http://schemas.openxmlformats.org/drawingml/2006/table">
            <a:tbl>
              <a:tblPr/>
              <a:tblGrid>
                <a:gridCol w="1021196"/>
                <a:gridCol w="2757227"/>
                <a:gridCol w="3267827"/>
                <a:gridCol w="510597"/>
                <a:gridCol w="2757227"/>
                <a:gridCol w="919076"/>
              </a:tblGrid>
              <a:tr h="587375">
                <a:tc>
                  <a:txBody>
                    <a:bodyPr/>
                    <a:lstStyle/>
                    <a:p>
                      <a:pPr algn="ctr"/>
                      <a:r>
                        <a:rPr lang="tr-TR" sz="1100" dirty="0">
                          <a:effectLst/>
                        </a:rPr>
                        <a:t>100110063</a:t>
                      </a:r>
                      <a:r>
                        <a:rPr lang="tr-TR" sz="1200" dirty="0">
                          <a:effectLst/>
                        </a:rPr>
                        <a:t/>
                      </a:r>
                      <a:br>
                        <a:rPr lang="tr-TR" sz="1200" dirty="0">
                          <a:effectLst/>
                        </a:rPr>
                      </a:br>
                      <a:endParaRPr lang="tr-TR" sz="1200" dirty="0">
                        <a:effectLst/>
                      </a:endParaRPr>
                    </a:p>
                  </a:txBody>
                  <a:tcPr marL="25400" marR="25400" marT="19062" marB="19062"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c>
                  <a:txBody>
                    <a:bodyPr/>
                    <a:lstStyle/>
                    <a:p>
                      <a:pPr algn="l"/>
                      <a:r>
                        <a:rPr lang="tr-TR" sz="1200" dirty="0">
                          <a:effectLst/>
                        </a:rPr>
                        <a:t>Bolu Abant İzzet Baysal Üniversitesi</a:t>
                      </a:r>
                      <a:br>
                        <a:rPr lang="tr-TR" sz="1200" dirty="0">
                          <a:effectLst/>
                        </a:rPr>
                      </a:br>
                      <a:r>
                        <a:rPr lang="tr-TR" sz="1200" dirty="0">
                          <a:effectLst/>
                        </a:rPr>
                        <a:t>Bolu</a:t>
                      </a:r>
                    </a:p>
                  </a:txBody>
                  <a:tcPr marL="25400" marR="25400" marT="19062" marB="19062"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c>
                  <a:txBody>
                    <a:bodyPr/>
                    <a:lstStyle/>
                    <a:p>
                      <a:pPr algn="l"/>
                      <a:r>
                        <a:rPr lang="tr-TR" sz="1200" dirty="0">
                          <a:effectLst/>
                        </a:rPr>
                        <a:t>Rehberlik ve Psikolojik Danışmanlık</a:t>
                      </a:r>
                      <a:br>
                        <a:rPr lang="tr-TR" sz="1200" dirty="0">
                          <a:effectLst/>
                        </a:rPr>
                      </a:br>
                      <a:r>
                        <a:rPr lang="tr-TR" sz="1200" dirty="0">
                          <a:effectLst/>
                        </a:rPr>
                        <a:t>Eğitim Fakültesi</a:t>
                      </a:r>
                    </a:p>
                  </a:txBody>
                  <a:tcPr marL="25400" marR="25400" marT="19062" marB="19062"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c>
                  <a:txBody>
                    <a:bodyPr/>
                    <a:lstStyle/>
                    <a:p>
                      <a:pPr algn="ctr"/>
                      <a:r>
                        <a:rPr lang="tr-TR" sz="1200">
                          <a:effectLst/>
                        </a:rPr>
                        <a:t>EA</a:t>
                      </a:r>
                    </a:p>
                  </a:txBody>
                  <a:tcPr marL="25400" marR="25400" marT="19062" marB="19062"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c>
                  <a:txBody>
                    <a:bodyPr/>
                    <a:lstStyle/>
                    <a:p>
                      <a:pPr algn="ctr"/>
                      <a:r>
                        <a:rPr lang="tr-TR" sz="1200" dirty="0" smtClean="0">
                          <a:effectLst/>
                        </a:rPr>
                        <a:t>84700</a:t>
                      </a:r>
                      <a:endParaRPr lang="tr-TR" sz="1200" dirty="0">
                        <a:effectLst/>
                      </a:endParaRPr>
                    </a:p>
                    <a:p>
                      <a:pPr algn="ctr"/>
                      <a:r>
                        <a:rPr lang="tr-TR" sz="1200" b="1" dirty="0" smtClean="0">
                          <a:solidFill>
                            <a:srgbClr val="FF0000"/>
                          </a:solidFill>
                          <a:effectLst/>
                        </a:rPr>
                        <a:t>120.534</a:t>
                      </a:r>
                    </a:p>
                    <a:p>
                      <a:pPr algn="ctr"/>
                      <a:r>
                        <a:rPr lang="tr-TR" sz="1200" b="1" dirty="0" smtClean="0">
                          <a:solidFill>
                            <a:srgbClr val="7030A0"/>
                          </a:solidFill>
                          <a:effectLst/>
                        </a:rPr>
                        <a:t>141</a:t>
                      </a:r>
                      <a:r>
                        <a:rPr lang="tr-TR" sz="1200" b="1" dirty="0" smtClean="0">
                          <a:solidFill>
                            <a:srgbClr val="FF0000"/>
                          </a:solidFill>
                          <a:effectLst/>
                        </a:rPr>
                        <a:t>.</a:t>
                      </a:r>
                      <a:endParaRPr lang="tr-TR" sz="1200" dirty="0">
                        <a:effectLst/>
                      </a:endParaRPr>
                    </a:p>
                  </a:txBody>
                  <a:tcPr marL="25400" marR="25400" marT="19062" marB="19062"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c>
                  <a:txBody>
                    <a:bodyPr/>
                    <a:lstStyle/>
                    <a:p>
                      <a:pPr algn="ctr"/>
                      <a:r>
                        <a:rPr lang="tr-TR" sz="1200" dirty="0">
                          <a:solidFill>
                            <a:srgbClr val="800000"/>
                          </a:solidFill>
                          <a:effectLst/>
                        </a:rPr>
                        <a:t>311,45</a:t>
                      </a:r>
                      <a:endParaRPr lang="tr-TR" sz="1200" dirty="0">
                        <a:effectLst/>
                      </a:endParaRPr>
                    </a:p>
                  </a:txBody>
                  <a:tcPr marL="25400" marR="25400" marT="19062" marB="19062"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r>
            </a:tbl>
          </a:graphicData>
        </a:graphic>
      </p:graphicFrame>
      <p:graphicFrame>
        <p:nvGraphicFramePr>
          <p:cNvPr id="14" name="Tablo 13"/>
          <p:cNvGraphicFramePr>
            <a:graphicFrameLocks noGrp="1"/>
          </p:cNvGraphicFramePr>
          <p:nvPr>
            <p:extLst>
              <p:ext uri="{D42A27DB-BD31-4B8C-83A1-F6EECF244321}">
                <p14:modId xmlns:p14="http://schemas.microsoft.com/office/powerpoint/2010/main" xmlns="" val="3905055090"/>
              </p:ext>
            </p:extLst>
          </p:nvPr>
        </p:nvGraphicFramePr>
        <p:xfrm>
          <a:off x="239187" y="4076705"/>
          <a:ext cx="11307233" cy="747713"/>
        </p:xfrm>
        <a:graphic>
          <a:graphicData uri="http://schemas.openxmlformats.org/drawingml/2006/table">
            <a:tbl>
              <a:tblPr/>
              <a:tblGrid>
                <a:gridCol w="1027929"/>
                <a:gridCol w="2775412"/>
                <a:gridCol w="3289379"/>
                <a:gridCol w="513964"/>
                <a:gridCol w="2775412"/>
                <a:gridCol w="925137"/>
              </a:tblGrid>
              <a:tr h="747713">
                <a:tc>
                  <a:txBody>
                    <a:bodyPr/>
                    <a:lstStyle/>
                    <a:p>
                      <a:pPr algn="ctr"/>
                      <a:r>
                        <a:rPr lang="tr-TR" sz="1100" dirty="0">
                          <a:effectLst/>
                        </a:rPr>
                        <a:t>107010158</a:t>
                      </a:r>
                      <a:r>
                        <a:rPr lang="tr-TR" sz="1200" dirty="0">
                          <a:effectLst/>
                        </a:rPr>
                        <a:t/>
                      </a:r>
                      <a:br>
                        <a:rPr lang="tr-TR" sz="1200" dirty="0">
                          <a:effectLst/>
                        </a:rPr>
                      </a:br>
                      <a:endParaRPr lang="tr-TR" sz="1200" dirty="0">
                        <a:effectLst/>
                      </a:endParaRPr>
                    </a:p>
                  </a:txBody>
                  <a:tcPr marL="25397" marR="25397" marT="19059" marB="19059"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c>
                  <a:txBody>
                    <a:bodyPr/>
                    <a:lstStyle/>
                    <a:p>
                      <a:pPr algn="l"/>
                      <a:r>
                        <a:rPr lang="tr-TR" sz="1200" dirty="0">
                          <a:effectLst/>
                        </a:rPr>
                        <a:t>Necmettin Erbakan Üniversitesi</a:t>
                      </a:r>
                      <a:br>
                        <a:rPr lang="tr-TR" sz="1200" dirty="0">
                          <a:effectLst/>
                        </a:rPr>
                      </a:br>
                      <a:r>
                        <a:rPr lang="tr-TR" sz="1200" dirty="0">
                          <a:effectLst/>
                        </a:rPr>
                        <a:t>Konya</a:t>
                      </a:r>
                    </a:p>
                  </a:txBody>
                  <a:tcPr marL="25397" marR="25397" marT="19059" marB="19059"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c>
                  <a:txBody>
                    <a:bodyPr/>
                    <a:lstStyle/>
                    <a:p>
                      <a:pPr algn="l"/>
                      <a:r>
                        <a:rPr lang="tr-TR" sz="1200" dirty="0">
                          <a:effectLst/>
                        </a:rPr>
                        <a:t>Rehberlik ve Psikolojik Danışmanlık</a:t>
                      </a:r>
                      <a:br>
                        <a:rPr lang="tr-TR" sz="1200" dirty="0">
                          <a:effectLst/>
                        </a:rPr>
                      </a:br>
                      <a:r>
                        <a:rPr lang="tr-TR" sz="1200" dirty="0">
                          <a:effectLst/>
                        </a:rPr>
                        <a:t>Ahmet Keleşoğlu Eğitim</a:t>
                      </a:r>
                    </a:p>
                  </a:txBody>
                  <a:tcPr marL="25397" marR="25397" marT="19059" marB="19059"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c>
                  <a:txBody>
                    <a:bodyPr/>
                    <a:lstStyle/>
                    <a:p>
                      <a:pPr algn="ctr"/>
                      <a:r>
                        <a:rPr lang="tr-TR" sz="1200">
                          <a:effectLst/>
                        </a:rPr>
                        <a:t>EA</a:t>
                      </a:r>
                    </a:p>
                  </a:txBody>
                  <a:tcPr marL="25397" marR="25397" marT="19059" marB="19059"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c>
                  <a:txBody>
                    <a:bodyPr/>
                    <a:lstStyle/>
                    <a:p>
                      <a:pPr algn="ctr"/>
                      <a:r>
                        <a:rPr lang="tr-TR" sz="1200" dirty="0" smtClean="0">
                          <a:effectLst/>
                        </a:rPr>
                        <a:t>78000</a:t>
                      </a:r>
                      <a:endParaRPr lang="tr-TR" sz="1200" dirty="0">
                        <a:effectLst/>
                      </a:endParaRPr>
                    </a:p>
                    <a:p>
                      <a:pPr algn="ctr"/>
                      <a:r>
                        <a:rPr lang="tr-TR" sz="1200" b="1" dirty="0" smtClean="0">
                          <a:solidFill>
                            <a:srgbClr val="FF0000"/>
                          </a:solidFill>
                          <a:effectLst/>
                        </a:rPr>
                        <a:t>113.893</a:t>
                      </a:r>
                    </a:p>
                    <a:p>
                      <a:pPr algn="ctr"/>
                      <a:r>
                        <a:rPr lang="tr-TR" sz="1200" b="1" dirty="0" smtClean="0">
                          <a:solidFill>
                            <a:srgbClr val="7030A0"/>
                          </a:solidFill>
                          <a:effectLst/>
                        </a:rPr>
                        <a:t>135.</a:t>
                      </a:r>
                      <a:endParaRPr lang="tr-TR" sz="1200" dirty="0">
                        <a:solidFill>
                          <a:srgbClr val="7030A0"/>
                        </a:solidFill>
                        <a:effectLst/>
                      </a:endParaRPr>
                    </a:p>
                  </a:txBody>
                  <a:tcPr marL="25397" marR="25397" marT="19059" marB="19059"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c>
                  <a:txBody>
                    <a:bodyPr/>
                    <a:lstStyle/>
                    <a:p>
                      <a:pPr algn="ctr"/>
                      <a:r>
                        <a:rPr lang="tr-TR" sz="1200" dirty="0">
                          <a:solidFill>
                            <a:srgbClr val="800000"/>
                          </a:solidFill>
                          <a:effectLst/>
                        </a:rPr>
                        <a:t>314,19</a:t>
                      </a:r>
                      <a:endParaRPr lang="tr-TR" sz="1200" dirty="0">
                        <a:effectLst/>
                      </a:endParaRPr>
                    </a:p>
                  </a:txBody>
                  <a:tcPr marL="25397" marR="25397" marT="19059" marB="19059"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r>
            </a:tbl>
          </a:graphicData>
        </a:graphic>
      </p:graphicFrame>
      <p:sp>
        <p:nvSpPr>
          <p:cNvPr id="15" name="Oval 14"/>
          <p:cNvSpPr/>
          <p:nvPr/>
        </p:nvSpPr>
        <p:spPr>
          <a:xfrm>
            <a:off x="143939" y="363538"/>
            <a:ext cx="878417" cy="3159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r>
              <a:rPr lang="tr-TR" dirty="0">
                <a:solidFill>
                  <a:prstClr val="black"/>
                </a:solidFill>
              </a:rPr>
              <a:t>2</a:t>
            </a:r>
          </a:p>
        </p:txBody>
      </p:sp>
      <p:graphicFrame>
        <p:nvGraphicFramePr>
          <p:cNvPr id="16" name="Tablo 15"/>
          <p:cNvGraphicFramePr>
            <a:graphicFrameLocks noGrp="1"/>
          </p:cNvGraphicFramePr>
          <p:nvPr>
            <p:extLst>
              <p:ext uri="{D42A27DB-BD31-4B8C-83A1-F6EECF244321}">
                <p14:modId xmlns:p14="http://schemas.microsoft.com/office/powerpoint/2010/main" xmlns="" val="1679318219"/>
              </p:ext>
            </p:extLst>
          </p:nvPr>
        </p:nvGraphicFramePr>
        <p:xfrm>
          <a:off x="143939" y="1089324"/>
          <a:ext cx="11713633" cy="678006"/>
        </p:xfrm>
        <a:graphic>
          <a:graphicData uri="http://schemas.openxmlformats.org/drawingml/2006/table">
            <a:tbl>
              <a:tblPr/>
              <a:tblGrid>
                <a:gridCol w="3162680"/>
                <a:gridCol w="3748364"/>
                <a:gridCol w="585681"/>
                <a:gridCol w="2868311"/>
                <a:gridCol w="1348597"/>
              </a:tblGrid>
              <a:tr h="677863">
                <a:tc>
                  <a:txBody>
                    <a:bodyPr/>
                    <a:lstStyle/>
                    <a:p>
                      <a:pPr algn="l"/>
                      <a:r>
                        <a:rPr lang="tr-TR" sz="1400" dirty="0" smtClean="0">
                          <a:effectLst/>
                        </a:rPr>
                        <a:t>Erciyes </a:t>
                      </a:r>
                      <a:r>
                        <a:rPr lang="tr-TR" sz="1400" dirty="0">
                          <a:effectLst/>
                        </a:rPr>
                        <a:t>Üniversitesi</a:t>
                      </a:r>
                      <a:br>
                        <a:rPr lang="tr-TR" sz="1400" dirty="0">
                          <a:effectLst/>
                        </a:rPr>
                      </a:br>
                      <a:r>
                        <a:rPr lang="tr-TR" sz="1400" dirty="0" smtClean="0">
                          <a:effectLst/>
                        </a:rPr>
                        <a:t>Konya</a:t>
                      </a:r>
                      <a:endParaRPr lang="tr-TR" sz="1400" dirty="0">
                        <a:effectLst/>
                      </a:endParaRPr>
                    </a:p>
                  </a:txBody>
                  <a:tcPr marL="25401" marR="25401" marT="18963" marB="18963"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l"/>
                      <a:r>
                        <a:rPr lang="tr-TR" sz="1400">
                          <a:effectLst/>
                        </a:rPr>
                        <a:t>Rehberlik ve Psikolojik Danışmanlık</a:t>
                      </a:r>
                      <a:br>
                        <a:rPr lang="tr-TR" sz="1400">
                          <a:effectLst/>
                        </a:rPr>
                      </a:br>
                      <a:r>
                        <a:rPr lang="tr-TR" sz="1400">
                          <a:effectLst/>
                        </a:rPr>
                        <a:t>Eğitim Fakültesi</a:t>
                      </a:r>
                    </a:p>
                  </a:txBody>
                  <a:tcPr marL="25401" marR="25401" marT="18963" marB="18963"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ctr"/>
                      <a:r>
                        <a:rPr lang="tr-TR" sz="1400">
                          <a:effectLst/>
                        </a:rPr>
                        <a:t>EA</a:t>
                      </a:r>
                    </a:p>
                  </a:txBody>
                  <a:tcPr marL="25401" marR="25401" marT="18963" marB="18963"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ctr"/>
                      <a:r>
                        <a:rPr lang="tr-TR" sz="1400" dirty="0" smtClean="0">
                          <a:effectLst/>
                        </a:rPr>
                        <a:t>67200</a:t>
                      </a:r>
                      <a:endParaRPr lang="tr-TR" sz="1400" dirty="0">
                        <a:effectLst/>
                      </a:endParaRPr>
                    </a:p>
                    <a:p>
                      <a:pPr algn="ctr"/>
                      <a:r>
                        <a:rPr lang="tr-TR" sz="1400" b="1" dirty="0" smtClean="0">
                          <a:solidFill>
                            <a:srgbClr val="FF0000"/>
                          </a:solidFill>
                          <a:effectLst/>
                        </a:rPr>
                        <a:t>98.216</a:t>
                      </a:r>
                    </a:p>
                    <a:p>
                      <a:pPr algn="ctr"/>
                      <a:r>
                        <a:rPr lang="tr-TR" sz="1400" b="1" dirty="0" smtClean="0">
                          <a:solidFill>
                            <a:srgbClr val="7030A0"/>
                          </a:solidFill>
                          <a:effectLst/>
                        </a:rPr>
                        <a:t>119</a:t>
                      </a:r>
                      <a:r>
                        <a:rPr lang="tr-TR" sz="1400" b="1" dirty="0" smtClean="0">
                          <a:solidFill>
                            <a:srgbClr val="FF0000"/>
                          </a:solidFill>
                          <a:effectLst/>
                        </a:rPr>
                        <a:t>.</a:t>
                      </a:r>
                      <a:endParaRPr lang="tr-TR" sz="1400" dirty="0">
                        <a:effectLst/>
                      </a:endParaRPr>
                    </a:p>
                  </a:txBody>
                  <a:tcPr marL="25401" marR="25401" marT="18963" marB="18963"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ctr"/>
                      <a:r>
                        <a:rPr lang="tr-TR" sz="1400" dirty="0">
                          <a:solidFill>
                            <a:srgbClr val="800000"/>
                          </a:solidFill>
                          <a:effectLst/>
                        </a:rPr>
                        <a:t>321,11</a:t>
                      </a:r>
                      <a:endParaRPr lang="tr-TR" sz="1400" dirty="0">
                        <a:effectLst/>
                      </a:endParaRPr>
                    </a:p>
                  </a:txBody>
                  <a:tcPr marL="25401" marR="25401" marT="18963" marB="18963"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r>
            </a:tbl>
          </a:graphicData>
        </a:graphic>
      </p:graphicFrame>
    </p:spTree>
    <p:extLst>
      <p:ext uri="{BB962C8B-B14F-4D97-AF65-F5344CB8AC3E}">
        <p14:creationId xmlns:p14="http://schemas.microsoft.com/office/powerpoint/2010/main" xmlns="" val="12315586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ayt Numarası Yer Tutucusu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25422AC6-8F6D-4930-B5A2-86FD8E022AF7}" type="slidenum">
              <a:rPr lang="tr-TR" altLang="tr-TR" smtClean="0">
                <a:solidFill>
                  <a:srgbClr val="FFFFFF"/>
                </a:solidFill>
              </a:rPr>
              <a:pPr/>
              <a:t>42</a:t>
            </a:fld>
            <a:endParaRPr lang="tr-TR" altLang="tr-TR" smtClean="0">
              <a:solidFill>
                <a:srgbClr val="FFFFFF"/>
              </a:solidFill>
            </a:endParaRPr>
          </a:p>
        </p:txBody>
      </p:sp>
      <p:graphicFrame>
        <p:nvGraphicFramePr>
          <p:cNvPr id="2" name="Tablo 1"/>
          <p:cNvGraphicFramePr>
            <a:graphicFrameLocks noGrp="1"/>
          </p:cNvGraphicFramePr>
          <p:nvPr>
            <p:extLst>
              <p:ext uri="{D42A27DB-BD31-4B8C-83A1-F6EECF244321}">
                <p14:modId xmlns:p14="http://schemas.microsoft.com/office/powerpoint/2010/main" xmlns="" val="245807584"/>
              </p:ext>
            </p:extLst>
          </p:nvPr>
        </p:nvGraphicFramePr>
        <p:xfrm>
          <a:off x="150295" y="549654"/>
          <a:ext cx="11521017" cy="678148"/>
        </p:xfrm>
        <a:graphic>
          <a:graphicData uri="http://schemas.openxmlformats.org/drawingml/2006/table">
            <a:tbl>
              <a:tblPr/>
              <a:tblGrid>
                <a:gridCol w="1047365"/>
                <a:gridCol w="2827887"/>
                <a:gridCol w="3351569"/>
                <a:gridCol w="523681"/>
                <a:gridCol w="2827887"/>
                <a:gridCol w="942628"/>
              </a:tblGrid>
              <a:tr h="587375">
                <a:tc>
                  <a:txBody>
                    <a:bodyPr/>
                    <a:lstStyle/>
                    <a:p>
                      <a:pPr algn="ctr"/>
                      <a:r>
                        <a:rPr lang="tr-TR" sz="1100" dirty="0">
                          <a:solidFill>
                            <a:srgbClr val="00B050"/>
                          </a:solidFill>
                          <a:effectLst/>
                        </a:rPr>
                        <a:t>108810059</a:t>
                      </a:r>
                      <a:r>
                        <a:rPr lang="tr-TR" sz="1400" dirty="0">
                          <a:solidFill>
                            <a:srgbClr val="00B050"/>
                          </a:solidFill>
                          <a:effectLst/>
                        </a:rPr>
                        <a:t/>
                      </a:r>
                      <a:br>
                        <a:rPr lang="tr-TR" sz="1400" dirty="0">
                          <a:solidFill>
                            <a:srgbClr val="00B050"/>
                          </a:solidFill>
                          <a:effectLst/>
                        </a:rPr>
                      </a:br>
                      <a:endParaRPr lang="tr-TR" sz="1400" dirty="0">
                        <a:solidFill>
                          <a:srgbClr val="00B050"/>
                        </a:solidFill>
                        <a:effectLst/>
                      </a:endParaRPr>
                    </a:p>
                  </a:txBody>
                  <a:tcPr marL="25400" marR="25400" marT="19034" marB="19034"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l"/>
                      <a:r>
                        <a:rPr lang="tr-TR" sz="1200">
                          <a:solidFill>
                            <a:srgbClr val="00B050"/>
                          </a:solidFill>
                          <a:effectLst/>
                        </a:rPr>
                        <a:t>Sakarya Üniversitesi</a:t>
                      </a:r>
                      <a:br>
                        <a:rPr lang="tr-TR" sz="1200">
                          <a:solidFill>
                            <a:srgbClr val="00B050"/>
                          </a:solidFill>
                          <a:effectLst/>
                        </a:rPr>
                      </a:br>
                      <a:r>
                        <a:rPr lang="tr-TR" sz="1200">
                          <a:solidFill>
                            <a:srgbClr val="00B050"/>
                          </a:solidFill>
                          <a:effectLst/>
                        </a:rPr>
                        <a:t>Sakarya</a:t>
                      </a:r>
                    </a:p>
                  </a:txBody>
                  <a:tcPr marL="25400" marR="25400" marT="19034" marB="19034"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l"/>
                      <a:r>
                        <a:rPr lang="tr-TR" sz="1200" dirty="0">
                          <a:solidFill>
                            <a:srgbClr val="00B050"/>
                          </a:solidFill>
                          <a:effectLst/>
                        </a:rPr>
                        <a:t>Rehberlik ve Psikolojik Danışmanlık</a:t>
                      </a:r>
                      <a:br>
                        <a:rPr lang="tr-TR" sz="1200" dirty="0">
                          <a:solidFill>
                            <a:srgbClr val="00B050"/>
                          </a:solidFill>
                          <a:effectLst/>
                        </a:rPr>
                      </a:br>
                      <a:r>
                        <a:rPr lang="tr-TR" sz="1200" dirty="0">
                          <a:solidFill>
                            <a:srgbClr val="00B050"/>
                          </a:solidFill>
                          <a:effectLst/>
                        </a:rPr>
                        <a:t>Eğitim Fakültesi</a:t>
                      </a:r>
                    </a:p>
                  </a:txBody>
                  <a:tcPr marL="25400" marR="25400" marT="19034" marB="19034"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ctr"/>
                      <a:r>
                        <a:rPr lang="tr-TR" sz="1200">
                          <a:solidFill>
                            <a:srgbClr val="00B050"/>
                          </a:solidFill>
                          <a:effectLst/>
                        </a:rPr>
                        <a:t>EA</a:t>
                      </a:r>
                    </a:p>
                  </a:txBody>
                  <a:tcPr marL="25400" marR="25400" marT="19034" marB="19034"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ctr"/>
                      <a:r>
                        <a:rPr lang="tr-TR" sz="1400" dirty="0" smtClean="0">
                          <a:solidFill>
                            <a:srgbClr val="00B050"/>
                          </a:solidFill>
                          <a:effectLst/>
                        </a:rPr>
                        <a:t>85100</a:t>
                      </a:r>
                      <a:endParaRPr lang="tr-TR" sz="1400" dirty="0">
                        <a:solidFill>
                          <a:srgbClr val="00B050"/>
                        </a:solidFill>
                        <a:effectLst/>
                      </a:endParaRPr>
                    </a:p>
                    <a:p>
                      <a:pPr algn="ctr"/>
                      <a:r>
                        <a:rPr lang="tr-TR" sz="1400" b="1" dirty="0" smtClean="0">
                          <a:solidFill>
                            <a:srgbClr val="00B050"/>
                          </a:solidFill>
                          <a:effectLst/>
                        </a:rPr>
                        <a:t>134.901</a:t>
                      </a:r>
                    </a:p>
                    <a:p>
                      <a:pPr algn="ctr"/>
                      <a:r>
                        <a:rPr lang="tr-TR" sz="1400" b="1" dirty="0" smtClean="0">
                          <a:solidFill>
                            <a:srgbClr val="7030A0"/>
                          </a:solidFill>
                          <a:effectLst/>
                        </a:rPr>
                        <a:t>150.</a:t>
                      </a:r>
                      <a:endParaRPr lang="tr-TR" sz="1400" dirty="0">
                        <a:solidFill>
                          <a:srgbClr val="7030A0"/>
                        </a:solidFill>
                        <a:effectLst/>
                      </a:endParaRPr>
                    </a:p>
                  </a:txBody>
                  <a:tcPr marL="25400" marR="25400" marT="19034" marB="19034"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ctr"/>
                      <a:r>
                        <a:rPr lang="tr-TR" sz="1200" dirty="0">
                          <a:solidFill>
                            <a:srgbClr val="00B050"/>
                          </a:solidFill>
                          <a:effectLst/>
                        </a:rPr>
                        <a:t>305,87</a:t>
                      </a:r>
                    </a:p>
                  </a:txBody>
                  <a:tcPr marL="25400" marR="25400" marT="19034" marB="19034"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r>
            </a:tbl>
          </a:graphicData>
        </a:graphic>
      </p:graphicFrame>
      <p:graphicFrame>
        <p:nvGraphicFramePr>
          <p:cNvPr id="4" name="Tablo 3"/>
          <p:cNvGraphicFramePr>
            <a:graphicFrameLocks noGrp="1"/>
          </p:cNvGraphicFramePr>
          <p:nvPr>
            <p:extLst>
              <p:ext uri="{D42A27DB-BD31-4B8C-83A1-F6EECF244321}">
                <p14:modId xmlns:p14="http://schemas.microsoft.com/office/powerpoint/2010/main" xmlns="" val="684277586"/>
              </p:ext>
            </p:extLst>
          </p:nvPr>
        </p:nvGraphicFramePr>
        <p:xfrm>
          <a:off x="152403" y="1196975"/>
          <a:ext cx="11521017" cy="679450"/>
        </p:xfrm>
        <a:graphic>
          <a:graphicData uri="http://schemas.openxmlformats.org/drawingml/2006/table">
            <a:tbl>
              <a:tblPr/>
              <a:tblGrid>
                <a:gridCol w="1047365"/>
                <a:gridCol w="2827887"/>
                <a:gridCol w="3351569"/>
                <a:gridCol w="523681"/>
                <a:gridCol w="2827887"/>
                <a:gridCol w="942628"/>
              </a:tblGrid>
              <a:tr h="679450">
                <a:tc>
                  <a:txBody>
                    <a:bodyPr/>
                    <a:lstStyle/>
                    <a:p>
                      <a:pPr algn="ctr"/>
                      <a:r>
                        <a:rPr lang="tr-TR" sz="1100" dirty="0">
                          <a:effectLst/>
                        </a:rPr>
                        <a:t>101510541</a:t>
                      </a:r>
                      <a:r>
                        <a:rPr lang="tr-TR" sz="1400" dirty="0">
                          <a:effectLst/>
                        </a:rPr>
                        <a:t/>
                      </a:r>
                      <a:br>
                        <a:rPr lang="tr-TR" sz="1400" dirty="0">
                          <a:effectLst/>
                        </a:rPr>
                      </a:br>
                      <a:endParaRPr lang="tr-TR" sz="1400" dirty="0">
                        <a:effectLst/>
                      </a:endParaRPr>
                    </a:p>
                  </a:txBody>
                  <a:tcPr marL="25400" marR="25400" marT="19086" marB="19086"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l"/>
                      <a:r>
                        <a:rPr lang="tr-TR" sz="1200">
                          <a:effectLst/>
                        </a:rPr>
                        <a:t>Balıkesir Üniversitesi</a:t>
                      </a:r>
                      <a:br>
                        <a:rPr lang="tr-TR" sz="1200">
                          <a:effectLst/>
                        </a:rPr>
                      </a:br>
                      <a:r>
                        <a:rPr lang="tr-TR" sz="1200">
                          <a:effectLst/>
                        </a:rPr>
                        <a:t>Balıkesir</a:t>
                      </a:r>
                    </a:p>
                  </a:txBody>
                  <a:tcPr marL="25400" marR="25400" marT="19086" marB="19086"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l"/>
                      <a:r>
                        <a:rPr lang="tr-TR" sz="1200" dirty="0">
                          <a:effectLst/>
                        </a:rPr>
                        <a:t>Rehberlik ve Psikolojik Danışmanlık</a:t>
                      </a:r>
                      <a:br>
                        <a:rPr lang="tr-TR" sz="1200" dirty="0">
                          <a:effectLst/>
                        </a:rPr>
                      </a:br>
                      <a:r>
                        <a:rPr lang="tr-TR" sz="1200" dirty="0" err="1">
                          <a:effectLst/>
                        </a:rPr>
                        <a:t>Necatibey</a:t>
                      </a:r>
                      <a:r>
                        <a:rPr lang="tr-TR" sz="1200" dirty="0">
                          <a:effectLst/>
                        </a:rPr>
                        <a:t> Eğitim Fakültesi</a:t>
                      </a:r>
                    </a:p>
                  </a:txBody>
                  <a:tcPr marL="25400" marR="25400" marT="19086" marB="19086"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ctr"/>
                      <a:r>
                        <a:rPr lang="tr-TR" sz="1200">
                          <a:effectLst/>
                        </a:rPr>
                        <a:t>EA</a:t>
                      </a:r>
                    </a:p>
                  </a:txBody>
                  <a:tcPr marL="25400" marR="25400" marT="19086" marB="19086"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ctr"/>
                      <a:r>
                        <a:rPr lang="tr-TR" sz="1200" dirty="0" smtClean="0">
                          <a:effectLst/>
                        </a:rPr>
                        <a:t>85600</a:t>
                      </a:r>
                      <a:endParaRPr lang="tr-TR" sz="1200" dirty="0">
                        <a:effectLst/>
                      </a:endParaRPr>
                    </a:p>
                    <a:p>
                      <a:pPr algn="ctr"/>
                      <a:r>
                        <a:rPr lang="tr-TR" sz="1200" b="1" dirty="0" smtClean="0">
                          <a:solidFill>
                            <a:srgbClr val="FF0000"/>
                          </a:solidFill>
                          <a:effectLst/>
                        </a:rPr>
                        <a:t>131.032</a:t>
                      </a:r>
                    </a:p>
                    <a:p>
                      <a:pPr algn="ctr"/>
                      <a:r>
                        <a:rPr lang="tr-TR" sz="1200" b="1" dirty="0" smtClean="0">
                          <a:solidFill>
                            <a:srgbClr val="7030A0"/>
                          </a:solidFill>
                          <a:effectLst/>
                        </a:rPr>
                        <a:t>145.</a:t>
                      </a:r>
                      <a:endParaRPr lang="tr-TR" sz="1200" dirty="0">
                        <a:solidFill>
                          <a:srgbClr val="7030A0"/>
                        </a:solidFill>
                        <a:effectLst/>
                      </a:endParaRPr>
                    </a:p>
                  </a:txBody>
                  <a:tcPr marL="25400" marR="25400" marT="19086" marB="19086"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ctr"/>
                      <a:r>
                        <a:rPr lang="tr-TR" sz="1200" dirty="0">
                          <a:solidFill>
                            <a:srgbClr val="800000"/>
                          </a:solidFill>
                          <a:effectLst/>
                        </a:rPr>
                        <a:t>307,36</a:t>
                      </a:r>
                      <a:endParaRPr lang="tr-TR" sz="1200" dirty="0">
                        <a:effectLst/>
                      </a:endParaRPr>
                    </a:p>
                  </a:txBody>
                  <a:tcPr marL="25400" marR="25400" marT="19086" marB="19086"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r>
            </a:tbl>
          </a:graphicData>
        </a:graphic>
      </p:graphicFrame>
      <p:graphicFrame>
        <p:nvGraphicFramePr>
          <p:cNvPr id="6" name="Tablo 5"/>
          <p:cNvGraphicFramePr>
            <a:graphicFrameLocks noGrp="1"/>
          </p:cNvGraphicFramePr>
          <p:nvPr>
            <p:extLst>
              <p:ext uri="{D42A27DB-BD31-4B8C-83A1-F6EECF244321}">
                <p14:modId xmlns:p14="http://schemas.microsoft.com/office/powerpoint/2010/main" xmlns="" val="2636007734"/>
              </p:ext>
            </p:extLst>
          </p:nvPr>
        </p:nvGraphicFramePr>
        <p:xfrm>
          <a:off x="152403" y="1916115"/>
          <a:ext cx="11521017" cy="606425"/>
        </p:xfrm>
        <a:graphic>
          <a:graphicData uri="http://schemas.openxmlformats.org/drawingml/2006/table">
            <a:tbl>
              <a:tblPr/>
              <a:tblGrid>
                <a:gridCol w="1047365"/>
                <a:gridCol w="2827887"/>
                <a:gridCol w="3351569"/>
                <a:gridCol w="523681"/>
                <a:gridCol w="2827887"/>
                <a:gridCol w="942628"/>
              </a:tblGrid>
              <a:tr h="606425">
                <a:tc>
                  <a:txBody>
                    <a:bodyPr/>
                    <a:lstStyle/>
                    <a:p>
                      <a:pPr algn="ctr"/>
                      <a:r>
                        <a:rPr lang="tr-TR" sz="1100" dirty="0">
                          <a:effectLst/>
                        </a:rPr>
                        <a:t>110510133</a:t>
                      </a:r>
                      <a:r>
                        <a:rPr lang="tr-TR" sz="1400" dirty="0">
                          <a:effectLst/>
                        </a:rPr>
                        <a:t/>
                      </a:r>
                      <a:br>
                        <a:rPr lang="tr-TR" sz="1400" dirty="0">
                          <a:effectLst/>
                        </a:rPr>
                      </a:br>
                      <a:endParaRPr lang="tr-TR" sz="1400" dirty="0">
                        <a:effectLst/>
                      </a:endParaRPr>
                    </a:p>
                  </a:txBody>
                  <a:tcPr marL="25400" marR="25400" marT="19060" marB="19060"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l"/>
                      <a:r>
                        <a:rPr lang="tr-TR" sz="1200">
                          <a:effectLst/>
                        </a:rPr>
                        <a:t>Alanya Alaaddin Keykubat Üniversitesi</a:t>
                      </a:r>
                      <a:br>
                        <a:rPr lang="tr-TR" sz="1200">
                          <a:effectLst/>
                        </a:rPr>
                      </a:br>
                      <a:r>
                        <a:rPr lang="tr-TR" sz="1200">
                          <a:effectLst/>
                        </a:rPr>
                        <a:t>Antalya</a:t>
                      </a:r>
                    </a:p>
                  </a:txBody>
                  <a:tcPr marL="25400" marR="25400" marT="19060" marB="19060"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l"/>
                      <a:r>
                        <a:rPr lang="tr-TR" sz="1200" dirty="0">
                          <a:effectLst/>
                        </a:rPr>
                        <a:t>Rehberlik ve Psikolojik Danışmanlık</a:t>
                      </a:r>
                      <a:br>
                        <a:rPr lang="tr-TR" sz="1200" dirty="0">
                          <a:effectLst/>
                        </a:rPr>
                      </a:br>
                      <a:r>
                        <a:rPr lang="tr-TR" sz="1200" dirty="0">
                          <a:effectLst/>
                        </a:rPr>
                        <a:t>Eğitim Fakültesi</a:t>
                      </a:r>
                    </a:p>
                  </a:txBody>
                  <a:tcPr marL="25400" marR="25400" marT="19060" marB="19060"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ctr"/>
                      <a:r>
                        <a:rPr lang="tr-TR" sz="1200">
                          <a:effectLst/>
                        </a:rPr>
                        <a:t>EA</a:t>
                      </a:r>
                    </a:p>
                  </a:txBody>
                  <a:tcPr marL="25400" marR="25400" marT="19060" marB="19060"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ctr"/>
                      <a:r>
                        <a:rPr lang="tr-TR" sz="1200" dirty="0" smtClean="0">
                          <a:effectLst/>
                        </a:rPr>
                        <a:t>90700</a:t>
                      </a:r>
                      <a:endParaRPr lang="tr-TR" sz="1200" dirty="0">
                        <a:effectLst/>
                      </a:endParaRPr>
                    </a:p>
                    <a:p>
                      <a:pPr algn="ctr"/>
                      <a:r>
                        <a:rPr lang="tr-TR" sz="1200" b="1" dirty="0" smtClean="0">
                          <a:solidFill>
                            <a:srgbClr val="FF0000"/>
                          </a:solidFill>
                          <a:effectLst/>
                        </a:rPr>
                        <a:t>132.527</a:t>
                      </a:r>
                    </a:p>
                    <a:p>
                      <a:pPr algn="ctr"/>
                      <a:r>
                        <a:rPr lang="tr-TR" sz="1200" b="1" dirty="0" smtClean="0">
                          <a:solidFill>
                            <a:srgbClr val="7030A0"/>
                          </a:solidFill>
                          <a:effectLst/>
                        </a:rPr>
                        <a:t>154.</a:t>
                      </a:r>
                      <a:endParaRPr lang="tr-TR" sz="1200" dirty="0">
                        <a:solidFill>
                          <a:srgbClr val="7030A0"/>
                        </a:solidFill>
                        <a:effectLst/>
                      </a:endParaRPr>
                    </a:p>
                  </a:txBody>
                  <a:tcPr marL="25400" marR="25400" marT="19060" marB="19060"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ctr"/>
                      <a:r>
                        <a:rPr lang="tr-TR" sz="1200" dirty="0">
                          <a:solidFill>
                            <a:srgbClr val="800000"/>
                          </a:solidFill>
                          <a:effectLst/>
                        </a:rPr>
                        <a:t>306,78</a:t>
                      </a:r>
                      <a:endParaRPr lang="tr-TR" sz="1200" dirty="0">
                        <a:effectLst/>
                      </a:endParaRPr>
                    </a:p>
                  </a:txBody>
                  <a:tcPr marL="25400" marR="25400" marT="19060" marB="19060"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r>
            </a:tbl>
          </a:graphicData>
        </a:graphic>
      </p:graphicFrame>
      <p:graphicFrame>
        <p:nvGraphicFramePr>
          <p:cNvPr id="13" name="Tablo 12"/>
          <p:cNvGraphicFramePr>
            <a:graphicFrameLocks noGrp="1"/>
          </p:cNvGraphicFramePr>
          <p:nvPr>
            <p:extLst>
              <p:ext uri="{D42A27DB-BD31-4B8C-83A1-F6EECF244321}">
                <p14:modId xmlns:p14="http://schemas.microsoft.com/office/powerpoint/2010/main" xmlns="" val="3491610369"/>
              </p:ext>
            </p:extLst>
          </p:nvPr>
        </p:nvGraphicFramePr>
        <p:xfrm>
          <a:off x="152400" y="2637217"/>
          <a:ext cx="11521016" cy="606425"/>
        </p:xfrm>
        <a:graphic>
          <a:graphicData uri="http://schemas.openxmlformats.org/drawingml/2006/table">
            <a:tbl>
              <a:tblPr/>
              <a:tblGrid>
                <a:gridCol w="1047365"/>
                <a:gridCol w="2827887"/>
                <a:gridCol w="3351568"/>
                <a:gridCol w="523681"/>
                <a:gridCol w="2827887"/>
                <a:gridCol w="942628"/>
              </a:tblGrid>
              <a:tr h="606425">
                <a:tc>
                  <a:txBody>
                    <a:bodyPr/>
                    <a:lstStyle/>
                    <a:p>
                      <a:pPr algn="ctr"/>
                      <a:r>
                        <a:rPr lang="tr-TR" sz="1000" dirty="0">
                          <a:effectLst/>
                        </a:rPr>
                        <a:t>109410721</a:t>
                      </a:r>
                      <a:r>
                        <a:rPr lang="tr-TR" sz="1200" dirty="0">
                          <a:effectLst/>
                        </a:rPr>
                        <a:t/>
                      </a:r>
                      <a:br>
                        <a:rPr lang="tr-TR" sz="1200" dirty="0">
                          <a:effectLst/>
                        </a:rPr>
                      </a:br>
                      <a:endParaRPr lang="tr-TR" sz="1200" dirty="0">
                        <a:effectLst/>
                      </a:endParaRPr>
                    </a:p>
                  </a:txBody>
                  <a:tcPr marL="25400" marR="25400" marT="19039" marB="19039"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l"/>
                      <a:r>
                        <a:rPr lang="tr-TR" sz="1200" dirty="0">
                          <a:effectLst/>
                        </a:rPr>
                        <a:t>Trakya Üniversitesi</a:t>
                      </a:r>
                      <a:br>
                        <a:rPr lang="tr-TR" sz="1200" dirty="0">
                          <a:effectLst/>
                        </a:rPr>
                      </a:br>
                      <a:r>
                        <a:rPr lang="tr-TR" sz="1200" dirty="0">
                          <a:effectLst/>
                        </a:rPr>
                        <a:t>Edirne</a:t>
                      </a:r>
                    </a:p>
                  </a:txBody>
                  <a:tcPr marL="25400" marR="25400" marT="19039" marB="19039"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l"/>
                      <a:r>
                        <a:rPr lang="tr-TR" sz="1200" dirty="0">
                          <a:effectLst/>
                        </a:rPr>
                        <a:t>Rehberlik ve Psikolojik Danışmanlık</a:t>
                      </a:r>
                      <a:br>
                        <a:rPr lang="tr-TR" sz="1200" dirty="0">
                          <a:effectLst/>
                        </a:rPr>
                      </a:br>
                      <a:r>
                        <a:rPr lang="tr-TR" sz="1200" dirty="0">
                          <a:effectLst/>
                        </a:rPr>
                        <a:t>Eğitim Fakültesi</a:t>
                      </a:r>
                    </a:p>
                  </a:txBody>
                  <a:tcPr marL="25400" marR="25400" marT="19039" marB="19039"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ctr"/>
                      <a:r>
                        <a:rPr lang="tr-TR" sz="1200">
                          <a:effectLst/>
                        </a:rPr>
                        <a:t>EA</a:t>
                      </a:r>
                    </a:p>
                  </a:txBody>
                  <a:tcPr marL="25400" marR="25400" marT="19039" marB="19039"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ctr"/>
                      <a:r>
                        <a:rPr lang="tr-TR" sz="1200" dirty="0" smtClean="0">
                          <a:effectLst/>
                        </a:rPr>
                        <a:t>93800</a:t>
                      </a:r>
                      <a:endParaRPr lang="tr-TR" sz="1200" dirty="0">
                        <a:effectLst/>
                      </a:endParaRPr>
                    </a:p>
                    <a:p>
                      <a:pPr algn="ctr"/>
                      <a:r>
                        <a:rPr lang="tr-TR" sz="1200" b="1" dirty="0" smtClean="0">
                          <a:solidFill>
                            <a:srgbClr val="FF0000"/>
                          </a:solidFill>
                          <a:effectLst/>
                        </a:rPr>
                        <a:t>149.559</a:t>
                      </a:r>
                    </a:p>
                    <a:p>
                      <a:pPr algn="ctr"/>
                      <a:r>
                        <a:rPr lang="tr-TR" sz="1200" b="1" dirty="0" smtClean="0">
                          <a:solidFill>
                            <a:srgbClr val="7030A0"/>
                          </a:solidFill>
                          <a:effectLst/>
                        </a:rPr>
                        <a:t>160</a:t>
                      </a:r>
                      <a:r>
                        <a:rPr lang="tr-TR" sz="1200" b="1" dirty="0" smtClean="0">
                          <a:solidFill>
                            <a:srgbClr val="FF0000"/>
                          </a:solidFill>
                          <a:effectLst/>
                        </a:rPr>
                        <a:t>.</a:t>
                      </a:r>
                      <a:endParaRPr lang="tr-TR" sz="1200" dirty="0">
                        <a:effectLst/>
                      </a:endParaRPr>
                    </a:p>
                  </a:txBody>
                  <a:tcPr marL="25400" marR="25400" marT="19039" marB="19039"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ctr"/>
                      <a:r>
                        <a:rPr lang="tr-TR" sz="1200" dirty="0">
                          <a:solidFill>
                            <a:srgbClr val="800000"/>
                          </a:solidFill>
                          <a:effectLst/>
                        </a:rPr>
                        <a:t>300,64</a:t>
                      </a:r>
                      <a:endParaRPr lang="tr-TR" sz="1200" dirty="0">
                        <a:effectLst/>
                      </a:endParaRPr>
                    </a:p>
                  </a:txBody>
                  <a:tcPr marL="25400" marR="25400" marT="19039" marB="19039"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r>
            </a:tbl>
          </a:graphicData>
        </a:graphic>
      </p:graphicFrame>
      <p:graphicFrame>
        <p:nvGraphicFramePr>
          <p:cNvPr id="14" name="Tablo 13"/>
          <p:cNvGraphicFramePr>
            <a:graphicFrameLocks noGrp="1"/>
          </p:cNvGraphicFramePr>
          <p:nvPr>
            <p:extLst>
              <p:ext uri="{D42A27DB-BD31-4B8C-83A1-F6EECF244321}">
                <p14:modId xmlns:p14="http://schemas.microsoft.com/office/powerpoint/2010/main" xmlns="" val="1991805258"/>
              </p:ext>
            </p:extLst>
          </p:nvPr>
        </p:nvGraphicFramePr>
        <p:xfrm>
          <a:off x="152403" y="3284540"/>
          <a:ext cx="11521017" cy="587375"/>
        </p:xfrm>
        <a:graphic>
          <a:graphicData uri="http://schemas.openxmlformats.org/drawingml/2006/table">
            <a:tbl>
              <a:tblPr/>
              <a:tblGrid>
                <a:gridCol w="1047365"/>
                <a:gridCol w="2827887"/>
                <a:gridCol w="3351569"/>
                <a:gridCol w="523681"/>
                <a:gridCol w="2827887"/>
                <a:gridCol w="942628"/>
              </a:tblGrid>
              <a:tr h="587375">
                <a:tc>
                  <a:txBody>
                    <a:bodyPr/>
                    <a:lstStyle/>
                    <a:p>
                      <a:pPr algn="ctr"/>
                      <a:r>
                        <a:rPr lang="tr-TR" sz="1100" dirty="0">
                          <a:effectLst/>
                        </a:rPr>
                        <a:t>102510459</a:t>
                      </a:r>
                      <a:r>
                        <a:rPr lang="tr-TR" sz="1200" dirty="0">
                          <a:effectLst/>
                        </a:rPr>
                        <a:t/>
                      </a:r>
                      <a:br>
                        <a:rPr lang="tr-TR" sz="1200" dirty="0">
                          <a:effectLst/>
                        </a:rPr>
                      </a:br>
                      <a:endParaRPr lang="tr-TR" sz="1200" dirty="0">
                        <a:effectLst/>
                      </a:endParaRPr>
                    </a:p>
                  </a:txBody>
                  <a:tcPr marL="25400" marR="25400" marT="19062" marB="19062"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l"/>
                      <a:r>
                        <a:rPr lang="it-IT" sz="1200" dirty="0">
                          <a:effectLst/>
                        </a:rPr>
                        <a:t>Manisa Celâl Bayar Üniversitesi</a:t>
                      </a:r>
                      <a:br>
                        <a:rPr lang="it-IT" sz="1200" dirty="0">
                          <a:effectLst/>
                        </a:rPr>
                      </a:br>
                      <a:r>
                        <a:rPr lang="it-IT" sz="1200" dirty="0">
                          <a:effectLst/>
                        </a:rPr>
                        <a:t>Manisa</a:t>
                      </a:r>
                    </a:p>
                  </a:txBody>
                  <a:tcPr marL="25400" marR="25400" marT="19062" marB="19062"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l"/>
                      <a:r>
                        <a:rPr lang="tr-TR" sz="1200" dirty="0">
                          <a:effectLst/>
                        </a:rPr>
                        <a:t>Rehberlik ve Psikolojik Danışmanlık</a:t>
                      </a:r>
                      <a:br>
                        <a:rPr lang="tr-TR" sz="1200" dirty="0">
                          <a:effectLst/>
                        </a:rPr>
                      </a:br>
                      <a:r>
                        <a:rPr lang="tr-TR" sz="1200" dirty="0">
                          <a:effectLst/>
                        </a:rPr>
                        <a:t>Eğitim Fakültesi</a:t>
                      </a:r>
                    </a:p>
                  </a:txBody>
                  <a:tcPr marL="25400" marR="25400" marT="19062" marB="19062"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ctr"/>
                      <a:r>
                        <a:rPr lang="tr-TR" sz="1200">
                          <a:effectLst/>
                        </a:rPr>
                        <a:t>EA</a:t>
                      </a:r>
                    </a:p>
                  </a:txBody>
                  <a:tcPr marL="25400" marR="25400" marT="19062" marB="19062"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ctr"/>
                      <a:r>
                        <a:rPr lang="tr-TR" sz="1200" dirty="0" smtClean="0">
                          <a:effectLst/>
                        </a:rPr>
                        <a:t>105000</a:t>
                      </a:r>
                      <a:endParaRPr lang="tr-TR" sz="1200" dirty="0">
                        <a:effectLst/>
                      </a:endParaRPr>
                    </a:p>
                    <a:p>
                      <a:pPr algn="ctr"/>
                      <a:r>
                        <a:rPr lang="tr-TR" sz="1200" b="1" dirty="0" smtClean="0">
                          <a:solidFill>
                            <a:srgbClr val="FF0000"/>
                          </a:solidFill>
                          <a:effectLst/>
                        </a:rPr>
                        <a:t>147.726</a:t>
                      </a:r>
                    </a:p>
                    <a:p>
                      <a:pPr algn="ctr"/>
                      <a:r>
                        <a:rPr lang="tr-TR" sz="1200" b="1" dirty="0" smtClean="0">
                          <a:solidFill>
                            <a:srgbClr val="7030A0"/>
                          </a:solidFill>
                          <a:effectLst/>
                        </a:rPr>
                        <a:t>165</a:t>
                      </a:r>
                      <a:r>
                        <a:rPr lang="tr-TR" sz="1200" b="1" dirty="0" smtClean="0">
                          <a:solidFill>
                            <a:srgbClr val="FF0000"/>
                          </a:solidFill>
                          <a:effectLst/>
                        </a:rPr>
                        <a:t>.</a:t>
                      </a:r>
                      <a:endParaRPr lang="tr-TR" sz="1200" dirty="0">
                        <a:effectLst/>
                      </a:endParaRPr>
                    </a:p>
                  </a:txBody>
                  <a:tcPr marL="25400" marR="25400" marT="19062" marB="19062"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ctr"/>
                      <a:r>
                        <a:rPr lang="tr-TR" sz="1200" dirty="0">
                          <a:solidFill>
                            <a:srgbClr val="800000"/>
                          </a:solidFill>
                          <a:effectLst/>
                        </a:rPr>
                        <a:t>301,27</a:t>
                      </a:r>
                      <a:endParaRPr lang="tr-TR" sz="1200" dirty="0">
                        <a:effectLst/>
                      </a:endParaRPr>
                    </a:p>
                  </a:txBody>
                  <a:tcPr marL="25400" marR="25400" marT="19062" marB="19062"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r>
            </a:tbl>
          </a:graphicData>
        </a:graphic>
      </p:graphicFrame>
      <p:graphicFrame>
        <p:nvGraphicFramePr>
          <p:cNvPr id="15" name="Tablo 14"/>
          <p:cNvGraphicFramePr>
            <a:graphicFrameLocks noGrp="1"/>
          </p:cNvGraphicFramePr>
          <p:nvPr>
            <p:extLst>
              <p:ext uri="{D42A27DB-BD31-4B8C-83A1-F6EECF244321}">
                <p14:modId xmlns:p14="http://schemas.microsoft.com/office/powerpoint/2010/main" xmlns="" val="4078969397"/>
              </p:ext>
            </p:extLst>
          </p:nvPr>
        </p:nvGraphicFramePr>
        <p:xfrm>
          <a:off x="143936" y="3933825"/>
          <a:ext cx="11521015" cy="587375"/>
        </p:xfrm>
        <a:graphic>
          <a:graphicData uri="http://schemas.openxmlformats.org/drawingml/2006/table">
            <a:tbl>
              <a:tblPr/>
              <a:tblGrid>
                <a:gridCol w="1047365"/>
                <a:gridCol w="2827885"/>
                <a:gridCol w="3351568"/>
                <a:gridCol w="523683"/>
                <a:gridCol w="2827885"/>
                <a:gridCol w="942629"/>
              </a:tblGrid>
              <a:tr h="587375">
                <a:tc>
                  <a:txBody>
                    <a:bodyPr/>
                    <a:lstStyle/>
                    <a:p>
                      <a:pPr algn="ctr"/>
                      <a:r>
                        <a:rPr lang="tr-TR" sz="1000" dirty="0">
                          <a:effectLst/>
                        </a:rPr>
                        <a:t>103310467</a:t>
                      </a:r>
                      <a:r>
                        <a:rPr lang="tr-TR" sz="1200" dirty="0">
                          <a:effectLst/>
                        </a:rPr>
                        <a:t/>
                      </a:r>
                      <a:br>
                        <a:rPr lang="tr-TR" sz="1200" dirty="0">
                          <a:effectLst/>
                        </a:rPr>
                      </a:br>
                      <a:endParaRPr lang="tr-TR" sz="1200" dirty="0">
                        <a:effectLst/>
                      </a:endParaRPr>
                    </a:p>
                  </a:txBody>
                  <a:tcPr marL="25400" marR="25400" marT="19034" marB="19034"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l"/>
                      <a:r>
                        <a:rPr lang="tr-TR" sz="1200" dirty="0">
                          <a:effectLst/>
                        </a:rPr>
                        <a:t>Düzce Üniversitesi</a:t>
                      </a:r>
                      <a:br>
                        <a:rPr lang="tr-TR" sz="1200" dirty="0">
                          <a:effectLst/>
                        </a:rPr>
                      </a:br>
                      <a:r>
                        <a:rPr lang="tr-TR" sz="1200" dirty="0">
                          <a:effectLst/>
                        </a:rPr>
                        <a:t>Düzce</a:t>
                      </a:r>
                    </a:p>
                  </a:txBody>
                  <a:tcPr marL="25400" marR="25400" marT="19034" marB="19034"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l"/>
                      <a:r>
                        <a:rPr lang="tr-TR" sz="1200" dirty="0">
                          <a:effectLst/>
                        </a:rPr>
                        <a:t>Rehberlik ve Psikolojik Danışmanlık</a:t>
                      </a:r>
                      <a:br>
                        <a:rPr lang="tr-TR" sz="1200" dirty="0">
                          <a:effectLst/>
                        </a:rPr>
                      </a:br>
                      <a:r>
                        <a:rPr lang="tr-TR" sz="1200" dirty="0">
                          <a:effectLst/>
                        </a:rPr>
                        <a:t>Eğitim Fakültesi</a:t>
                      </a:r>
                    </a:p>
                  </a:txBody>
                  <a:tcPr marL="25400" marR="25400" marT="19034" marB="19034"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ctr"/>
                      <a:r>
                        <a:rPr lang="tr-TR" sz="1200">
                          <a:effectLst/>
                        </a:rPr>
                        <a:t>EA</a:t>
                      </a:r>
                    </a:p>
                  </a:txBody>
                  <a:tcPr marL="25400" marR="25400" marT="19034" marB="19034"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ctr"/>
                      <a:r>
                        <a:rPr lang="tr-TR" sz="1200" dirty="0" smtClean="0">
                          <a:effectLst/>
                        </a:rPr>
                        <a:t>106000</a:t>
                      </a:r>
                      <a:endParaRPr lang="tr-TR" sz="1200" dirty="0">
                        <a:effectLst/>
                      </a:endParaRPr>
                    </a:p>
                    <a:p>
                      <a:pPr algn="ctr"/>
                      <a:r>
                        <a:rPr lang="tr-TR" sz="1200" b="1" dirty="0" smtClean="0">
                          <a:solidFill>
                            <a:srgbClr val="FF0000"/>
                          </a:solidFill>
                          <a:effectLst/>
                        </a:rPr>
                        <a:t>166.650</a:t>
                      </a:r>
                    </a:p>
                    <a:p>
                      <a:pPr algn="ctr"/>
                      <a:r>
                        <a:rPr lang="tr-TR" sz="1200" b="1" dirty="0" smtClean="0">
                          <a:solidFill>
                            <a:srgbClr val="7030A0"/>
                          </a:solidFill>
                          <a:effectLst/>
                        </a:rPr>
                        <a:t>169</a:t>
                      </a:r>
                      <a:r>
                        <a:rPr lang="tr-TR" sz="1200" b="1" dirty="0" smtClean="0">
                          <a:solidFill>
                            <a:srgbClr val="FF0000"/>
                          </a:solidFill>
                          <a:effectLst/>
                        </a:rPr>
                        <a:t>.</a:t>
                      </a:r>
                      <a:endParaRPr lang="tr-TR" sz="1200" dirty="0">
                        <a:effectLst/>
                      </a:endParaRPr>
                    </a:p>
                  </a:txBody>
                  <a:tcPr marL="25400" marR="25400" marT="19034" marB="19034"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ctr"/>
                      <a:r>
                        <a:rPr lang="tr-TR" sz="1200" dirty="0">
                          <a:solidFill>
                            <a:srgbClr val="800000"/>
                          </a:solidFill>
                          <a:effectLst/>
                        </a:rPr>
                        <a:t>295,03</a:t>
                      </a:r>
                      <a:endParaRPr lang="tr-TR" sz="1200" dirty="0">
                        <a:effectLst/>
                      </a:endParaRPr>
                    </a:p>
                  </a:txBody>
                  <a:tcPr marL="25400" marR="25400" marT="19034" marB="19034"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r>
            </a:tbl>
          </a:graphicData>
        </a:graphic>
      </p:graphicFrame>
      <p:graphicFrame>
        <p:nvGraphicFramePr>
          <p:cNvPr id="16" name="Tablo 15"/>
          <p:cNvGraphicFramePr>
            <a:graphicFrameLocks noGrp="1"/>
          </p:cNvGraphicFramePr>
          <p:nvPr>
            <p:extLst>
              <p:ext uri="{D42A27DB-BD31-4B8C-83A1-F6EECF244321}">
                <p14:modId xmlns:p14="http://schemas.microsoft.com/office/powerpoint/2010/main" xmlns="" val="1343970347"/>
              </p:ext>
            </p:extLst>
          </p:nvPr>
        </p:nvGraphicFramePr>
        <p:xfrm>
          <a:off x="130683" y="5303562"/>
          <a:ext cx="11521017" cy="678162"/>
        </p:xfrm>
        <a:graphic>
          <a:graphicData uri="http://schemas.openxmlformats.org/drawingml/2006/table">
            <a:tbl>
              <a:tblPr/>
              <a:tblGrid>
                <a:gridCol w="1047365"/>
                <a:gridCol w="2827887"/>
                <a:gridCol w="3351569"/>
                <a:gridCol w="523681"/>
                <a:gridCol w="2827887"/>
                <a:gridCol w="942628"/>
              </a:tblGrid>
              <a:tr h="677862">
                <a:tc>
                  <a:txBody>
                    <a:bodyPr/>
                    <a:lstStyle/>
                    <a:p>
                      <a:pPr algn="ctr"/>
                      <a:r>
                        <a:rPr lang="tr-TR" sz="1050" dirty="0">
                          <a:effectLst/>
                        </a:rPr>
                        <a:t>106410421</a:t>
                      </a:r>
                      <a:r>
                        <a:rPr lang="tr-TR" sz="1200" dirty="0">
                          <a:effectLst/>
                        </a:rPr>
                        <a:t/>
                      </a:r>
                      <a:br>
                        <a:rPr lang="tr-TR" sz="1200" dirty="0">
                          <a:effectLst/>
                        </a:rPr>
                      </a:br>
                      <a:endParaRPr lang="tr-TR" sz="1200" dirty="0">
                        <a:effectLst/>
                      </a:endParaRPr>
                    </a:p>
                  </a:txBody>
                  <a:tcPr marL="25400" marR="25400" marT="19041" marB="19041"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c>
                  <a:txBody>
                    <a:bodyPr/>
                    <a:lstStyle/>
                    <a:p>
                      <a:pPr algn="l"/>
                      <a:r>
                        <a:rPr lang="tr-TR" sz="1200">
                          <a:effectLst/>
                        </a:rPr>
                        <a:t>Kastamonu Üniversitesi</a:t>
                      </a:r>
                      <a:br>
                        <a:rPr lang="tr-TR" sz="1200">
                          <a:effectLst/>
                        </a:rPr>
                      </a:br>
                      <a:r>
                        <a:rPr lang="tr-TR" sz="1200">
                          <a:effectLst/>
                        </a:rPr>
                        <a:t>Kastamonu</a:t>
                      </a:r>
                    </a:p>
                  </a:txBody>
                  <a:tcPr marL="25400" marR="25400" marT="19041" marB="19041"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c>
                  <a:txBody>
                    <a:bodyPr/>
                    <a:lstStyle/>
                    <a:p>
                      <a:pPr algn="l"/>
                      <a:r>
                        <a:rPr lang="tr-TR" sz="1200" dirty="0">
                          <a:effectLst/>
                        </a:rPr>
                        <a:t>Rehberlik ve Psikolojik Danışmanlık</a:t>
                      </a:r>
                      <a:br>
                        <a:rPr lang="tr-TR" sz="1200" dirty="0">
                          <a:effectLst/>
                        </a:rPr>
                      </a:br>
                      <a:r>
                        <a:rPr lang="tr-TR" sz="1200" dirty="0">
                          <a:effectLst/>
                        </a:rPr>
                        <a:t>Eğitim Fakültesi</a:t>
                      </a:r>
                    </a:p>
                  </a:txBody>
                  <a:tcPr marL="25400" marR="25400" marT="19041" marB="19041"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c>
                  <a:txBody>
                    <a:bodyPr/>
                    <a:lstStyle/>
                    <a:p>
                      <a:pPr algn="ctr"/>
                      <a:r>
                        <a:rPr lang="tr-TR" sz="1200">
                          <a:effectLst/>
                        </a:rPr>
                        <a:t>EA</a:t>
                      </a:r>
                    </a:p>
                  </a:txBody>
                  <a:tcPr marL="25400" marR="25400" marT="19041" marB="19041"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c>
                  <a:txBody>
                    <a:bodyPr/>
                    <a:lstStyle/>
                    <a:p>
                      <a:pPr algn="ctr"/>
                      <a:r>
                        <a:rPr lang="tr-TR" sz="1400" dirty="0" smtClean="0">
                          <a:effectLst/>
                        </a:rPr>
                        <a:t>132000</a:t>
                      </a:r>
                      <a:endParaRPr lang="tr-TR" sz="1400" dirty="0">
                        <a:effectLst/>
                      </a:endParaRPr>
                    </a:p>
                    <a:p>
                      <a:pPr algn="ctr"/>
                      <a:r>
                        <a:rPr lang="tr-TR" sz="1400" b="1" dirty="0" smtClean="0">
                          <a:solidFill>
                            <a:srgbClr val="FF0000"/>
                          </a:solidFill>
                          <a:effectLst/>
                        </a:rPr>
                        <a:t>183.892</a:t>
                      </a:r>
                    </a:p>
                    <a:p>
                      <a:pPr algn="ctr"/>
                      <a:r>
                        <a:rPr lang="tr-TR" sz="1400" b="1" dirty="0" smtClean="0">
                          <a:solidFill>
                            <a:srgbClr val="7030A0"/>
                          </a:solidFill>
                          <a:effectLst/>
                        </a:rPr>
                        <a:t>188</a:t>
                      </a:r>
                      <a:r>
                        <a:rPr lang="tr-TR" sz="1200" b="1" dirty="0" smtClean="0">
                          <a:solidFill>
                            <a:srgbClr val="FF0000"/>
                          </a:solidFill>
                          <a:effectLst/>
                        </a:rPr>
                        <a:t>.</a:t>
                      </a:r>
                      <a:endParaRPr lang="tr-TR" sz="1200" dirty="0">
                        <a:effectLst/>
                      </a:endParaRPr>
                    </a:p>
                  </a:txBody>
                  <a:tcPr marL="25400" marR="25400" marT="19041" marB="19041"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c>
                  <a:txBody>
                    <a:bodyPr/>
                    <a:lstStyle/>
                    <a:p>
                      <a:pPr algn="ctr"/>
                      <a:r>
                        <a:rPr lang="tr-TR" sz="1200" dirty="0">
                          <a:solidFill>
                            <a:srgbClr val="800000"/>
                          </a:solidFill>
                          <a:effectLst/>
                        </a:rPr>
                        <a:t>289,86</a:t>
                      </a:r>
                      <a:endParaRPr lang="tr-TR" sz="1200" dirty="0">
                        <a:effectLst/>
                      </a:endParaRPr>
                    </a:p>
                  </a:txBody>
                  <a:tcPr marL="25400" marR="25400" marT="19041" marB="19041"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r>
            </a:tbl>
          </a:graphicData>
        </a:graphic>
      </p:graphicFrame>
      <p:graphicFrame>
        <p:nvGraphicFramePr>
          <p:cNvPr id="17" name="Tablo 16"/>
          <p:cNvGraphicFramePr>
            <a:graphicFrameLocks noGrp="1"/>
          </p:cNvGraphicFramePr>
          <p:nvPr>
            <p:extLst>
              <p:ext uri="{D42A27DB-BD31-4B8C-83A1-F6EECF244321}">
                <p14:modId xmlns:p14="http://schemas.microsoft.com/office/powerpoint/2010/main" xmlns="" val="2532984763"/>
              </p:ext>
            </p:extLst>
          </p:nvPr>
        </p:nvGraphicFramePr>
        <p:xfrm>
          <a:off x="130683" y="4641401"/>
          <a:ext cx="11521017" cy="606425"/>
        </p:xfrm>
        <a:graphic>
          <a:graphicData uri="http://schemas.openxmlformats.org/drawingml/2006/table">
            <a:tbl>
              <a:tblPr/>
              <a:tblGrid>
                <a:gridCol w="1047365"/>
                <a:gridCol w="2827887"/>
                <a:gridCol w="3351569"/>
                <a:gridCol w="523681"/>
                <a:gridCol w="2827887"/>
                <a:gridCol w="942628"/>
              </a:tblGrid>
              <a:tr h="606425">
                <a:tc>
                  <a:txBody>
                    <a:bodyPr/>
                    <a:lstStyle/>
                    <a:p>
                      <a:pPr algn="ctr"/>
                      <a:r>
                        <a:rPr lang="tr-TR" sz="1100" dirty="0">
                          <a:effectLst/>
                        </a:rPr>
                        <a:t>109190026</a:t>
                      </a:r>
                      <a:r>
                        <a:rPr lang="tr-TR" sz="1200" dirty="0">
                          <a:effectLst/>
                        </a:rPr>
                        <a:t/>
                      </a:r>
                      <a:br>
                        <a:rPr lang="tr-TR" sz="1200" dirty="0">
                          <a:effectLst/>
                        </a:rPr>
                      </a:br>
                      <a:endParaRPr lang="tr-TR" sz="1200" dirty="0">
                        <a:effectLst/>
                      </a:endParaRPr>
                    </a:p>
                  </a:txBody>
                  <a:tcPr marL="25400" marR="25400" marT="19060" marB="19060"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c>
                  <a:txBody>
                    <a:bodyPr/>
                    <a:lstStyle/>
                    <a:p>
                      <a:pPr algn="l"/>
                      <a:r>
                        <a:rPr lang="tr-TR" sz="1200">
                          <a:effectLst/>
                        </a:rPr>
                        <a:t>Sinop Üniversitesi</a:t>
                      </a:r>
                      <a:br>
                        <a:rPr lang="tr-TR" sz="1200">
                          <a:effectLst/>
                        </a:rPr>
                      </a:br>
                      <a:r>
                        <a:rPr lang="tr-TR" sz="1200">
                          <a:effectLst/>
                        </a:rPr>
                        <a:t>Sinop</a:t>
                      </a:r>
                    </a:p>
                  </a:txBody>
                  <a:tcPr marL="25400" marR="25400" marT="19060" marB="19060"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c>
                  <a:txBody>
                    <a:bodyPr/>
                    <a:lstStyle/>
                    <a:p>
                      <a:pPr algn="l"/>
                      <a:r>
                        <a:rPr lang="tr-TR" sz="1200" dirty="0">
                          <a:effectLst/>
                        </a:rPr>
                        <a:t>Rehberlik ve Psikolojik Danışmanlık</a:t>
                      </a:r>
                      <a:br>
                        <a:rPr lang="tr-TR" sz="1200" dirty="0">
                          <a:effectLst/>
                        </a:rPr>
                      </a:br>
                      <a:r>
                        <a:rPr lang="tr-TR" sz="1200" dirty="0">
                          <a:effectLst/>
                        </a:rPr>
                        <a:t>Eğitim Fakültesi</a:t>
                      </a:r>
                    </a:p>
                  </a:txBody>
                  <a:tcPr marL="25400" marR="25400" marT="19060" marB="19060"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c>
                  <a:txBody>
                    <a:bodyPr/>
                    <a:lstStyle/>
                    <a:p>
                      <a:pPr algn="ctr"/>
                      <a:r>
                        <a:rPr lang="tr-TR" sz="1200">
                          <a:effectLst/>
                        </a:rPr>
                        <a:t>EA</a:t>
                      </a:r>
                    </a:p>
                  </a:txBody>
                  <a:tcPr marL="25400" marR="25400" marT="19060" marB="19060"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c>
                  <a:txBody>
                    <a:bodyPr/>
                    <a:lstStyle/>
                    <a:p>
                      <a:pPr algn="ctr"/>
                      <a:r>
                        <a:rPr lang="tr-TR" sz="1200" dirty="0" smtClean="0">
                          <a:effectLst/>
                        </a:rPr>
                        <a:t>129000</a:t>
                      </a:r>
                      <a:endParaRPr lang="tr-TR" sz="1200" dirty="0">
                        <a:effectLst/>
                      </a:endParaRPr>
                    </a:p>
                    <a:p>
                      <a:pPr algn="ctr"/>
                      <a:r>
                        <a:rPr lang="tr-TR" sz="1200" b="1" dirty="0" smtClean="0">
                          <a:solidFill>
                            <a:srgbClr val="FF0000"/>
                          </a:solidFill>
                          <a:effectLst/>
                        </a:rPr>
                        <a:t>174.131</a:t>
                      </a:r>
                    </a:p>
                    <a:p>
                      <a:pPr algn="ctr"/>
                      <a:r>
                        <a:rPr lang="tr-TR" sz="1200" b="1" dirty="0" smtClean="0">
                          <a:solidFill>
                            <a:srgbClr val="7030A0"/>
                          </a:solidFill>
                          <a:effectLst/>
                        </a:rPr>
                        <a:t>180</a:t>
                      </a:r>
                      <a:r>
                        <a:rPr lang="tr-TR" sz="1200" b="1" dirty="0" smtClean="0">
                          <a:solidFill>
                            <a:srgbClr val="FF0000"/>
                          </a:solidFill>
                          <a:effectLst/>
                        </a:rPr>
                        <a:t>.</a:t>
                      </a:r>
                      <a:endParaRPr lang="tr-TR" sz="1200" dirty="0">
                        <a:effectLst/>
                      </a:endParaRPr>
                    </a:p>
                  </a:txBody>
                  <a:tcPr marL="25400" marR="25400" marT="19060" marB="19060"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c>
                  <a:txBody>
                    <a:bodyPr/>
                    <a:lstStyle/>
                    <a:p>
                      <a:pPr algn="ctr"/>
                      <a:r>
                        <a:rPr lang="tr-TR" sz="1200" dirty="0">
                          <a:solidFill>
                            <a:srgbClr val="800000"/>
                          </a:solidFill>
                          <a:effectLst/>
                        </a:rPr>
                        <a:t>292,74</a:t>
                      </a:r>
                      <a:endParaRPr lang="tr-TR" sz="1200" dirty="0">
                        <a:effectLst/>
                      </a:endParaRPr>
                    </a:p>
                  </a:txBody>
                  <a:tcPr marL="25400" marR="25400" marT="19060" marB="19060"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r>
            </a:tbl>
          </a:graphicData>
        </a:graphic>
      </p:graphicFrame>
      <p:sp>
        <p:nvSpPr>
          <p:cNvPr id="18" name="Oval 17"/>
          <p:cNvSpPr/>
          <p:nvPr/>
        </p:nvSpPr>
        <p:spPr>
          <a:xfrm>
            <a:off x="431800" y="160338"/>
            <a:ext cx="880533" cy="3159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r>
              <a:rPr lang="tr-TR" dirty="0">
                <a:solidFill>
                  <a:prstClr val="black"/>
                </a:solidFill>
              </a:rPr>
              <a:t>3</a:t>
            </a:r>
          </a:p>
        </p:txBody>
      </p:sp>
    </p:spTree>
    <p:extLst>
      <p:ext uri="{BB962C8B-B14F-4D97-AF65-F5344CB8AC3E}">
        <p14:creationId xmlns:p14="http://schemas.microsoft.com/office/powerpoint/2010/main" xmlns="" val="18856895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0 Metin kutusu"/>
          <p:cNvSpPr txBox="1">
            <a:spLocks noChangeArrowheads="1"/>
          </p:cNvSpPr>
          <p:nvPr/>
        </p:nvSpPr>
        <p:spPr bwMode="auto">
          <a:xfrm>
            <a:off x="793751" y="1196978"/>
            <a:ext cx="10850033" cy="4154984"/>
          </a:xfrm>
          <a:prstGeom prst="rect">
            <a:avLst/>
          </a:prstGeom>
          <a:noFill/>
          <a:ln>
            <a:noFill/>
          </a:ln>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342900" indent="-342900" defTabSz="914400" eaLnBrk="1" fontAlgn="base" hangingPunct="1">
              <a:spcBef>
                <a:spcPct val="0"/>
              </a:spcBef>
              <a:spcAft>
                <a:spcPct val="0"/>
              </a:spcAft>
              <a:buFont typeface="Wingdings" panose="05000000000000000000" pitchFamily="2" charset="2"/>
              <a:buChar char="Ø"/>
              <a:defRPr/>
            </a:pPr>
            <a:r>
              <a:rPr lang="tr-TR" altLang="tr-TR" dirty="0">
                <a:solidFill>
                  <a:srgbClr val="C00000"/>
                </a:solidFill>
                <a:latin typeface="Calibri"/>
                <a:cs typeface="Arial" charset="0"/>
              </a:rPr>
              <a:t>Tercih Listesi 2</a:t>
            </a:r>
          </a:p>
          <a:p>
            <a:pPr marL="342900" indent="-342900" defTabSz="914400" eaLnBrk="1" fontAlgn="base" hangingPunct="1">
              <a:spcBef>
                <a:spcPct val="0"/>
              </a:spcBef>
              <a:spcAft>
                <a:spcPct val="0"/>
              </a:spcAft>
              <a:buFont typeface="Wingdings" panose="05000000000000000000" pitchFamily="2" charset="2"/>
              <a:buChar char="Ø"/>
              <a:defRPr/>
            </a:pPr>
            <a:endParaRPr lang="tr-TR" altLang="tr-TR" dirty="0">
              <a:solidFill>
                <a:prstClr val="black"/>
              </a:solidFill>
              <a:latin typeface="Calibri"/>
              <a:cs typeface="Arial" charset="0"/>
            </a:endParaRPr>
          </a:p>
          <a:p>
            <a:pPr marL="342900" indent="-342900" defTabSz="914400" eaLnBrk="1" fontAlgn="base" hangingPunct="1">
              <a:spcBef>
                <a:spcPct val="0"/>
              </a:spcBef>
              <a:spcAft>
                <a:spcPct val="0"/>
              </a:spcAft>
              <a:buFont typeface="Wingdings" panose="05000000000000000000" pitchFamily="2" charset="2"/>
              <a:buChar char="Ø"/>
              <a:defRPr/>
            </a:pPr>
            <a:r>
              <a:rPr lang="tr-TR" altLang="tr-TR" sz="2800" dirty="0">
                <a:solidFill>
                  <a:prstClr val="black"/>
                </a:solidFill>
                <a:latin typeface="Calibri"/>
                <a:cs typeface="Arial" charset="0"/>
              </a:rPr>
              <a:t> </a:t>
            </a:r>
            <a:r>
              <a:rPr lang="tr-TR" altLang="tr-TR" sz="2400" dirty="0">
                <a:solidFill>
                  <a:prstClr val="black"/>
                </a:solidFill>
                <a:latin typeface="Calibri"/>
                <a:cs typeface="Arial" charset="0"/>
              </a:rPr>
              <a:t>Öğrenci SAY </a:t>
            </a:r>
            <a:r>
              <a:rPr lang="tr-TR" altLang="tr-TR" sz="2400" dirty="0" smtClean="0">
                <a:solidFill>
                  <a:prstClr val="black"/>
                </a:solidFill>
                <a:latin typeface="Calibri"/>
                <a:cs typeface="Arial" charset="0"/>
              </a:rPr>
              <a:t>88 </a:t>
            </a:r>
            <a:r>
              <a:rPr lang="tr-TR" altLang="tr-TR" sz="2400" dirty="0">
                <a:solidFill>
                  <a:prstClr val="black"/>
                </a:solidFill>
                <a:latin typeface="Calibri"/>
                <a:cs typeface="Arial" charset="0"/>
              </a:rPr>
              <a:t>binde.</a:t>
            </a:r>
          </a:p>
          <a:p>
            <a:pPr marL="342900" indent="-342900" defTabSz="914400" eaLnBrk="1" fontAlgn="base" hangingPunct="1">
              <a:spcBef>
                <a:spcPct val="0"/>
              </a:spcBef>
              <a:spcAft>
                <a:spcPct val="0"/>
              </a:spcAft>
              <a:buFont typeface="Wingdings" panose="05000000000000000000" pitchFamily="2" charset="2"/>
              <a:buChar char="Ø"/>
              <a:defRPr/>
            </a:pPr>
            <a:r>
              <a:rPr lang="tr-TR" altLang="tr-TR" sz="2400" dirty="0">
                <a:solidFill>
                  <a:prstClr val="black"/>
                </a:solidFill>
                <a:latin typeface="Calibri"/>
                <a:cs typeface="Arial" charset="0"/>
              </a:rPr>
              <a:t>1.Bilgisayar Müh.</a:t>
            </a:r>
          </a:p>
          <a:p>
            <a:pPr marL="342900" indent="-342900" defTabSz="914400" eaLnBrk="1" fontAlgn="base" hangingPunct="1">
              <a:spcBef>
                <a:spcPct val="0"/>
              </a:spcBef>
              <a:spcAft>
                <a:spcPct val="0"/>
              </a:spcAft>
              <a:buFont typeface="Wingdings" panose="05000000000000000000" pitchFamily="2" charset="2"/>
              <a:buChar char="Ø"/>
              <a:defRPr/>
            </a:pPr>
            <a:r>
              <a:rPr lang="tr-TR" altLang="tr-TR" sz="2400" dirty="0">
                <a:solidFill>
                  <a:prstClr val="black"/>
                </a:solidFill>
                <a:latin typeface="Calibri"/>
                <a:cs typeface="Arial" charset="0"/>
              </a:rPr>
              <a:t>2. Yazılım Müh.</a:t>
            </a:r>
          </a:p>
          <a:p>
            <a:pPr marL="342900" indent="-342900" defTabSz="914400" eaLnBrk="1" fontAlgn="base" hangingPunct="1">
              <a:spcBef>
                <a:spcPct val="0"/>
              </a:spcBef>
              <a:spcAft>
                <a:spcPct val="0"/>
              </a:spcAft>
              <a:buFont typeface="Wingdings" panose="05000000000000000000" pitchFamily="2" charset="2"/>
              <a:buChar char="Ø"/>
              <a:defRPr/>
            </a:pPr>
            <a:r>
              <a:rPr lang="tr-TR" altLang="tr-TR" sz="2400" dirty="0">
                <a:solidFill>
                  <a:prstClr val="black"/>
                </a:solidFill>
                <a:latin typeface="Calibri"/>
                <a:cs typeface="Arial" charset="0"/>
              </a:rPr>
              <a:t>3. Elektrik-Elektronik Müh.</a:t>
            </a:r>
          </a:p>
          <a:p>
            <a:pPr marL="342900" indent="-342900" defTabSz="914400" eaLnBrk="1" fontAlgn="base" hangingPunct="1">
              <a:spcBef>
                <a:spcPct val="0"/>
              </a:spcBef>
              <a:spcAft>
                <a:spcPct val="0"/>
              </a:spcAft>
              <a:buFont typeface="Wingdings" panose="05000000000000000000" pitchFamily="2" charset="2"/>
              <a:buChar char="Ø"/>
              <a:defRPr/>
            </a:pPr>
            <a:r>
              <a:rPr lang="tr-TR" altLang="tr-TR" sz="2400" dirty="0">
                <a:solidFill>
                  <a:prstClr val="black"/>
                </a:solidFill>
                <a:latin typeface="Calibri"/>
                <a:cs typeface="Arial" charset="0"/>
              </a:rPr>
              <a:t>Sadece devlet üniversiteleri istiyorum.</a:t>
            </a:r>
          </a:p>
          <a:p>
            <a:pPr marL="342900" indent="-342900" defTabSz="914400" eaLnBrk="1" fontAlgn="base" hangingPunct="1">
              <a:spcBef>
                <a:spcPct val="0"/>
              </a:spcBef>
              <a:spcAft>
                <a:spcPct val="0"/>
              </a:spcAft>
              <a:buFont typeface="Wingdings" panose="05000000000000000000" pitchFamily="2" charset="2"/>
              <a:buChar char="Ø"/>
              <a:defRPr/>
            </a:pPr>
            <a:r>
              <a:rPr lang="tr-TR" altLang="tr-TR" sz="2400" dirty="0">
                <a:solidFill>
                  <a:prstClr val="black"/>
                </a:solidFill>
                <a:latin typeface="Calibri"/>
                <a:cs typeface="Arial" charset="0"/>
              </a:rPr>
              <a:t>Öncelikle % 100 İngilizce bölümler istiyorum.</a:t>
            </a:r>
          </a:p>
          <a:p>
            <a:pPr marL="342900" indent="-342900" defTabSz="914400" eaLnBrk="1" fontAlgn="base" hangingPunct="1">
              <a:spcBef>
                <a:spcPct val="0"/>
              </a:spcBef>
              <a:spcAft>
                <a:spcPct val="0"/>
              </a:spcAft>
              <a:buFont typeface="Wingdings" panose="05000000000000000000" pitchFamily="2" charset="2"/>
              <a:buChar char="Ø"/>
              <a:defRPr/>
            </a:pPr>
            <a:r>
              <a:rPr lang="tr-TR" altLang="tr-TR" sz="2400" dirty="0">
                <a:solidFill>
                  <a:prstClr val="black"/>
                </a:solidFill>
                <a:latin typeface="Calibri"/>
                <a:cs typeface="Arial" charset="0"/>
              </a:rPr>
              <a:t>2.öğretim olur (Bilgisayar ve yazılımda)</a:t>
            </a:r>
          </a:p>
          <a:p>
            <a:pPr defTabSz="914400" eaLnBrk="1" fontAlgn="base" hangingPunct="1">
              <a:spcBef>
                <a:spcPct val="0"/>
              </a:spcBef>
              <a:spcAft>
                <a:spcPct val="0"/>
              </a:spcAft>
              <a:buFontTx/>
              <a:buNone/>
              <a:defRPr/>
            </a:pPr>
            <a:r>
              <a:rPr lang="tr-TR" altLang="tr-TR" sz="2800" dirty="0">
                <a:solidFill>
                  <a:prstClr val="black"/>
                </a:solidFill>
                <a:latin typeface="Calibri"/>
                <a:cs typeface="Arial" charset="0"/>
              </a:rPr>
              <a:t> </a:t>
            </a:r>
          </a:p>
        </p:txBody>
      </p:sp>
      <p:sp>
        <p:nvSpPr>
          <p:cNvPr id="183299" name="13 Slayt Numarası Yer Tutucusu"/>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7626A172-0749-48F9-B9A0-5EC9C0DC8944}" type="slidenum">
              <a:rPr lang="tr-TR" altLang="tr-TR" smtClean="0">
                <a:solidFill>
                  <a:srgbClr val="000000"/>
                </a:solidFill>
              </a:rPr>
              <a:pPr/>
              <a:t>43</a:t>
            </a:fld>
            <a:endParaRPr lang="tr-TR" altLang="tr-TR" smtClean="0">
              <a:solidFill>
                <a:srgbClr val="000000"/>
              </a:solidFill>
            </a:endParaRPr>
          </a:p>
        </p:txBody>
      </p:sp>
    </p:spTree>
    <p:extLst>
      <p:ext uri="{BB962C8B-B14F-4D97-AF65-F5344CB8AC3E}">
        <p14:creationId xmlns:p14="http://schemas.microsoft.com/office/powerpoint/2010/main" xmlns="" val="20980243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ayt Numarası Yer Tutucusu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49D38207-EAAE-4BBC-8A01-ADA8A8DE163F}" type="slidenum">
              <a:rPr lang="tr-TR" altLang="tr-TR" smtClean="0">
                <a:solidFill>
                  <a:srgbClr val="FFFFFF"/>
                </a:solidFill>
              </a:rPr>
              <a:pPr/>
              <a:t>44</a:t>
            </a:fld>
            <a:endParaRPr lang="tr-TR" altLang="tr-TR" smtClean="0">
              <a:solidFill>
                <a:srgbClr val="FFFFFF"/>
              </a:solidFill>
            </a:endParaRPr>
          </a:p>
        </p:txBody>
      </p:sp>
      <p:graphicFrame>
        <p:nvGraphicFramePr>
          <p:cNvPr id="3" name="Tablo 2"/>
          <p:cNvGraphicFramePr>
            <a:graphicFrameLocks noGrp="1"/>
          </p:cNvGraphicFramePr>
          <p:nvPr>
            <p:extLst>
              <p:ext uri="{D42A27DB-BD31-4B8C-83A1-F6EECF244321}">
                <p14:modId xmlns:p14="http://schemas.microsoft.com/office/powerpoint/2010/main" xmlns="" val="542999376"/>
              </p:ext>
            </p:extLst>
          </p:nvPr>
        </p:nvGraphicFramePr>
        <p:xfrm>
          <a:off x="143939" y="942981"/>
          <a:ext cx="11521016" cy="587375"/>
        </p:xfrm>
        <a:graphic>
          <a:graphicData uri="http://schemas.openxmlformats.org/drawingml/2006/table">
            <a:tbl>
              <a:tblPr/>
              <a:tblGrid>
                <a:gridCol w="1047365"/>
                <a:gridCol w="2827887"/>
                <a:gridCol w="3351568"/>
                <a:gridCol w="523681"/>
                <a:gridCol w="2827887"/>
                <a:gridCol w="942628"/>
              </a:tblGrid>
              <a:tr h="587375">
                <a:tc>
                  <a:txBody>
                    <a:bodyPr/>
                    <a:lstStyle/>
                    <a:p>
                      <a:pPr algn="ctr"/>
                      <a:r>
                        <a:rPr lang="tr-TR" sz="1100" dirty="0">
                          <a:effectLst/>
                        </a:rPr>
                        <a:t>100310864</a:t>
                      </a:r>
                      <a:r>
                        <a:rPr lang="tr-TR" sz="1200" dirty="0">
                          <a:effectLst/>
                        </a:rPr>
                        <a:t/>
                      </a:r>
                      <a:br>
                        <a:rPr lang="tr-TR" sz="1200" dirty="0">
                          <a:effectLst/>
                        </a:rPr>
                      </a:br>
                      <a:endParaRPr lang="tr-TR" sz="1200" dirty="0">
                        <a:effectLst/>
                      </a:endParaRPr>
                    </a:p>
                  </a:txBody>
                  <a:tcPr marL="25400" marR="25400" marT="19042" marB="19042"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l"/>
                      <a:r>
                        <a:rPr lang="tr-TR" sz="1200" dirty="0">
                          <a:effectLst/>
                        </a:rPr>
                        <a:t>Aydın Adnan Menderes Üniversitesi</a:t>
                      </a:r>
                      <a:br>
                        <a:rPr lang="tr-TR" sz="1200" dirty="0">
                          <a:effectLst/>
                        </a:rPr>
                      </a:br>
                      <a:r>
                        <a:rPr lang="tr-TR" sz="1200" dirty="0">
                          <a:effectLst/>
                        </a:rPr>
                        <a:t>Aydın</a:t>
                      </a:r>
                    </a:p>
                  </a:txBody>
                  <a:tcPr marL="25400" marR="25400" marT="19042" marB="19042"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l"/>
                      <a:r>
                        <a:rPr lang="tr-TR" sz="1200" dirty="0">
                          <a:effectLst/>
                        </a:rPr>
                        <a:t>Bilgisayar Mühendisliği (İngilizce)</a:t>
                      </a:r>
                      <a:br>
                        <a:rPr lang="tr-TR" sz="1200" dirty="0">
                          <a:effectLst/>
                        </a:rPr>
                      </a:br>
                      <a:r>
                        <a:rPr lang="tr-TR" sz="1200" dirty="0">
                          <a:effectLst/>
                        </a:rPr>
                        <a:t>Mühendislik Fakültesi</a:t>
                      </a:r>
                    </a:p>
                  </a:txBody>
                  <a:tcPr marL="25400" marR="25400" marT="19042" marB="19042"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ctr"/>
                      <a:r>
                        <a:rPr lang="tr-TR" sz="1200" dirty="0">
                          <a:effectLst/>
                        </a:rPr>
                        <a:t>SAY</a:t>
                      </a:r>
                    </a:p>
                  </a:txBody>
                  <a:tcPr marL="25400" marR="25400" marT="19042" marB="19042"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ctr"/>
                      <a:r>
                        <a:rPr lang="tr-TR" sz="1200" dirty="0" smtClean="0">
                          <a:effectLst/>
                        </a:rPr>
                        <a:t>69100</a:t>
                      </a:r>
                      <a:endParaRPr lang="tr-TR" sz="1200" dirty="0">
                        <a:effectLst/>
                      </a:endParaRPr>
                    </a:p>
                    <a:p>
                      <a:pPr algn="ctr"/>
                      <a:r>
                        <a:rPr lang="tr-TR" sz="1200" b="1" dirty="0" smtClean="0">
                          <a:solidFill>
                            <a:srgbClr val="FF0000"/>
                          </a:solidFill>
                          <a:effectLst/>
                        </a:rPr>
                        <a:t>62.229</a:t>
                      </a:r>
                    </a:p>
                    <a:p>
                      <a:pPr algn="ctr"/>
                      <a:r>
                        <a:rPr lang="tr-TR" sz="1200" b="1" dirty="0" smtClean="0">
                          <a:solidFill>
                            <a:srgbClr val="7030A0"/>
                          </a:solidFill>
                          <a:effectLst/>
                        </a:rPr>
                        <a:t>50.</a:t>
                      </a:r>
                      <a:endParaRPr lang="tr-TR" sz="1200" dirty="0">
                        <a:solidFill>
                          <a:srgbClr val="7030A0"/>
                        </a:solidFill>
                        <a:effectLst/>
                      </a:endParaRPr>
                    </a:p>
                  </a:txBody>
                  <a:tcPr marL="25400" marR="25400" marT="19042" marB="19042"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ctr"/>
                      <a:r>
                        <a:rPr lang="tr-TR" sz="1200" dirty="0">
                          <a:solidFill>
                            <a:srgbClr val="800000"/>
                          </a:solidFill>
                          <a:effectLst/>
                        </a:rPr>
                        <a:t>378,67</a:t>
                      </a:r>
                      <a:endParaRPr lang="tr-TR" sz="1200" dirty="0">
                        <a:effectLst/>
                      </a:endParaRPr>
                    </a:p>
                  </a:txBody>
                  <a:tcPr marL="25400" marR="25400" marT="19042" marB="19042"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r>
            </a:tbl>
          </a:graphicData>
        </a:graphic>
      </p:graphicFrame>
      <p:graphicFrame>
        <p:nvGraphicFramePr>
          <p:cNvPr id="4" name="Tablo 3"/>
          <p:cNvGraphicFramePr>
            <a:graphicFrameLocks noGrp="1"/>
          </p:cNvGraphicFramePr>
          <p:nvPr>
            <p:extLst>
              <p:ext uri="{D42A27DB-BD31-4B8C-83A1-F6EECF244321}">
                <p14:modId xmlns:p14="http://schemas.microsoft.com/office/powerpoint/2010/main" xmlns="" val="1910351388"/>
              </p:ext>
            </p:extLst>
          </p:nvPr>
        </p:nvGraphicFramePr>
        <p:xfrm>
          <a:off x="143943" y="1590682"/>
          <a:ext cx="11521017" cy="587375"/>
        </p:xfrm>
        <a:graphic>
          <a:graphicData uri="http://schemas.openxmlformats.org/drawingml/2006/table">
            <a:tbl>
              <a:tblPr/>
              <a:tblGrid>
                <a:gridCol w="1047365"/>
                <a:gridCol w="2827887"/>
                <a:gridCol w="3351569"/>
                <a:gridCol w="523681"/>
                <a:gridCol w="2827887"/>
                <a:gridCol w="942628"/>
              </a:tblGrid>
              <a:tr h="587375">
                <a:tc>
                  <a:txBody>
                    <a:bodyPr/>
                    <a:lstStyle/>
                    <a:p>
                      <a:pPr algn="ctr"/>
                      <a:r>
                        <a:rPr lang="tr-TR" sz="1100" dirty="0">
                          <a:effectLst/>
                        </a:rPr>
                        <a:t>102530224</a:t>
                      </a:r>
                      <a:br>
                        <a:rPr lang="tr-TR" sz="1100" dirty="0">
                          <a:effectLst/>
                        </a:rPr>
                      </a:br>
                      <a:endParaRPr lang="tr-TR" sz="1100" dirty="0">
                        <a:effectLst/>
                      </a:endParaRPr>
                    </a:p>
                  </a:txBody>
                  <a:tcPr marL="25400" marR="25400" marT="19042" marB="19042"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l"/>
                      <a:r>
                        <a:rPr lang="it-IT" sz="1200">
                          <a:effectLst/>
                        </a:rPr>
                        <a:t>Manisa Celâl Bayar Üniversitesi</a:t>
                      </a:r>
                      <a:br>
                        <a:rPr lang="it-IT" sz="1200">
                          <a:effectLst/>
                        </a:rPr>
                      </a:br>
                      <a:r>
                        <a:rPr lang="it-IT" sz="1200">
                          <a:effectLst/>
                        </a:rPr>
                        <a:t>Manisa</a:t>
                      </a:r>
                    </a:p>
                  </a:txBody>
                  <a:tcPr marL="25400" marR="25400" marT="19042" marB="19042"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l"/>
                      <a:r>
                        <a:rPr lang="tr-TR" sz="1200" dirty="0">
                          <a:effectLst/>
                        </a:rPr>
                        <a:t>Bilgisayar Mühendisliği (İngilizce) (İÖ)</a:t>
                      </a:r>
                      <a:br>
                        <a:rPr lang="tr-TR" sz="1200" dirty="0">
                          <a:effectLst/>
                        </a:rPr>
                      </a:br>
                      <a:r>
                        <a:rPr lang="tr-TR" sz="1200" dirty="0">
                          <a:effectLst/>
                        </a:rPr>
                        <a:t>Mühendislik Fakültesi</a:t>
                      </a:r>
                    </a:p>
                  </a:txBody>
                  <a:tcPr marL="25400" marR="25400" marT="19042" marB="19042"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ctr"/>
                      <a:r>
                        <a:rPr lang="tr-TR" sz="1200">
                          <a:effectLst/>
                        </a:rPr>
                        <a:t>SAY</a:t>
                      </a:r>
                    </a:p>
                  </a:txBody>
                  <a:tcPr marL="25400" marR="25400" marT="19042" marB="19042"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ctr"/>
                      <a:r>
                        <a:rPr lang="tr-TR" sz="1200" dirty="0" smtClean="0">
                          <a:effectLst/>
                        </a:rPr>
                        <a:t>84700</a:t>
                      </a:r>
                      <a:endParaRPr lang="tr-TR" sz="1200" dirty="0">
                        <a:effectLst/>
                      </a:endParaRPr>
                    </a:p>
                    <a:p>
                      <a:pPr algn="ctr"/>
                      <a:r>
                        <a:rPr lang="tr-TR" sz="1200" b="1" dirty="0" smtClean="0">
                          <a:solidFill>
                            <a:srgbClr val="FF0000"/>
                          </a:solidFill>
                          <a:effectLst/>
                        </a:rPr>
                        <a:t>74.771</a:t>
                      </a:r>
                    </a:p>
                    <a:p>
                      <a:pPr algn="ctr"/>
                      <a:r>
                        <a:rPr lang="tr-TR" sz="1200" b="1" dirty="0" smtClean="0">
                          <a:solidFill>
                            <a:srgbClr val="7030A0"/>
                          </a:solidFill>
                          <a:effectLst/>
                        </a:rPr>
                        <a:t>48.</a:t>
                      </a:r>
                      <a:endParaRPr lang="tr-TR" sz="1200" dirty="0">
                        <a:solidFill>
                          <a:srgbClr val="7030A0"/>
                        </a:solidFill>
                        <a:effectLst/>
                      </a:endParaRPr>
                    </a:p>
                  </a:txBody>
                  <a:tcPr marL="25400" marR="25400" marT="19042" marB="19042"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ctr"/>
                      <a:r>
                        <a:rPr lang="tr-TR" sz="1200" dirty="0">
                          <a:solidFill>
                            <a:srgbClr val="800000"/>
                          </a:solidFill>
                          <a:effectLst/>
                        </a:rPr>
                        <a:t>365,89</a:t>
                      </a:r>
                      <a:endParaRPr lang="tr-TR" sz="1200" dirty="0">
                        <a:effectLst/>
                      </a:endParaRPr>
                    </a:p>
                  </a:txBody>
                  <a:tcPr marL="25400" marR="25400" marT="19042" marB="19042"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r>
            </a:tbl>
          </a:graphicData>
        </a:graphic>
      </p:graphicFrame>
      <p:graphicFrame>
        <p:nvGraphicFramePr>
          <p:cNvPr id="5" name="Tablo 4"/>
          <p:cNvGraphicFramePr>
            <a:graphicFrameLocks noGrp="1"/>
          </p:cNvGraphicFramePr>
          <p:nvPr>
            <p:extLst>
              <p:ext uri="{D42A27DB-BD31-4B8C-83A1-F6EECF244321}">
                <p14:modId xmlns:p14="http://schemas.microsoft.com/office/powerpoint/2010/main" xmlns="" val="2056005389"/>
              </p:ext>
            </p:extLst>
          </p:nvPr>
        </p:nvGraphicFramePr>
        <p:xfrm>
          <a:off x="143943" y="2252869"/>
          <a:ext cx="11521017" cy="586782"/>
        </p:xfrm>
        <a:graphic>
          <a:graphicData uri="http://schemas.openxmlformats.org/drawingml/2006/table">
            <a:tbl>
              <a:tblPr/>
              <a:tblGrid>
                <a:gridCol w="1047365"/>
                <a:gridCol w="2827887"/>
                <a:gridCol w="3351569"/>
                <a:gridCol w="523681"/>
                <a:gridCol w="2827887"/>
                <a:gridCol w="942628"/>
              </a:tblGrid>
              <a:tr h="387350">
                <a:tc>
                  <a:txBody>
                    <a:bodyPr/>
                    <a:lstStyle/>
                    <a:p>
                      <a:pPr algn="ctr"/>
                      <a:r>
                        <a:rPr lang="tr-TR" sz="1100" dirty="0">
                          <a:effectLst/>
                        </a:rPr>
                        <a:t>110590022</a:t>
                      </a:r>
                      <a:r>
                        <a:rPr lang="tr-TR" sz="1200" dirty="0">
                          <a:effectLst/>
                        </a:rPr>
                        <a:t/>
                      </a:r>
                      <a:br>
                        <a:rPr lang="tr-TR" sz="1200" dirty="0">
                          <a:effectLst/>
                        </a:rPr>
                      </a:br>
                      <a:endParaRPr lang="tr-TR" sz="1200" dirty="0">
                        <a:effectLst/>
                      </a:endParaRPr>
                    </a:p>
                  </a:txBody>
                  <a:tcPr marL="25400" marR="25400" marT="19071" marB="19071"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c>
                  <a:txBody>
                    <a:bodyPr/>
                    <a:lstStyle/>
                    <a:p>
                      <a:pPr algn="l"/>
                      <a:r>
                        <a:rPr lang="tr-TR" sz="1200">
                          <a:effectLst/>
                        </a:rPr>
                        <a:t>Alanya Alaaddin Keykubat Üniversitesi</a:t>
                      </a:r>
                      <a:br>
                        <a:rPr lang="tr-TR" sz="1200">
                          <a:effectLst/>
                        </a:rPr>
                      </a:br>
                      <a:r>
                        <a:rPr lang="tr-TR" sz="1200">
                          <a:effectLst/>
                        </a:rPr>
                        <a:t>Antalya</a:t>
                      </a:r>
                    </a:p>
                  </a:txBody>
                  <a:tcPr marL="25400" marR="25400" marT="19071" marB="19071"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c>
                  <a:txBody>
                    <a:bodyPr/>
                    <a:lstStyle/>
                    <a:p>
                      <a:pPr algn="l"/>
                      <a:r>
                        <a:rPr lang="tr-TR" sz="1200" dirty="0">
                          <a:effectLst/>
                        </a:rPr>
                        <a:t>Bilgisayar Mühendisliği (İngilizce)</a:t>
                      </a:r>
                      <a:br>
                        <a:rPr lang="tr-TR" sz="1200" dirty="0">
                          <a:effectLst/>
                        </a:rPr>
                      </a:br>
                      <a:r>
                        <a:rPr lang="tr-TR" sz="1200" dirty="0">
                          <a:effectLst/>
                        </a:rPr>
                        <a:t>Rafet Kayış Mühendislik Fakültesi</a:t>
                      </a:r>
                    </a:p>
                  </a:txBody>
                  <a:tcPr marL="25400" marR="25400" marT="19071" marB="19071"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c>
                  <a:txBody>
                    <a:bodyPr/>
                    <a:lstStyle/>
                    <a:p>
                      <a:pPr algn="ctr"/>
                      <a:r>
                        <a:rPr lang="tr-TR" sz="1200">
                          <a:effectLst/>
                        </a:rPr>
                        <a:t>SAY</a:t>
                      </a:r>
                    </a:p>
                  </a:txBody>
                  <a:tcPr marL="25400" marR="25400" marT="19071" marB="19071"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c>
                  <a:txBody>
                    <a:bodyPr/>
                    <a:lstStyle/>
                    <a:p>
                      <a:pPr algn="ctr"/>
                      <a:r>
                        <a:rPr lang="tr-TR" sz="1200" dirty="0" smtClean="0">
                          <a:effectLst/>
                        </a:rPr>
                        <a:t>106000</a:t>
                      </a:r>
                      <a:endParaRPr lang="tr-TR" sz="1200" dirty="0">
                        <a:effectLst/>
                      </a:endParaRPr>
                    </a:p>
                    <a:p>
                      <a:pPr algn="ctr"/>
                      <a:r>
                        <a:rPr lang="tr-TR" sz="1200" b="1" dirty="0" smtClean="0">
                          <a:solidFill>
                            <a:srgbClr val="FF0000"/>
                          </a:solidFill>
                          <a:effectLst/>
                        </a:rPr>
                        <a:t>87.491</a:t>
                      </a:r>
                    </a:p>
                    <a:p>
                      <a:pPr algn="ctr"/>
                      <a:r>
                        <a:rPr lang="tr-TR" sz="1200" b="1" dirty="0" smtClean="0">
                          <a:solidFill>
                            <a:srgbClr val="7030A0"/>
                          </a:solidFill>
                          <a:effectLst/>
                        </a:rPr>
                        <a:t>68.</a:t>
                      </a:r>
                      <a:endParaRPr lang="tr-TR" sz="1200" dirty="0">
                        <a:solidFill>
                          <a:srgbClr val="7030A0"/>
                        </a:solidFill>
                        <a:effectLst/>
                      </a:endParaRPr>
                    </a:p>
                  </a:txBody>
                  <a:tcPr marL="25400" marR="25400" marT="19071" marB="19071"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c>
                  <a:txBody>
                    <a:bodyPr/>
                    <a:lstStyle/>
                    <a:p>
                      <a:pPr algn="ctr"/>
                      <a:r>
                        <a:rPr lang="tr-TR" sz="1200" dirty="0">
                          <a:solidFill>
                            <a:srgbClr val="800000"/>
                          </a:solidFill>
                          <a:effectLst/>
                        </a:rPr>
                        <a:t>353,91</a:t>
                      </a:r>
                      <a:endParaRPr lang="tr-TR" sz="1200" dirty="0">
                        <a:effectLst/>
                      </a:endParaRPr>
                    </a:p>
                  </a:txBody>
                  <a:tcPr marL="25400" marR="25400" marT="19071" marB="19071"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r>
            </a:tbl>
          </a:graphicData>
        </a:graphic>
      </p:graphicFrame>
      <p:graphicFrame>
        <p:nvGraphicFramePr>
          <p:cNvPr id="6" name="Tablo 5"/>
          <p:cNvGraphicFramePr>
            <a:graphicFrameLocks noGrp="1"/>
          </p:cNvGraphicFramePr>
          <p:nvPr>
            <p:extLst>
              <p:ext uri="{D42A27DB-BD31-4B8C-83A1-F6EECF244321}">
                <p14:modId xmlns:p14="http://schemas.microsoft.com/office/powerpoint/2010/main" xmlns="" val="1841659417"/>
              </p:ext>
            </p:extLst>
          </p:nvPr>
        </p:nvGraphicFramePr>
        <p:xfrm>
          <a:off x="6" y="3608474"/>
          <a:ext cx="11521017" cy="587375"/>
        </p:xfrm>
        <a:graphic>
          <a:graphicData uri="http://schemas.openxmlformats.org/drawingml/2006/table">
            <a:tbl>
              <a:tblPr/>
              <a:tblGrid>
                <a:gridCol w="1047365"/>
                <a:gridCol w="2827887"/>
                <a:gridCol w="3351568"/>
                <a:gridCol w="523681"/>
                <a:gridCol w="2827887"/>
                <a:gridCol w="942629"/>
              </a:tblGrid>
              <a:tr h="587375">
                <a:tc>
                  <a:txBody>
                    <a:bodyPr/>
                    <a:lstStyle/>
                    <a:p>
                      <a:pPr algn="ctr"/>
                      <a:r>
                        <a:rPr lang="tr-TR" sz="1100" dirty="0">
                          <a:effectLst/>
                        </a:rPr>
                        <a:t>106110257</a:t>
                      </a:r>
                      <a:r>
                        <a:rPr lang="tr-TR" sz="1200" dirty="0">
                          <a:effectLst/>
                        </a:rPr>
                        <a:t/>
                      </a:r>
                      <a:br>
                        <a:rPr lang="tr-TR" sz="1200" dirty="0">
                          <a:effectLst/>
                        </a:rPr>
                      </a:br>
                      <a:endParaRPr lang="tr-TR" sz="1200" dirty="0">
                        <a:effectLst/>
                      </a:endParaRPr>
                    </a:p>
                  </a:txBody>
                  <a:tcPr marL="25400" marR="25400" marT="19071" marB="19071"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l"/>
                      <a:r>
                        <a:rPr lang="tr-TR" sz="1200" dirty="0">
                          <a:effectLst/>
                        </a:rPr>
                        <a:t>Karabük Üniversitesi</a:t>
                      </a:r>
                      <a:br>
                        <a:rPr lang="tr-TR" sz="1200" dirty="0">
                          <a:effectLst/>
                        </a:rPr>
                      </a:br>
                      <a:r>
                        <a:rPr lang="tr-TR" sz="1200" dirty="0">
                          <a:effectLst/>
                        </a:rPr>
                        <a:t>Karabük</a:t>
                      </a:r>
                    </a:p>
                  </a:txBody>
                  <a:tcPr marL="25400" marR="25400" marT="19071" marB="19071"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l"/>
                      <a:r>
                        <a:rPr lang="tr-TR" sz="1200" dirty="0">
                          <a:effectLst/>
                        </a:rPr>
                        <a:t>Bilgisayar Mühendisliği (İngilizce)</a:t>
                      </a:r>
                      <a:br>
                        <a:rPr lang="tr-TR" sz="1200" dirty="0">
                          <a:effectLst/>
                        </a:rPr>
                      </a:br>
                      <a:r>
                        <a:rPr lang="tr-TR" sz="1200" dirty="0">
                          <a:effectLst/>
                        </a:rPr>
                        <a:t>Mühendislik Fakültesi</a:t>
                      </a:r>
                    </a:p>
                  </a:txBody>
                  <a:tcPr marL="25400" marR="25400" marT="19071" marB="19071"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ctr"/>
                      <a:r>
                        <a:rPr lang="tr-TR" sz="1200">
                          <a:effectLst/>
                        </a:rPr>
                        <a:t>SAY</a:t>
                      </a:r>
                    </a:p>
                  </a:txBody>
                  <a:tcPr marL="25400" marR="25400" marT="19071" marB="19071"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ctr"/>
                      <a:r>
                        <a:rPr lang="tr-TR" sz="1200" dirty="0" smtClean="0">
                          <a:effectLst/>
                        </a:rPr>
                        <a:t>111000</a:t>
                      </a:r>
                      <a:endParaRPr lang="tr-TR" sz="1200" dirty="0">
                        <a:effectLst/>
                      </a:endParaRPr>
                    </a:p>
                    <a:p>
                      <a:pPr algn="ctr"/>
                      <a:r>
                        <a:rPr lang="tr-TR" sz="1200" b="1" dirty="0" smtClean="0">
                          <a:solidFill>
                            <a:srgbClr val="FF0000"/>
                          </a:solidFill>
                          <a:effectLst/>
                        </a:rPr>
                        <a:t>98.211</a:t>
                      </a:r>
                    </a:p>
                    <a:p>
                      <a:pPr algn="ctr"/>
                      <a:r>
                        <a:rPr lang="tr-TR" sz="1200" b="1" dirty="0" smtClean="0">
                          <a:solidFill>
                            <a:srgbClr val="7030A0"/>
                          </a:solidFill>
                          <a:effectLst/>
                        </a:rPr>
                        <a:t>79.</a:t>
                      </a:r>
                      <a:endParaRPr lang="tr-TR" sz="1200" dirty="0">
                        <a:solidFill>
                          <a:srgbClr val="7030A0"/>
                        </a:solidFill>
                        <a:effectLst/>
                      </a:endParaRPr>
                    </a:p>
                  </a:txBody>
                  <a:tcPr marL="25400" marR="25400" marT="19071" marB="19071"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ctr"/>
                      <a:r>
                        <a:rPr lang="tr-TR" sz="1200" dirty="0">
                          <a:solidFill>
                            <a:srgbClr val="800000"/>
                          </a:solidFill>
                          <a:effectLst/>
                        </a:rPr>
                        <a:t>344,69</a:t>
                      </a:r>
                      <a:endParaRPr lang="tr-TR" sz="1200" dirty="0">
                        <a:effectLst/>
                      </a:endParaRPr>
                    </a:p>
                  </a:txBody>
                  <a:tcPr marL="25400" marR="25400" marT="19071" marB="19071"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r>
            </a:tbl>
          </a:graphicData>
        </a:graphic>
      </p:graphicFrame>
      <p:graphicFrame>
        <p:nvGraphicFramePr>
          <p:cNvPr id="7" name="Tablo 6"/>
          <p:cNvGraphicFramePr>
            <a:graphicFrameLocks noGrp="1"/>
          </p:cNvGraphicFramePr>
          <p:nvPr>
            <p:extLst>
              <p:ext uri="{D42A27DB-BD31-4B8C-83A1-F6EECF244321}">
                <p14:modId xmlns:p14="http://schemas.microsoft.com/office/powerpoint/2010/main" xmlns="" val="4278924929"/>
              </p:ext>
            </p:extLst>
          </p:nvPr>
        </p:nvGraphicFramePr>
        <p:xfrm>
          <a:off x="143943" y="2952701"/>
          <a:ext cx="11521017" cy="587375"/>
        </p:xfrm>
        <a:graphic>
          <a:graphicData uri="http://schemas.openxmlformats.org/drawingml/2006/table">
            <a:tbl>
              <a:tblPr/>
              <a:tblGrid>
                <a:gridCol w="1047365"/>
                <a:gridCol w="2827887"/>
                <a:gridCol w="3351569"/>
                <a:gridCol w="523681"/>
                <a:gridCol w="2827887"/>
                <a:gridCol w="942628"/>
              </a:tblGrid>
              <a:tr h="587375">
                <a:tc>
                  <a:txBody>
                    <a:bodyPr/>
                    <a:lstStyle/>
                    <a:p>
                      <a:pPr algn="ctr"/>
                      <a:r>
                        <a:rPr lang="tr-TR" sz="1100" dirty="0">
                          <a:solidFill>
                            <a:srgbClr val="0070C0"/>
                          </a:solidFill>
                          <a:effectLst/>
                        </a:rPr>
                        <a:t>107690287</a:t>
                      </a:r>
                      <a:br>
                        <a:rPr lang="tr-TR" sz="1100" dirty="0">
                          <a:solidFill>
                            <a:srgbClr val="0070C0"/>
                          </a:solidFill>
                          <a:effectLst/>
                        </a:rPr>
                      </a:br>
                      <a:endParaRPr lang="tr-TR" sz="1100" dirty="0">
                        <a:solidFill>
                          <a:srgbClr val="0070C0"/>
                        </a:solidFill>
                        <a:effectLst/>
                      </a:endParaRPr>
                    </a:p>
                  </a:txBody>
                  <a:tcPr marL="25400" marR="25400" marT="19071" marB="19071"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l"/>
                      <a:r>
                        <a:rPr lang="tr-TR" sz="1200" dirty="0">
                          <a:solidFill>
                            <a:srgbClr val="0070C0"/>
                          </a:solidFill>
                          <a:effectLst/>
                        </a:rPr>
                        <a:t>Muğla Sıtkı Koçman Üniversitesi</a:t>
                      </a:r>
                      <a:br>
                        <a:rPr lang="tr-TR" sz="1200" dirty="0">
                          <a:solidFill>
                            <a:srgbClr val="0070C0"/>
                          </a:solidFill>
                          <a:effectLst/>
                        </a:rPr>
                      </a:br>
                      <a:r>
                        <a:rPr lang="tr-TR" sz="1200" dirty="0">
                          <a:solidFill>
                            <a:srgbClr val="0070C0"/>
                          </a:solidFill>
                          <a:effectLst/>
                        </a:rPr>
                        <a:t>Muğla</a:t>
                      </a:r>
                    </a:p>
                  </a:txBody>
                  <a:tcPr marL="25400" marR="25400" marT="19071" marB="19071"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l"/>
                      <a:r>
                        <a:rPr lang="tr-TR" sz="1200" dirty="0">
                          <a:solidFill>
                            <a:srgbClr val="0070C0"/>
                          </a:solidFill>
                          <a:effectLst/>
                        </a:rPr>
                        <a:t>Yazılım Mühendisliği (İngilizce)</a:t>
                      </a:r>
                      <a:br>
                        <a:rPr lang="tr-TR" sz="1200" dirty="0">
                          <a:solidFill>
                            <a:srgbClr val="0070C0"/>
                          </a:solidFill>
                          <a:effectLst/>
                        </a:rPr>
                      </a:br>
                      <a:r>
                        <a:rPr lang="tr-TR" sz="1200" dirty="0">
                          <a:solidFill>
                            <a:srgbClr val="0070C0"/>
                          </a:solidFill>
                          <a:effectLst/>
                        </a:rPr>
                        <a:t>Mühendislik Fakültesi</a:t>
                      </a:r>
                    </a:p>
                  </a:txBody>
                  <a:tcPr marL="25400" marR="25400" marT="19071" marB="19071"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ctr"/>
                      <a:r>
                        <a:rPr lang="tr-TR" sz="1200">
                          <a:solidFill>
                            <a:srgbClr val="0070C0"/>
                          </a:solidFill>
                          <a:effectLst/>
                        </a:rPr>
                        <a:t>SAY</a:t>
                      </a:r>
                    </a:p>
                  </a:txBody>
                  <a:tcPr marL="25400" marR="25400" marT="19071" marB="19071"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ctr"/>
                      <a:r>
                        <a:rPr lang="tr-TR" sz="1200" b="1" dirty="0" smtClean="0">
                          <a:solidFill>
                            <a:srgbClr val="0070C0"/>
                          </a:solidFill>
                          <a:effectLst/>
                        </a:rPr>
                        <a:t>67.120</a:t>
                      </a:r>
                    </a:p>
                    <a:p>
                      <a:pPr algn="ctr"/>
                      <a:r>
                        <a:rPr lang="tr-TR" sz="1200" b="1" dirty="0" smtClean="0">
                          <a:solidFill>
                            <a:srgbClr val="7030A0"/>
                          </a:solidFill>
                          <a:effectLst/>
                        </a:rPr>
                        <a:t>52.</a:t>
                      </a:r>
                      <a:r>
                        <a:rPr lang="tr-TR" sz="1200" dirty="0">
                          <a:solidFill>
                            <a:srgbClr val="7030A0"/>
                          </a:solidFill>
                          <a:effectLst/>
                        </a:rPr>
                        <a:t/>
                      </a:r>
                      <a:br>
                        <a:rPr lang="tr-TR" sz="1200" dirty="0">
                          <a:solidFill>
                            <a:srgbClr val="7030A0"/>
                          </a:solidFill>
                          <a:effectLst/>
                        </a:rPr>
                      </a:br>
                      <a:endParaRPr lang="tr-TR" sz="1200" dirty="0">
                        <a:solidFill>
                          <a:srgbClr val="7030A0"/>
                        </a:solidFill>
                        <a:effectLst/>
                      </a:endParaRPr>
                    </a:p>
                  </a:txBody>
                  <a:tcPr marL="25400" marR="25400" marT="19071" marB="19071"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ctr"/>
                      <a:r>
                        <a:rPr lang="tr-TR" sz="1200" dirty="0">
                          <a:solidFill>
                            <a:srgbClr val="0070C0"/>
                          </a:solidFill>
                          <a:effectLst/>
                        </a:rPr>
                        <a:t>373,55</a:t>
                      </a:r>
                    </a:p>
                  </a:txBody>
                  <a:tcPr marL="25400" marR="25400" marT="19071" marB="19071"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r>
            </a:tbl>
          </a:graphicData>
        </a:graphic>
      </p:graphicFrame>
      <p:graphicFrame>
        <p:nvGraphicFramePr>
          <p:cNvPr id="8" name="Tablo 7"/>
          <p:cNvGraphicFramePr>
            <a:graphicFrameLocks noGrp="1"/>
          </p:cNvGraphicFramePr>
          <p:nvPr>
            <p:extLst>
              <p:ext uri="{D42A27DB-BD31-4B8C-83A1-F6EECF244321}">
                <p14:modId xmlns:p14="http://schemas.microsoft.com/office/powerpoint/2010/main" xmlns="" val="1836410703"/>
              </p:ext>
            </p:extLst>
          </p:nvPr>
        </p:nvGraphicFramePr>
        <p:xfrm>
          <a:off x="143943" y="5745183"/>
          <a:ext cx="11521017" cy="587375"/>
        </p:xfrm>
        <a:graphic>
          <a:graphicData uri="http://schemas.openxmlformats.org/drawingml/2006/table">
            <a:tbl>
              <a:tblPr/>
              <a:tblGrid>
                <a:gridCol w="1047365"/>
                <a:gridCol w="2827887"/>
                <a:gridCol w="3351569"/>
                <a:gridCol w="523681"/>
                <a:gridCol w="2827887"/>
                <a:gridCol w="942628"/>
              </a:tblGrid>
              <a:tr h="587375">
                <a:tc>
                  <a:txBody>
                    <a:bodyPr/>
                    <a:lstStyle/>
                    <a:p>
                      <a:pPr algn="ctr"/>
                      <a:r>
                        <a:rPr lang="tr-TR" sz="1100" dirty="0">
                          <a:solidFill>
                            <a:srgbClr val="0070C0"/>
                          </a:solidFill>
                          <a:effectLst/>
                        </a:rPr>
                        <a:t>102530242</a:t>
                      </a:r>
                      <a:r>
                        <a:rPr lang="tr-TR" sz="1200" dirty="0">
                          <a:solidFill>
                            <a:srgbClr val="0070C0"/>
                          </a:solidFill>
                          <a:effectLst/>
                        </a:rPr>
                        <a:t/>
                      </a:r>
                      <a:br>
                        <a:rPr lang="tr-TR" sz="1200" dirty="0">
                          <a:solidFill>
                            <a:srgbClr val="0070C0"/>
                          </a:solidFill>
                          <a:effectLst/>
                        </a:rPr>
                      </a:br>
                      <a:endParaRPr lang="tr-TR" sz="1200" dirty="0">
                        <a:solidFill>
                          <a:srgbClr val="0070C0"/>
                        </a:solidFill>
                        <a:effectLst/>
                      </a:endParaRPr>
                    </a:p>
                  </a:txBody>
                  <a:tcPr marL="25400" marR="25400" marT="19071" marB="19071"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l"/>
                      <a:r>
                        <a:rPr lang="it-IT" sz="1200" dirty="0">
                          <a:solidFill>
                            <a:srgbClr val="0070C0"/>
                          </a:solidFill>
                          <a:effectLst/>
                        </a:rPr>
                        <a:t>Manisa Celâl Bayar Üniversitesi</a:t>
                      </a:r>
                      <a:br>
                        <a:rPr lang="it-IT" sz="1200" dirty="0">
                          <a:solidFill>
                            <a:srgbClr val="0070C0"/>
                          </a:solidFill>
                          <a:effectLst/>
                        </a:rPr>
                      </a:br>
                      <a:r>
                        <a:rPr lang="it-IT" sz="1200" dirty="0">
                          <a:solidFill>
                            <a:srgbClr val="0070C0"/>
                          </a:solidFill>
                          <a:effectLst/>
                        </a:rPr>
                        <a:t>Manisa</a:t>
                      </a:r>
                    </a:p>
                  </a:txBody>
                  <a:tcPr marL="25400" marR="25400" marT="19071" marB="19071"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l"/>
                      <a:r>
                        <a:rPr lang="tr-TR" sz="1200" dirty="0">
                          <a:solidFill>
                            <a:srgbClr val="0070C0"/>
                          </a:solidFill>
                          <a:effectLst/>
                        </a:rPr>
                        <a:t>Yazılım Mühendisliği (İÖ)</a:t>
                      </a:r>
                      <a:br>
                        <a:rPr lang="tr-TR" sz="1200" dirty="0">
                          <a:solidFill>
                            <a:srgbClr val="0070C0"/>
                          </a:solidFill>
                          <a:effectLst/>
                        </a:rPr>
                      </a:br>
                      <a:r>
                        <a:rPr lang="tr-TR" sz="1200" dirty="0">
                          <a:solidFill>
                            <a:srgbClr val="0070C0"/>
                          </a:solidFill>
                          <a:effectLst/>
                        </a:rPr>
                        <a:t>Hasan Ferdi Turgutlu Teknoloji Fakültesi</a:t>
                      </a:r>
                    </a:p>
                  </a:txBody>
                  <a:tcPr marL="25400" marR="25400" marT="19071" marB="19071"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ctr"/>
                      <a:r>
                        <a:rPr lang="tr-TR" sz="1200">
                          <a:solidFill>
                            <a:srgbClr val="0070C0"/>
                          </a:solidFill>
                          <a:effectLst/>
                        </a:rPr>
                        <a:t>SAY</a:t>
                      </a:r>
                    </a:p>
                  </a:txBody>
                  <a:tcPr marL="25400" marR="25400" marT="19071" marB="19071"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ctr"/>
                      <a:r>
                        <a:rPr lang="tr-TR" sz="1200" dirty="0" smtClean="0">
                          <a:solidFill>
                            <a:srgbClr val="0070C0"/>
                          </a:solidFill>
                          <a:effectLst/>
                        </a:rPr>
                        <a:t>109000</a:t>
                      </a:r>
                      <a:endParaRPr lang="tr-TR" sz="1200" dirty="0">
                        <a:solidFill>
                          <a:srgbClr val="0070C0"/>
                        </a:solidFill>
                        <a:effectLst/>
                      </a:endParaRPr>
                    </a:p>
                    <a:p>
                      <a:pPr algn="ctr"/>
                      <a:r>
                        <a:rPr lang="tr-TR" sz="1200" b="1" dirty="0" smtClean="0">
                          <a:solidFill>
                            <a:srgbClr val="FF0000"/>
                          </a:solidFill>
                          <a:effectLst/>
                        </a:rPr>
                        <a:t>94.274</a:t>
                      </a:r>
                    </a:p>
                    <a:p>
                      <a:pPr algn="ctr"/>
                      <a:r>
                        <a:rPr lang="tr-TR" sz="1200" b="1" dirty="0" smtClean="0">
                          <a:solidFill>
                            <a:srgbClr val="7030A0"/>
                          </a:solidFill>
                          <a:effectLst/>
                        </a:rPr>
                        <a:t>81.</a:t>
                      </a:r>
                      <a:endParaRPr lang="tr-TR" sz="1200" dirty="0">
                        <a:solidFill>
                          <a:srgbClr val="7030A0"/>
                        </a:solidFill>
                        <a:effectLst/>
                      </a:endParaRPr>
                    </a:p>
                  </a:txBody>
                  <a:tcPr marL="25400" marR="25400" marT="19071" marB="19071"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ctr"/>
                      <a:r>
                        <a:rPr lang="tr-TR" sz="1200" dirty="0">
                          <a:solidFill>
                            <a:srgbClr val="0070C0"/>
                          </a:solidFill>
                          <a:effectLst/>
                        </a:rPr>
                        <a:t>347,99</a:t>
                      </a:r>
                    </a:p>
                  </a:txBody>
                  <a:tcPr marL="25400" marR="25400" marT="19071" marB="19071"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r>
            </a:tbl>
          </a:graphicData>
        </a:graphic>
      </p:graphicFrame>
      <p:graphicFrame>
        <p:nvGraphicFramePr>
          <p:cNvPr id="9" name="Tablo 8"/>
          <p:cNvGraphicFramePr>
            <a:graphicFrameLocks noGrp="1"/>
          </p:cNvGraphicFramePr>
          <p:nvPr>
            <p:extLst>
              <p:ext uri="{D42A27DB-BD31-4B8C-83A1-F6EECF244321}">
                <p14:modId xmlns:p14="http://schemas.microsoft.com/office/powerpoint/2010/main" xmlns="" val="3220959494"/>
              </p:ext>
            </p:extLst>
          </p:nvPr>
        </p:nvGraphicFramePr>
        <p:xfrm>
          <a:off x="143943" y="4263900"/>
          <a:ext cx="11521017" cy="587375"/>
        </p:xfrm>
        <a:graphic>
          <a:graphicData uri="http://schemas.openxmlformats.org/drawingml/2006/table">
            <a:tbl>
              <a:tblPr/>
              <a:tblGrid>
                <a:gridCol w="1047365"/>
                <a:gridCol w="2827887"/>
                <a:gridCol w="3351569"/>
                <a:gridCol w="523681"/>
                <a:gridCol w="2827887"/>
                <a:gridCol w="942628"/>
              </a:tblGrid>
              <a:tr h="587375">
                <a:tc>
                  <a:txBody>
                    <a:bodyPr/>
                    <a:lstStyle/>
                    <a:p>
                      <a:pPr algn="ctr"/>
                      <a:r>
                        <a:rPr lang="tr-TR" sz="1100" dirty="0">
                          <a:effectLst/>
                        </a:rPr>
                        <a:t>110670168</a:t>
                      </a:r>
                      <a:r>
                        <a:rPr lang="tr-TR" sz="1200" dirty="0">
                          <a:effectLst/>
                        </a:rPr>
                        <a:t/>
                      </a:r>
                      <a:br>
                        <a:rPr lang="tr-TR" sz="1200" dirty="0">
                          <a:effectLst/>
                        </a:rPr>
                      </a:br>
                      <a:endParaRPr lang="tr-TR" sz="1200" dirty="0">
                        <a:effectLst/>
                      </a:endParaRPr>
                    </a:p>
                  </a:txBody>
                  <a:tcPr marL="25400" marR="25400" marT="19071" marB="19071"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c>
                  <a:txBody>
                    <a:bodyPr/>
                    <a:lstStyle/>
                    <a:p>
                      <a:pPr algn="l"/>
                      <a:r>
                        <a:rPr lang="tr-TR" sz="1200" dirty="0">
                          <a:effectLst/>
                        </a:rPr>
                        <a:t>Bandırma </a:t>
                      </a:r>
                      <a:r>
                        <a:rPr lang="tr-TR" sz="1200" dirty="0" err="1">
                          <a:effectLst/>
                        </a:rPr>
                        <a:t>Onyedi</a:t>
                      </a:r>
                      <a:r>
                        <a:rPr lang="tr-TR" sz="1200" dirty="0">
                          <a:effectLst/>
                        </a:rPr>
                        <a:t> Eylül Üniversitesi</a:t>
                      </a:r>
                      <a:br>
                        <a:rPr lang="tr-TR" sz="1200" dirty="0">
                          <a:effectLst/>
                        </a:rPr>
                      </a:br>
                      <a:r>
                        <a:rPr lang="tr-TR" sz="1200" dirty="0">
                          <a:effectLst/>
                        </a:rPr>
                        <a:t>Balıkesir</a:t>
                      </a:r>
                    </a:p>
                  </a:txBody>
                  <a:tcPr marL="25400" marR="25400" marT="19071" marB="19071"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c>
                  <a:txBody>
                    <a:bodyPr/>
                    <a:lstStyle/>
                    <a:p>
                      <a:pPr algn="l"/>
                      <a:r>
                        <a:rPr lang="tr-TR" sz="1200" dirty="0">
                          <a:effectLst/>
                        </a:rPr>
                        <a:t>Bilgisayar Mühendisliği (İngilizce)</a:t>
                      </a:r>
                      <a:br>
                        <a:rPr lang="tr-TR" sz="1200" dirty="0">
                          <a:effectLst/>
                        </a:rPr>
                      </a:br>
                      <a:r>
                        <a:rPr lang="tr-TR" sz="1200" dirty="0">
                          <a:effectLst/>
                        </a:rPr>
                        <a:t>Mühendislik ve Doğa Bilimleri Fakültesi</a:t>
                      </a:r>
                    </a:p>
                  </a:txBody>
                  <a:tcPr marL="25400" marR="25400" marT="19071" marB="19071"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c>
                  <a:txBody>
                    <a:bodyPr/>
                    <a:lstStyle/>
                    <a:p>
                      <a:pPr algn="ctr"/>
                      <a:r>
                        <a:rPr lang="tr-TR" sz="1200">
                          <a:effectLst/>
                        </a:rPr>
                        <a:t>SAY</a:t>
                      </a:r>
                    </a:p>
                  </a:txBody>
                  <a:tcPr marL="25400" marR="25400" marT="19071" marB="19071"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c>
                  <a:txBody>
                    <a:bodyPr/>
                    <a:lstStyle/>
                    <a:p>
                      <a:pPr algn="ctr"/>
                      <a:r>
                        <a:rPr lang="tr-TR" sz="1200" dirty="0" smtClean="0">
                          <a:effectLst/>
                        </a:rPr>
                        <a:t>125000</a:t>
                      </a:r>
                      <a:endParaRPr lang="tr-TR" sz="1200" dirty="0">
                        <a:effectLst/>
                      </a:endParaRPr>
                    </a:p>
                    <a:p>
                      <a:pPr algn="ctr"/>
                      <a:r>
                        <a:rPr lang="tr-TR" sz="1200" b="1" dirty="0" smtClean="0">
                          <a:solidFill>
                            <a:srgbClr val="FF0000"/>
                          </a:solidFill>
                          <a:effectLst/>
                        </a:rPr>
                        <a:t>102.142</a:t>
                      </a:r>
                    </a:p>
                    <a:p>
                      <a:pPr algn="ctr"/>
                      <a:r>
                        <a:rPr lang="tr-TR" sz="1200" b="1" dirty="0" smtClean="0">
                          <a:solidFill>
                            <a:srgbClr val="7030A0"/>
                          </a:solidFill>
                          <a:effectLst/>
                        </a:rPr>
                        <a:t>79.</a:t>
                      </a:r>
                      <a:endParaRPr lang="tr-TR" sz="1200" dirty="0">
                        <a:solidFill>
                          <a:srgbClr val="7030A0"/>
                        </a:solidFill>
                        <a:effectLst/>
                      </a:endParaRPr>
                    </a:p>
                  </a:txBody>
                  <a:tcPr marL="25400" marR="25400" marT="19071" marB="19071"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c>
                  <a:txBody>
                    <a:bodyPr/>
                    <a:lstStyle/>
                    <a:p>
                      <a:pPr algn="ctr"/>
                      <a:r>
                        <a:rPr lang="tr-TR" sz="1200" dirty="0">
                          <a:solidFill>
                            <a:srgbClr val="800000"/>
                          </a:solidFill>
                          <a:effectLst/>
                        </a:rPr>
                        <a:t>341,42</a:t>
                      </a:r>
                      <a:endParaRPr lang="tr-TR" sz="1200" dirty="0">
                        <a:effectLst/>
                      </a:endParaRPr>
                    </a:p>
                  </a:txBody>
                  <a:tcPr marL="25400" marR="25400" marT="19071" marB="19071"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r>
            </a:tbl>
          </a:graphicData>
        </a:graphic>
      </p:graphicFrame>
      <p:graphicFrame>
        <p:nvGraphicFramePr>
          <p:cNvPr id="10" name="Tablo 9"/>
          <p:cNvGraphicFramePr>
            <a:graphicFrameLocks noGrp="1"/>
          </p:cNvGraphicFramePr>
          <p:nvPr>
            <p:extLst>
              <p:ext uri="{D42A27DB-BD31-4B8C-83A1-F6EECF244321}">
                <p14:modId xmlns:p14="http://schemas.microsoft.com/office/powerpoint/2010/main" xmlns="" val="131648749"/>
              </p:ext>
            </p:extLst>
          </p:nvPr>
        </p:nvGraphicFramePr>
        <p:xfrm>
          <a:off x="143943" y="4885084"/>
          <a:ext cx="11521017" cy="769662"/>
        </p:xfrm>
        <a:graphic>
          <a:graphicData uri="http://schemas.openxmlformats.org/drawingml/2006/table">
            <a:tbl>
              <a:tblPr/>
              <a:tblGrid>
                <a:gridCol w="1047365"/>
                <a:gridCol w="2827887"/>
                <a:gridCol w="3351569"/>
                <a:gridCol w="523681"/>
                <a:gridCol w="2827887"/>
                <a:gridCol w="942628"/>
              </a:tblGrid>
              <a:tr h="587375">
                <a:tc>
                  <a:txBody>
                    <a:bodyPr/>
                    <a:lstStyle/>
                    <a:p>
                      <a:pPr algn="ctr"/>
                      <a:r>
                        <a:rPr lang="tr-TR" sz="1100" dirty="0">
                          <a:effectLst/>
                        </a:rPr>
                        <a:t>103390199</a:t>
                      </a:r>
                      <a:r>
                        <a:rPr lang="tr-TR" sz="1200" dirty="0">
                          <a:effectLst/>
                        </a:rPr>
                        <a:t/>
                      </a:r>
                      <a:br>
                        <a:rPr lang="tr-TR" sz="1200" dirty="0">
                          <a:effectLst/>
                        </a:rPr>
                      </a:br>
                      <a:endParaRPr lang="tr-TR" sz="1200" dirty="0">
                        <a:effectLst/>
                      </a:endParaRPr>
                    </a:p>
                  </a:txBody>
                  <a:tcPr marL="25400" marR="25400" marT="19071" marB="19071"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l"/>
                      <a:r>
                        <a:rPr lang="tr-TR" sz="1200" dirty="0">
                          <a:effectLst/>
                        </a:rPr>
                        <a:t>Düzce Üniversitesi</a:t>
                      </a:r>
                      <a:br>
                        <a:rPr lang="tr-TR" sz="1200" dirty="0">
                          <a:effectLst/>
                        </a:rPr>
                      </a:br>
                      <a:r>
                        <a:rPr lang="tr-TR" sz="1200" dirty="0">
                          <a:effectLst/>
                        </a:rPr>
                        <a:t>Düzce</a:t>
                      </a:r>
                    </a:p>
                  </a:txBody>
                  <a:tcPr marL="25400" marR="25400" marT="19071" marB="19071"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l"/>
                      <a:r>
                        <a:rPr lang="tr-TR" sz="1200" dirty="0">
                          <a:effectLst/>
                        </a:rPr>
                        <a:t>Bilgisayar Mühendisliği (İngilizce)</a:t>
                      </a:r>
                      <a:br>
                        <a:rPr lang="tr-TR" sz="1200" dirty="0">
                          <a:effectLst/>
                        </a:rPr>
                      </a:br>
                      <a:r>
                        <a:rPr lang="tr-TR" sz="1200" dirty="0">
                          <a:effectLst/>
                        </a:rPr>
                        <a:t>Mühendislik Fakültesi</a:t>
                      </a:r>
                    </a:p>
                  </a:txBody>
                  <a:tcPr marL="25400" marR="25400" marT="19071" marB="19071"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ctr"/>
                      <a:r>
                        <a:rPr lang="tr-TR" sz="1200">
                          <a:effectLst/>
                        </a:rPr>
                        <a:t>SAY</a:t>
                      </a:r>
                    </a:p>
                  </a:txBody>
                  <a:tcPr marL="25400" marR="25400" marT="19071" marB="19071"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ctr"/>
                      <a:endParaRPr lang="tr-TR" sz="1200" dirty="0">
                        <a:effectLst/>
                      </a:endParaRPr>
                    </a:p>
                    <a:p>
                      <a:pPr algn="ctr"/>
                      <a:r>
                        <a:rPr lang="tr-TR" sz="1200" b="1" dirty="0" smtClean="0">
                          <a:solidFill>
                            <a:srgbClr val="FF0000"/>
                          </a:solidFill>
                          <a:effectLst/>
                        </a:rPr>
                        <a:t>105.215</a:t>
                      </a:r>
                    </a:p>
                    <a:p>
                      <a:pPr algn="ctr"/>
                      <a:r>
                        <a:rPr lang="tr-TR" sz="1200" b="1" dirty="0" smtClean="0">
                          <a:solidFill>
                            <a:srgbClr val="7030A0"/>
                          </a:solidFill>
                          <a:effectLst/>
                        </a:rPr>
                        <a:t>80.</a:t>
                      </a:r>
                      <a:r>
                        <a:rPr lang="tr-TR" sz="1200" dirty="0">
                          <a:effectLst/>
                        </a:rPr>
                        <a:t/>
                      </a:r>
                      <a:br>
                        <a:rPr lang="tr-TR" sz="1200" dirty="0">
                          <a:effectLst/>
                        </a:rPr>
                      </a:br>
                      <a:endParaRPr lang="tr-TR" sz="1200" dirty="0">
                        <a:effectLst/>
                      </a:endParaRPr>
                    </a:p>
                  </a:txBody>
                  <a:tcPr marL="25400" marR="25400" marT="19071" marB="19071"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ctr"/>
                      <a:r>
                        <a:rPr lang="tr-TR" sz="1200" dirty="0">
                          <a:solidFill>
                            <a:srgbClr val="800000"/>
                          </a:solidFill>
                          <a:effectLst/>
                        </a:rPr>
                        <a:t>338,86</a:t>
                      </a:r>
                      <a:endParaRPr lang="tr-TR" sz="1200" dirty="0">
                        <a:effectLst/>
                      </a:endParaRPr>
                    </a:p>
                  </a:txBody>
                  <a:tcPr marL="25400" marR="25400" marT="19071" marB="19071"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r>
            </a:tbl>
          </a:graphicData>
        </a:graphic>
      </p:graphicFrame>
      <p:graphicFrame>
        <p:nvGraphicFramePr>
          <p:cNvPr id="11" name="Tablo 10"/>
          <p:cNvGraphicFramePr>
            <a:graphicFrameLocks noGrp="1"/>
          </p:cNvGraphicFramePr>
          <p:nvPr>
            <p:extLst>
              <p:ext uri="{D42A27DB-BD31-4B8C-83A1-F6EECF244321}">
                <p14:modId xmlns:p14="http://schemas.microsoft.com/office/powerpoint/2010/main" xmlns="" val="3183115518"/>
              </p:ext>
            </p:extLst>
          </p:nvPr>
        </p:nvGraphicFramePr>
        <p:xfrm>
          <a:off x="143939" y="82067"/>
          <a:ext cx="11521016" cy="708336"/>
        </p:xfrm>
        <a:graphic>
          <a:graphicData uri="http://schemas.openxmlformats.org/drawingml/2006/table">
            <a:tbl>
              <a:tblPr/>
              <a:tblGrid>
                <a:gridCol w="1056093"/>
                <a:gridCol w="2784245"/>
                <a:gridCol w="3360297"/>
                <a:gridCol w="576051"/>
                <a:gridCol w="2784245"/>
                <a:gridCol w="960085"/>
              </a:tblGrid>
              <a:tr h="708025">
                <a:tc>
                  <a:txBody>
                    <a:bodyPr/>
                    <a:lstStyle/>
                    <a:p>
                      <a:pPr algn="ctr"/>
                      <a:r>
                        <a:rPr lang="tr-TR" sz="1200" b="1" dirty="0">
                          <a:effectLst/>
                          <a:latin typeface="Trebuchet MS"/>
                        </a:rPr>
                        <a:t>Program Kodu</a:t>
                      </a:r>
                    </a:p>
                  </a:txBody>
                  <a:tcPr marL="25400" marR="25400" marT="18888" marB="18888"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ctr"/>
                      <a:r>
                        <a:rPr lang="tr-TR" sz="1200" b="1" dirty="0">
                          <a:solidFill>
                            <a:srgbClr val="000000"/>
                          </a:solidFill>
                          <a:effectLst/>
                          <a:latin typeface="Trebuchet MS"/>
                        </a:rPr>
                        <a:t>Üniversitenin Adı</a:t>
                      </a:r>
                    </a:p>
                    <a:p>
                      <a:pPr algn="ctr"/>
                      <a:r>
                        <a:rPr lang="tr-TR" sz="1200" b="1" dirty="0">
                          <a:solidFill>
                            <a:srgbClr val="000000"/>
                          </a:solidFill>
                          <a:effectLst/>
                          <a:latin typeface="Trebuchet MS"/>
                        </a:rPr>
                        <a:t>Bulunduğu İl</a:t>
                      </a:r>
                    </a:p>
                  </a:txBody>
                  <a:tcPr marL="25400" marR="25400" marT="18888" marB="18888"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ctr"/>
                      <a:r>
                        <a:rPr lang="tr-TR" sz="1200" b="1" dirty="0">
                          <a:solidFill>
                            <a:srgbClr val="000000"/>
                          </a:solidFill>
                          <a:effectLst/>
                          <a:latin typeface="Trebuchet MS"/>
                        </a:rPr>
                        <a:t>Program Adı (Açıklamalı)</a:t>
                      </a:r>
                    </a:p>
                    <a:p>
                      <a:pPr algn="ctr"/>
                      <a:r>
                        <a:rPr lang="tr-TR" sz="1200" b="1" dirty="0" err="1">
                          <a:solidFill>
                            <a:srgbClr val="000000"/>
                          </a:solidFill>
                          <a:effectLst/>
                          <a:latin typeface="Trebuchet MS"/>
                        </a:rPr>
                        <a:t>Fak.YO.MYO</a:t>
                      </a:r>
                      <a:endParaRPr lang="tr-TR" sz="1200" b="1" dirty="0">
                        <a:solidFill>
                          <a:srgbClr val="000000"/>
                        </a:solidFill>
                        <a:effectLst/>
                        <a:latin typeface="Trebuchet MS"/>
                      </a:endParaRPr>
                    </a:p>
                  </a:txBody>
                  <a:tcPr marL="25400" marR="25400" marT="18888" marB="18888"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ctr"/>
                      <a:r>
                        <a:rPr lang="tr-TR" sz="1200" b="1" dirty="0">
                          <a:effectLst/>
                          <a:latin typeface="Trebuchet MS"/>
                        </a:rPr>
                        <a:t>Puan</a:t>
                      </a:r>
                      <a:br>
                        <a:rPr lang="tr-TR" sz="1200" b="1" dirty="0">
                          <a:effectLst/>
                          <a:latin typeface="Trebuchet MS"/>
                        </a:rPr>
                      </a:br>
                      <a:r>
                        <a:rPr lang="tr-TR" sz="1200" b="1" dirty="0">
                          <a:effectLst/>
                          <a:latin typeface="Trebuchet MS"/>
                        </a:rPr>
                        <a:t>Türü</a:t>
                      </a:r>
                    </a:p>
                  </a:txBody>
                  <a:tcPr marL="25400" marR="25400" marT="18888" marB="18888"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ctr"/>
                      <a:r>
                        <a:rPr lang="tr-TR" sz="1100" b="1" dirty="0">
                          <a:solidFill>
                            <a:srgbClr val="000000"/>
                          </a:solidFill>
                          <a:effectLst/>
                          <a:latin typeface="inherit"/>
                        </a:rPr>
                        <a:t>Başarı Sıraları</a:t>
                      </a:r>
                    </a:p>
                    <a:p>
                      <a:pPr algn="ctr"/>
                      <a:r>
                        <a:rPr lang="tr-TR" sz="1100" b="1" dirty="0" smtClean="0">
                          <a:solidFill>
                            <a:srgbClr val="000000"/>
                          </a:solidFill>
                          <a:effectLst/>
                          <a:latin typeface="Trebuchet MS"/>
                        </a:rPr>
                        <a:t>2020</a:t>
                      </a:r>
                      <a:endParaRPr lang="tr-TR" sz="1100" b="1" dirty="0">
                        <a:solidFill>
                          <a:srgbClr val="000000"/>
                        </a:solidFill>
                        <a:effectLst/>
                        <a:latin typeface="Trebuchet MS"/>
                      </a:endParaRPr>
                    </a:p>
                    <a:p>
                      <a:pPr algn="ctr"/>
                      <a:r>
                        <a:rPr lang="tr-TR" sz="1100" b="1" dirty="0" smtClean="0">
                          <a:solidFill>
                            <a:srgbClr val="FF0000"/>
                          </a:solidFill>
                          <a:effectLst/>
                          <a:latin typeface="Trebuchet MS"/>
                        </a:rPr>
                        <a:t>2021</a:t>
                      </a:r>
                    </a:p>
                    <a:p>
                      <a:pPr algn="ctr"/>
                      <a:r>
                        <a:rPr lang="tr-TR" sz="1100" b="1" dirty="0" smtClean="0">
                          <a:solidFill>
                            <a:srgbClr val="7030A0"/>
                          </a:solidFill>
                          <a:effectLst/>
                          <a:latin typeface="Trebuchet MS"/>
                        </a:rPr>
                        <a:t>2022</a:t>
                      </a:r>
                      <a:endParaRPr lang="tr-TR" sz="1100" b="1" dirty="0">
                        <a:solidFill>
                          <a:srgbClr val="7030A0"/>
                        </a:solidFill>
                        <a:effectLst/>
                        <a:latin typeface="Trebuchet MS"/>
                      </a:endParaRPr>
                    </a:p>
                  </a:txBody>
                  <a:tcPr marL="25400" marR="25400" marT="18888" marB="18888"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ctr"/>
                      <a:r>
                        <a:rPr lang="tr-TR" sz="1200" b="1" dirty="0">
                          <a:solidFill>
                            <a:srgbClr val="800000"/>
                          </a:solidFill>
                          <a:effectLst/>
                          <a:latin typeface="Trebuchet MS"/>
                        </a:rPr>
                        <a:t>2021</a:t>
                      </a:r>
                      <a:br>
                        <a:rPr lang="tr-TR" sz="1200" b="1" dirty="0">
                          <a:solidFill>
                            <a:srgbClr val="800000"/>
                          </a:solidFill>
                          <a:effectLst/>
                          <a:latin typeface="Trebuchet MS"/>
                        </a:rPr>
                      </a:br>
                      <a:r>
                        <a:rPr lang="tr-TR" sz="1200" b="1" dirty="0">
                          <a:solidFill>
                            <a:srgbClr val="800000"/>
                          </a:solidFill>
                          <a:effectLst/>
                          <a:latin typeface="Trebuchet MS"/>
                        </a:rPr>
                        <a:t>En K.P.</a:t>
                      </a:r>
                    </a:p>
                  </a:txBody>
                  <a:tcPr marL="25400" marR="25400" marT="18888" marB="18888"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r>
            </a:tbl>
          </a:graphicData>
        </a:graphic>
      </p:graphicFrame>
      <p:sp>
        <p:nvSpPr>
          <p:cNvPr id="14" name="Oval 13"/>
          <p:cNvSpPr/>
          <p:nvPr/>
        </p:nvSpPr>
        <p:spPr>
          <a:xfrm>
            <a:off x="143939" y="55563"/>
            <a:ext cx="878417" cy="3159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r>
              <a:rPr lang="tr-TR" dirty="0">
                <a:solidFill>
                  <a:prstClr val="black"/>
                </a:solidFill>
              </a:rPr>
              <a:t>1</a:t>
            </a:r>
          </a:p>
        </p:txBody>
      </p:sp>
    </p:spTree>
    <p:extLst>
      <p:ext uri="{BB962C8B-B14F-4D97-AF65-F5344CB8AC3E}">
        <p14:creationId xmlns:p14="http://schemas.microsoft.com/office/powerpoint/2010/main" xmlns="" val="68429131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ayt Numarası Yer Tutucusu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B27F39C6-60D7-4E3F-9661-2F7176F5C3EF}" type="slidenum">
              <a:rPr lang="tr-TR" altLang="tr-TR" smtClean="0">
                <a:solidFill>
                  <a:srgbClr val="FFFFFF"/>
                </a:solidFill>
              </a:rPr>
              <a:pPr/>
              <a:t>45</a:t>
            </a:fld>
            <a:endParaRPr lang="tr-TR" altLang="tr-TR" smtClean="0">
              <a:solidFill>
                <a:srgbClr val="FFFFFF"/>
              </a:solidFill>
            </a:endParaRPr>
          </a:p>
        </p:txBody>
      </p:sp>
      <p:graphicFrame>
        <p:nvGraphicFramePr>
          <p:cNvPr id="3" name="Tablo 2"/>
          <p:cNvGraphicFramePr>
            <a:graphicFrameLocks noGrp="1"/>
          </p:cNvGraphicFramePr>
          <p:nvPr>
            <p:extLst>
              <p:ext uri="{D42A27DB-BD31-4B8C-83A1-F6EECF244321}">
                <p14:modId xmlns:p14="http://schemas.microsoft.com/office/powerpoint/2010/main" xmlns="" val="1403182985"/>
              </p:ext>
            </p:extLst>
          </p:nvPr>
        </p:nvGraphicFramePr>
        <p:xfrm>
          <a:off x="104183" y="372269"/>
          <a:ext cx="11521017" cy="617204"/>
        </p:xfrm>
        <a:graphic>
          <a:graphicData uri="http://schemas.openxmlformats.org/drawingml/2006/table">
            <a:tbl>
              <a:tblPr/>
              <a:tblGrid>
                <a:gridCol w="1047365"/>
                <a:gridCol w="2827887"/>
                <a:gridCol w="3351569"/>
                <a:gridCol w="523681"/>
                <a:gridCol w="2827887"/>
                <a:gridCol w="942628"/>
              </a:tblGrid>
              <a:tr h="514143">
                <a:tc>
                  <a:txBody>
                    <a:bodyPr/>
                    <a:lstStyle/>
                    <a:p>
                      <a:pPr algn="ctr"/>
                      <a:r>
                        <a:rPr lang="tr-TR" sz="1100" dirty="0">
                          <a:effectLst/>
                        </a:rPr>
                        <a:t>110410143</a:t>
                      </a:r>
                      <a:r>
                        <a:rPr lang="tr-TR" sz="1200" dirty="0">
                          <a:effectLst/>
                        </a:rPr>
                        <a:t/>
                      </a:r>
                      <a:br>
                        <a:rPr lang="tr-TR" sz="1200" dirty="0">
                          <a:effectLst/>
                        </a:rPr>
                      </a:br>
                      <a:endParaRPr lang="tr-TR" sz="1200" dirty="0">
                        <a:effectLst/>
                      </a:endParaRPr>
                    </a:p>
                  </a:txBody>
                  <a:tcPr marL="25400" marR="25400" marT="19042" marB="19042"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c>
                  <a:txBody>
                    <a:bodyPr/>
                    <a:lstStyle/>
                    <a:p>
                      <a:pPr algn="l"/>
                      <a:r>
                        <a:rPr lang="tr-TR" sz="1200" dirty="0">
                          <a:effectLst/>
                        </a:rPr>
                        <a:t>Adana Alparslan Türkeş Bilim Ve Teknoloji</a:t>
                      </a:r>
                    </a:p>
                  </a:txBody>
                  <a:tcPr marL="25400" marR="25400" marT="19042" marB="19042"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c>
                  <a:txBody>
                    <a:bodyPr/>
                    <a:lstStyle/>
                    <a:p>
                      <a:pPr algn="l"/>
                      <a:r>
                        <a:rPr lang="tr-TR" sz="1200" dirty="0">
                          <a:effectLst/>
                        </a:rPr>
                        <a:t>Bilgisayar Mühendisliği (İngilizce)</a:t>
                      </a:r>
                      <a:br>
                        <a:rPr lang="tr-TR" sz="1200" dirty="0">
                          <a:effectLst/>
                        </a:rPr>
                      </a:br>
                      <a:r>
                        <a:rPr lang="tr-TR" sz="1200" dirty="0">
                          <a:effectLst/>
                        </a:rPr>
                        <a:t>Mühendislik Fakültesi</a:t>
                      </a:r>
                    </a:p>
                  </a:txBody>
                  <a:tcPr marL="25400" marR="25400" marT="19042" marB="19042"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c>
                  <a:txBody>
                    <a:bodyPr/>
                    <a:lstStyle/>
                    <a:p>
                      <a:pPr algn="ctr"/>
                      <a:r>
                        <a:rPr lang="tr-TR" sz="1200" dirty="0">
                          <a:effectLst/>
                        </a:rPr>
                        <a:t>SAY</a:t>
                      </a:r>
                    </a:p>
                  </a:txBody>
                  <a:tcPr marL="25400" marR="25400" marT="19042" marB="19042"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c>
                  <a:txBody>
                    <a:bodyPr/>
                    <a:lstStyle/>
                    <a:p>
                      <a:pPr algn="ctr"/>
                      <a:r>
                        <a:rPr lang="tr-TR" sz="1200" dirty="0" smtClean="0">
                          <a:effectLst/>
                        </a:rPr>
                        <a:t>120000</a:t>
                      </a:r>
                      <a:endParaRPr lang="tr-TR" sz="1200" dirty="0">
                        <a:effectLst/>
                      </a:endParaRPr>
                    </a:p>
                    <a:p>
                      <a:pPr algn="ctr"/>
                      <a:r>
                        <a:rPr lang="tr-TR" sz="1200" b="1" dirty="0" smtClean="0">
                          <a:solidFill>
                            <a:srgbClr val="FF0000"/>
                          </a:solidFill>
                          <a:effectLst/>
                        </a:rPr>
                        <a:t>108.616</a:t>
                      </a:r>
                    </a:p>
                    <a:p>
                      <a:pPr algn="ctr"/>
                      <a:r>
                        <a:rPr lang="tr-TR" sz="1400" b="1" dirty="0" smtClean="0">
                          <a:solidFill>
                            <a:srgbClr val="7030A0"/>
                          </a:solidFill>
                          <a:effectLst/>
                        </a:rPr>
                        <a:t>84.</a:t>
                      </a:r>
                      <a:endParaRPr lang="tr-TR" sz="1400" dirty="0">
                        <a:solidFill>
                          <a:srgbClr val="7030A0"/>
                        </a:solidFill>
                        <a:effectLst/>
                      </a:endParaRPr>
                    </a:p>
                  </a:txBody>
                  <a:tcPr marL="25400" marR="25400" marT="19042" marB="19042"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c>
                  <a:txBody>
                    <a:bodyPr/>
                    <a:lstStyle/>
                    <a:p>
                      <a:pPr algn="ctr"/>
                      <a:r>
                        <a:rPr lang="tr-TR" sz="1200" dirty="0">
                          <a:solidFill>
                            <a:srgbClr val="800000"/>
                          </a:solidFill>
                          <a:effectLst/>
                        </a:rPr>
                        <a:t>336,14</a:t>
                      </a:r>
                      <a:endParaRPr lang="tr-TR" sz="1200" dirty="0">
                        <a:effectLst/>
                      </a:endParaRPr>
                    </a:p>
                  </a:txBody>
                  <a:tcPr marL="25400" marR="25400" marT="19042" marB="19042"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r>
            </a:tbl>
          </a:graphicData>
        </a:graphic>
      </p:graphicFrame>
      <p:graphicFrame>
        <p:nvGraphicFramePr>
          <p:cNvPr id="4" name="Tablo 3"/>
          <p:cNvGraphicFramePr>
            <a:graphicFrameLocks noGrp="1"/>
          </p:cNvGraphicFramePr>
          <p:nvPr/>
        </p:nvGraphicFramePr>
        <p:xfrm>
          <a:off x="143935" y="1773238"/>
          <a:ext cx="11521017" cy="587375"/>
        </p:xfrm>
        <a:graphic>
          <a:graphicData uri="http://schemas.openxmlformats.org/drawingml/2006/table">
            <a:tbl>
              <a:tblPr/>
              <a:tblGrid>
                <a:gridCol w="1047365"/>
                <a:gridCol w="2827887"/>
                <a:gridCol w="3351569"/>
                <a:gridCol w="523681"/>
                <a:gridCol w="2827887"/>
                <a:gridCol w="942628"/>
              </a:tblGrid>
              <a:tr h="587375">
                <a:tc>
                  <a:txBody>
                    <a:bodyPr/>
                    <a:lstStyle/>
                    <a:p>
                      <a:pPr algn="ctr"/>
                      <a:r>
                        <a:rPr lang="tr-TR" sz="1100" dirty="0">
                          <a:solidFill>
                            <a:srgbClr val="0070C0"/>
                          </a:solidFill>
                          <a:effectLst/>
                        </a:rPr>
                        <a:t>110410230</a:t>
                      </a:r>
                      <a:r>
                        <a:rPr lang="tr-TR" sz="1200" dirty="0">
                          <a:solidFill>
                            <a:srgbClr val="0070C0"/>
                          </a:solidFill>
                          <a:effectLst/>
                        </a:rPr>
                        <a:t/>
                      </a:r>
                      <a:br>
                        <a:rPr lang="tr-TR" sz="1200" dirty="0">
                          <a:solidFill>
                            <a:srgbClr val="0070C0"/>
                          </a:solidFill>
                          <a:effectLst/>
                        </a:rPr>
                      </a:br>
                      <a:endParaRPr lang="tr-TR" sz="1200" dirty="0">
                        <a:solidFill>
                          <a:srgbClr val="0070C0"/>
                        </a:solidFill>
                        <a:effectLst/>
                      </a:endParaRPr>
                    </a:p>
                  </a:txBody>
                  <a:tcPr marL="25400" marR="25400" marT="19042" marB="19042"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l"/>
                      <a:r>
                        <a:rPr lang="tr-TR" sz="1200" dirty="0">
                          <a:solidFill>
                            <a:srgbClr val="0070C0"/>
                          </a:solidFill>
                          <a:effectLst/>
                        </a:rPr>
                        <a:t>Adana Alparslan Türkeş Bilim Ve Teknoloji</a:t>
                      </a:r>
                      <a:br>
                        <a:rPr lang="tr-TR" sz="1200" dirty="0">
                          <a:solidFill>
                            <a:srgbClr val="0070C0"/>
                          </a:solidFill>
                          <a:effectLst/>
                        </a:rPr>
                      </a:br>
                      <a:r>
                        <a:rPr lang="tr-TR" sz="1200" dirty="0">
                          <a:solidFill>
                            <a:srgbClr val="0070C0"/>
                          </a:solidFill>
                          <a:effectLst/>
                        </a:rPr>
                        <a:t>Adana</a:t>
                      </a:r>
                    </a:p>
                  </a:txBody>
                  <a:tcPr marL="25400" marR="25400" marT="19042" marB="19042"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l"/>
                      <a:r>
                        <a:rPr lang="tr-TR" sz="1200">
                          <a:solidFill>
                            <a:srgbClr val="0070C0"/>
                          </a:solidFill>
                          <a:effectLst/>
                        </a:rPr>
                        <a:t>Yazılım Mühendisliği (İngilizce)</a:t>
                      </a:r>
                      <a:br>
                        <a:rPr lang="tr-TR" sz="1200">
                          <a:solidFill>
                            <a:srgbClr val="0070C0"/>
                          </a:solidFill>
                          <a:effectLst/>
                        </a:rPr>
                      </a:br>
                      <a:r>
                        <a:rPr lang="tr-TR" sz="1200">
                          <a:solidFill>
                            <a:srgbClr val="0070C0"/>
                          </a:solidFill>
                          <a:effectLst/>
                        </a:rPr>
                        <a:t>Mühendislik Fakültesi</a:t>
                      </a:r>
                    </a:p>
                  </a:txBody>
                  <a:tcPr marL="25400" marR="25400" marT="19042" marB="19042"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ctr"/>
                      <a:r>
                        <a:rPr lang="tr-TR" sz="1200">
                          <a:solidFill>
                            <a:srgbClr val="0070C0"/>
                          </a:solidFill>
                          <a:effectLst/>
                        </a:rPr>
                        <a:t>SAY</a:t>
                      </a:r>
                    </a:p>
                  </a:txBody>
                  <a:tcPr marL="25400" marR="25400" marT="19042" marB="19042"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ctr"/>
                      <a:r>
                        <a:rPr lang="tr-TR" sz="1200" b="1" dirty="0">
                          <a:solidFill>
                            <a:srgbClr val="0070C0"/>
                          </a:solidFill>
                          <a:effectLst/>
                        </a:rPr>
                        <a:t>104.346</a:t>
                      </a:r>
                      <a:r>
                        <a:rPr lang="tr-TR" sz="1200" dirty="0">
                          <a:solidFill>
                            <a:srgbClr val="0070C0"/>
                          </a:solidFill>
                          <a:effectLst/>
                        </a:rPr>
                        <a:t/>
                      </a:r>
                      <a:br>
                        <a:rPr lang="tr-TR" sz="1200" dirty="0">
                          <a:solidFill>
                            <a:srgbClr val="0070C0"/>
                          </a:solidFill>
                          <a:effectLst/>
                        </a:rPr>
                      </a:br>
                      <a:endParaRPr lang="tr-TR" sz="1200" dirty="0">
                        <a:solidFill>
                          <a:srgbClr val="0070C0"/>
                        </a:solidFill>
                        <a:effectLst/>
                      </a:endParaRPr>
                    </a:p>
                  </a:txBody>
                  <a:tcPr marL="25400" marR="25400" marT="19042" marB="19042"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ctr"/>
                      <a:r>
                        <a:rPr lang="tr-TR" sz="1200" dirty="0">
                          <a:solidFill>
                            <a:srgbClr val="0070C0"/>
                          </a:solidFill>
                          <a:effectLst/>
                        </a:rPr>
                        <a:t>339,58</a:t>
                      </a:r>
                    </a:p>
                  </a:txBody>
                  <a:tcPr marL="25400" marR="25400" marT="19042" marB="19042"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r>
            </a:tbl>
          </a:graphicData>
        </a:graphic>
      </p:graphicFrame>
      <p:graphicFrame>
        <p:nvGraphicFramePr>
          <p:cNvPr id="6" name="Tablo 5"/>
          <p:cNvGraphicFramePr>
            <a:graphicFrameLocks noGrp="1"/>
          </p:cNvGraphicFramePr>
          <p:nvPr>
            <p:extLst>
              <p:ext uri="{D42A27DB-BD31-4B8C-83A1-F6EECF244321}">
                <p14:modId xmlns:p14="http://schemas.microsoft.com/office/powerpoint/2010/main" xmlns="" val="1209683931"/>
              </p:ext>
            </p:extLst>
          </p:nvPr>
        </p:nvGraphicFramePr>
        <p:xfrm>
          <a:off x="143935" y="1125893"/>
          <a:ext cx="11521017" cy="587375"/>
        </p:xfrm>
        <a:graphic>
          <a:graphicData uri="http://schemas.openxmlformats.org/drawingml/2006/table">
            <a:tbl>
              <a:tblPr/>
              <a:tblGrid>
                <a:gridCol w="1047365"/>
                <a:gridCol w="2827887"/>
                <a:gridCol w="3351569"/>
                <a:gridCol w="523681"/>
                <a:gridCol w="2827887"/>
                <a:gridCol w="942628"/>
              </a:tblGrid>
              <a:tr h="587375">
                <a:tc>
                  <a:txBody>
                    <a:bodyPr/>
                    <a:lstStyle/>
                    <a:p>
                      <a:pPr algn="ctr"/>
                      <a:r>
                        <a:rPr lang="tr-TR" sz="1100" dirty="0">
                          <a:effectLst/>
                        </a:rPr>
                        <a:t>101490367</a:t>
                      </a:r>
                      <a:r>
                        <a:rPr lang="tr-TR" sz="1200" dirty="0">
                          <a:effectLst/>
                        </a:rPr>
                        <a:t/>
                      </a:r>
                      <a:br>
                        <a:rPr lang="tr-TR" sz="1200" dirty="0">
                          <a:effectLst/>
                        </a:rPr>
                      </a:br>
                      <a:endParaRPr lang="tr-TR" sz="1200" dirty="0">
                        <a:effectLst/>
                      </a:endParaRPr>
                    </a:p>
                  </a:txBody>
                  <a:tcPr marL="25400" marR="25400" marT="19042" marB="19042"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l"/>
                      <a:r>
                        <a:rPr lang="tr-TR" sz="1200" dirty="0">
                          <a:effectLst/>
                        </a:rPr>
                        <a:t>Atatürk Üniversitesi</a:t>
                      </a:r>
                      <a:br>
                        <a:rPr lang="tr-TR" sz="1200" dirty="0">
                          <a:effectLst/>
                        </a:rPr>
                      </a:br>
                      <a:r>
                        <a:rPr lang="tr-TR" sz="1200" dirty="0">
                          <a:effectLst/>
                        </a:rPr>
                        <a:t>Erzurum</a:t>
                      </a:r>
                    </a:p>
                  </a:txBody>
                  <a:tcPr marL="25400" marR="25400" marT="19042" marB="19042"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l"/>
                      <a:r>
                        <a:rPr lang="tr-TR" sz="1200" dirty="0">
                          <a:effectLst/>
                        </a:rPr>
                        <a:t>Bilgisayar Mühendisliği (İngilizce)</a:t>
                      </a:r>
                      <a:br>
                        <a:rPr lang="tr-TR" sz="1200" dirty="0">
                          <a:effectLst/>
                        </a:rPr>
                      </a:br>
                      <a:r>
                        <a:rPr lang="tr-TR" sz="1200" dirty="0">
                          <a:effectLst/>
                        </a:rPr>
                        <a:t>Mühendislik Fakültesi</a:t>
                      </a:r>
                    </a:p>
                  </a:txBody>
                  <a:tcPr marL="25400" marR="25400" marT="19042" marB="19042"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ctr"/>
                      <a:r>
                        <a:rPr lang="tr-TR" sz="1200">
                          <a:effectLst/>
                        </a:rPr>
                        <a:t>SAY</a:t>
                      </a:r>
                    </a:p>
                  </a:txBody>
                  <a:tcPr marL="25400" marR="25400" marT="19042" marB="19042"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ctr"/>
                      <a:r>
                        <a:rPr lang="tr-TR" sz="1200" dirty="0" smtClean="0">
                          <a:effectLst/>
                        </a:rPr>
                        <a:t>130000</a:t>
                      </a:r>
                      <a:endParaRPr lang="tr-TR" sz="1200" dirty="0">
                        <a:effectLst/>
                      </a:endParaRPr>
                    </a:p>
                    <a:p>
                      <a:pPr algn="ctr"/>
                      <a:r>
                        <a:rPr lang="tr-TR" sz="1200" b="1" dirty="0" smtClean="0">
                          <a:solidFill>
                            <a:srgbClr val="FF0000"/>
                          </a:solidFill>
                          <a:effectLst/>
                        </a:rPr>
                        <a:t>101.170</a:t>
                      </a:r>
                    </a:p>
                    <a:p>
                      <a:pPr algn="ctr"/>
                      <a:r>
                        <a:rPr lang="tr-TR" sz="1200" b="1" dirty="0" smtClean="0">
                          <a:solidFill>
                            <a:srgbClr val="7030A0"/>
                          </a:solidFill>
                          <a:effectLst/>
                        </a:rPr>
                        <a:t>86.</a:t>
                      </a:r>
                      <a:endParaRPr lang="tr-TR" sz="1200" dirty="0">
                        <a:solidFill>
                          <a:srgbClr val="7030A0"/>
                        </a:solidFill>
                        <a:effectLst/>
                      </a:endParaRPr>
                    </a:p>
                  </a:txBody>
                  <a:tcPr marL="25400" marR="25400" marT="19042" marB="19042"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ctr"/>
                      <a:r>
                        <a:rPr lang="tr-TR" sz="1200" dirty="0">
                          <a:solidFill>
                            <a:srgbClr val="800000"/>
                          </a:solidFill>
                          <a:effectLst/>
                        </a:rPr>
                        <a:t>342,24</a:t>
                      </a:r>
                      <a:endParaRPr lang="tr-TR" sz="1200" dirty="0">
                        <a:effectLst/>
                      </a:endParaRPr>
                    </a:p>
                  </a:txBody>
                  <a:tcPr marL="25400" marR="25400" marT="19042" marB="19042"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r>
            </a:tbl>
          </a:graphicData>
        </a:graphic>
      </p:graphicFrame>
      <p:graphicFrame>
        <p:nvGraphicFramePr>
          <p:cNvPr id="7" name="Tablo 6"/>
          <p:cNvGraphicFramePr>
            <a:graphicFrameLocks noGrp="1"/>
          </p:cNvGraphicFramePr>
          <p:nvPr>
            <p:extLst>
              <p:ext uri="{D42A27DB-BD31-4B8C-83A1-F6EECF244321}">
                <p14:modId xmlns:p14="http://schemas.microsoft.com/office/powerpoint/2010/main" xmlns="" val="3218830317"/>
              </p:ext>
            </p:extLst>
          </p:nvPr>
        </p:nvGraphicFramePr>
        <p:xfrm>
          <a:off x="143933" y="2349855"/>
          <a:ext cx="11521019" cy="587375"/>
        </p:xfrm>
        <a:graphic>
          <a:graphicData uri="http://schemas.openxmlformats.org/drawingml/2006/table">
            <a:tbl>
              <a:tblPr/>
              <a:tblGrid>
                <a:gridCol w="1047365"/>
                <a:gridCol w="2827887"/>
                <a:gridCol w="3351571"/>
                <a:gridCol w="523681"/>
                <a:gridCol w="2827887"/>
                <a:gridCol w="942628"/>
              </a:tblGrid>
              <a:tr h="587375">
                <a:tc>
                  <a:txBody>
                    <a:bodyPr/>
                    <a:lstStyle/>
                    <a:p>
                      <a:pPr algn="ctr"/>
                      <a:r>
                        <a:rPr lang="tr-TR" sz="1100" dirty="0">
                          <a:effectLst/>
                        </a:rPr>
                        <a:t>103730109</a:t>
                      </a:r>
                      <a:r>
                        <a:rPr lang="tr-TR" sz="1200" dirty="0">
                          <a:effectLst/>
                        </a:rPr>
                        <a:t/>
                      </a:r>
                      <a:br>
                        <a:rPr lang="tr-TR" sz="1200" dirty="0">
                          <a:effectLst/>
                        </a:rPr>
                      </a:br>
                      <a:endParaRPr lang="tr-TR" sz="1200" dirty="0">
                        <a:effectLst/>
                      </a:endParaRPr>
                    </a:p>
                  </a:txBody>
                  <a:tcPr marL="25397" marR="25397" marT="19042" marB="19042"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l"/>
                      <a:r>
                        <a:rPr lang="tr-TR" sz="1200" dirty="0">
                          <a:effectLst/>
                        </a:rPr>
                        <a:t>Erzurum Teknik Üniversitesi</a:t>
                      </a:r>
                      <a:br>
                        <a:rPr lang="tr-TR" sz="1200" dirty="0">
                          <a:effectLst/>
                        </a:rPr>
                      </a:br>
                      <a:r>
                        <a:rPr lang="tr-TR" sz="1200" dirty="0">
                          <a:effectLst/>
                        </a:rPr>
                        <a:t>Erzurum</a:t>
                      </a:r>
                    </a:p>
                  </a:txBody>
                  <a:tcPr marL="25397" marR="25397" marT="19042" marB="19042"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l"/>
                      <a:r>
                        <a:rPr lang="tr-TR" sz="1200">
                          <a:effectLst/>
                        </a:rPr>
                        <a:t>Bilgisayar Mühendisliği (İngilizce)</a:t>
                      </a:r>
                      <a:br>
                        <a:rPr lang="tr-TR" sz="1200">
                          <a:effectLst/>
                        </a:rPr>
                      </a:br>
                      <a:r>
                        <a:rPr lang="tr-TR" sz="1200">
                          <a:effectLst/>
                        </a:rPr>
                        <a:t>Mühendislik ve Mimarlık Fakültesi</a:t>
                      </a:r>
                    </a:p>
                  </a:txBody>
                  <a:tcPr marL="25397" marR="25397" marT="19042" marB="19042"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ctr"/>
                      <a:r>
                        <a:rPr lang="tr-TR" sz="1200">
                          <a:effectLst/>
                        </a:rPr>
                        <a:t>SAY</a:t>
                      </a:r>
                    </a:p>
                  </a:txBody>
                  <a:tcPr marL="25397" marR="25397" marT="19042" marB="19042"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ctr"/>
                      <a:r>
                        <a:rPr lang="tr-TR" sz="1200" b="1" dirty="0" smtClean="0">
                          <a:solidFill>
                            <a:srgbClr val="FF0000"/>
                          </a:solidFill>
                          <a:effectLst/>
                        </a:rPr>
                        <a:t>156.213</a:t>
                      </a:r>
                    </a:p>
                    <a:p>
                      <a:pPr algn="ctr"/>
                      <a:r>
                        <a:rPr lang="tr-TR" sz="1200" b="1" dirty="0" smtClean="0">
                          <a:solidFill>
                            <a:srgbClr val="7030A0"/>
                          </a:solidFill>
                          <a:effectLst/>
                        </a:rPr>
                        <a:t>113.</a:t>
                      </a:r>
                      <a:r>
                        <a:rPr lang="tr-TR" sz="1200" dirty="0">
                          <a:effectLst/>
                        </a:rPr>
                        <a:t/>
                      </a:r>
                      <a:br>
                        <a:rPr lang="tr-TR" sz="1200" dirty="0">
                          <a:effectLst/>
                        </a:rPr>
                      </a:br>
                      <a:endParaRPr lang="tr-TR" sz="1200" dirty="0">
                        <a:effectLst/>
                      </a:endParaRPr>
                    </a:p>
                  </a:txBody>
                  <a:tcPr marL="25397" marR="25397" marT="19042" marB="19042"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ctr"/>
                      <a:r>
                        <a:rPr lang="tr-TR" sz="1200" dirty="0">
                          <a:solidFill>
                            <a:srgbClr val="800000"/>
                          </a:solidFill>
                          <a:effectLst/>
                        </a:rPr>
                        <a:t>304,14</a:t>
                      </a:r>
                      <a:endParaRPr lang="tr-TR" sz="1200" dirty="0">
                        <a:effectLst/>
                      </a:endParaRPr>
                    </a:p>
                  </a:txBody>
                  <a:tcPr marL="25397" marR="25397" marT="19042" marB="19042"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r>
            </a:tbl>
          </a:graphicData>
        </a:graphic>
      </p:graphicFrame>
      <p:graphicFrame>
        <p:nvGraphicFramePr>
          <p:cNvPr id="9" name="Tablo 8"/>
          <p:cNvGraphicFramePr>
            <a:graphicFrameLocks noGrp="1"/>
          </p:cNvGraphicFramePr>
          <p:nvPr>
            <p:extLst>
              <p:ext uri="{D42A27DB-BD31-4B8C-83A1-F6EECF244321}">
                <p14:modId xmlns:p14="http://schemas.microsoft.com/office/powerpoint/2010/main" xmlns="" val="2032945738"/>
              </p:ext>
            </p:extLst>
          </p:nvPr>
        </p:nvGraphicFramePr>
        <p:xfrm>
          <a:off x="119919" y="4559310"/>
          <a:ext cx="11521017" cy="587375"/>
        </p:xfrm>
        <a:graphic>
          <a:graphicData uri="http://schemas.openxmlformats.org/drawingml/2006/table">
            <a:tbl>
              <a:tblPr/>
              <a:tblGrid>
                <a:gridCol w="1047365"/>
                <a:gridCol w="2827885"/>
                <a:gridCol w="3351569"/>
                <a:gridCol w="523684"/>
                <a:gridCol w="2827885"/>
                <a:gridCol w="942629"/>
              </a:tblGrid>
              <a:tr h="587375">
                <a:tc>
                  <a:txBody>
                    <a:bodyPr/>
                    <a:lstStyle/>
                    <a:p>
                      <a:pPr algn="ctr"/>
                      <a:r>
                        <a:rPr lang="tr-TR" sz="1100" dirty="0">
                          <a:solidFill>
                            <a:srgbClr val="00B050"/>
                          </a:solidFill>
                          <a:effectLst/>
                        </a:rPr>
                        <a:t>107610585</a:t>
                      </a:r>
                      <a:r>
                        <a:rPr lang="tr-TR" sz="1200" dirty="0">
                          <a:solidFill>
                            <a:srgbClr val="00B050"/>
                          </a:solidFill>
                          <a:effectLst/>
                        </a:rPr>
                        <a:t/>
                      </a:r>
                      <a:br>
                        <a:rPr lang="tr-TR" sz="1200" dirty="0">
                          <a:solidFill>
                            <a:srgbClr val="00B050"/>
                          </a:solidFill>
                          <a:effectLst/>
                        </a:rPr>
                      </a:br>
                      <a:endParaRPr lang="tr-TR" sz="1200" dirty="0">
                        <a:solidFill>
                          <a:srgbClr val="00B050"/>
                        </a:solidFill>
                        <a:effectLst/>
                      </a:endParaRPr>
                    </a:p>
                  </a:txBody>
                  <a:tcPr marL="25397" marR="25397" marT="19071" marB="19071"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c>
                  <a:txBody>
                    <a:bodyPr/>
                    <a:lstStyle/>
                    <a:p>
                      <a:pPr algn="l"/>
                      <a:r>
                        <a:rPr lang="tr-TR" sz="1200" dirty="0" smtClean="0">
                          <a:solidFill>
                            <a:srgbClr val="00B050"/>
                          </a:solidFill>
                          <a:effectLst/>
                        </a:rPr>
                        <a:t>Manisa Üniversitesi</a:t>
                      </a:r>
                      <a:r>
                        <a:rPr lang="tr-TR" sz="1200" dirty="0">
                          <a:solidFill>
                            <a:srgbClr val="00B050"/>
                          </a:solidFill>
                          <a:effectLst/>
                        </a:rPr>
                        <a:t/>
                      </a:r>
                      <a:br>
                        <a:rPr lang="tr-TR" sz="1200" dirty="0">
                          <a:solidFill>
                            <a:srgbClr val="00B050"/>
                          </a:solidFill>
                          <a:effectLst/>
                        </a:rPr>
                      </a:br>
                      <a:r>
                        <a:rPr lang="tr-TR" sz="1200" dirty="0">
                          <a:solidFill>
                            <a:srgbClr val="00B050"/>
                          </a:solidFill>
                          <a:effectLst/>
                        </a:rPr>
                        <a:t>Muğla</a:t>
                      </a:r>
                    </a:p>
                  </a:txBody>
                  <a:tcPr marL="25397" marR="25397" marT="19071" marB="19071"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c>
                  <a:txBody>
                    <a:bodyPr/>
                    <a:lstStyle/>
                    <a:p>
                      <a:pPr algn="l"/>
                      <a:r>
                        <a:rPr lang="tr-TR" sz="1200" dirty="0">
                          <a:solidFill>
                            <a:srgbClr val="00B050"/>
                          </a:solidFill>
                          <a:effectLst/>
                        </a:rPr>
                        <a:t>Elektrik-Elektronik Mühendisliği (İngilizce)</a:t>
                      </a:r>
                      <a:br>
                        <a:rPr lang="tr-TR" sz="1200" dirty="0">
                          <a:solidFill>
                            <a:srgbClr val="00B050"/>
                          </a:solidFill>
                          <a:effectLst/>
                        </a:rPr>
                      </a:br>
                      <a:r>
                        <a:rPr lang="tr-TR" sz="1200" dirty="0">
                          <a:solidFill>
                            <a:srgbClr val="00B050"/>
                          </a:solidFill>
                          <a:effectLst/>
                        </a:rPr>
                        <a:t>Mühendislik Fakültesi</a:t>
                      </a:r>
                    </a:p>
                  </a:txBody>
                  <a:tcPr marL="25397" marR="25397" marT="19071" marB="19071"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c>
                  <a:txBody>
                    <a:bodyPr/>
                    <a:lstStyle/>
                    <a:p>
                      <a:pPr algn="ctr"/>
                      <a:r>
                        <a:rPr lang="tr-TR" sz="1200">
                          <a:solidFill>
                            <a:srgbClr val="00B050"/>
                          </a:solidFill>
                          <a:effectLst/>
                        </a:rPr>
                        <a:t>SAY</a:t>
                      </a:r>
                    </a:p>
                  </a:txBody>
                  <a:tcPr marL="25397" marR="25397" marT="19071" marB="19071"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c>
                  <a:txBody>
                    <a:bodyPr/>
                    <a:lstStyle/>
                    <a:p>
                      <a:pPr algn="ctr"/>
                      <a:r>
                        <a:rPr lang="tr-TR" sz="1400" b="1" dirty="0" smtClean="0">
                          <a:solidFill>
                            <a:srgbClr val="7030A0"/>
                          </a:solidFill>
                          <a:effectLst/>
                        </a:rPr>
                        <a:t>119.</a:t>
                      </a:r>
                    </a:p>
                    <a:p>
                      <a:pPr algn="ctr"/>
                      <a:endParaRPr lang="tr-TR" sz="1200" dirty="0">
                        <a:solidFill>
                          <a:srgbClr val="00B050"/>
                        </a:solidFill>
                        <a:effectLst/>
                      </a:endParaRPr>
                    </a:p>
                  </a:txBody>
                  <a:tcPr marL="25397" marR="25397" marT="19071" marB="19071"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c>
                  <a:txBody>
                    <a:bodyPr/>
                    <a:lstStyle/>
                    <a:p>
                      <a:pPr algn="ctr"/>
                      <a:r>
                        <a:rPr lang="tr-TR" sz="1200" dirty="0">
                          <a:solidFill>
                            <a:srgbClr val="00B050"/>
                          </a:solidFill>
                          <a:effectLst/>
                        </a:rPr>
                        <a:t>339,78</a:t>
                      </a:r>
                    </a:p>
                  </a:txBody>
                  <a:tcPr marL="25397" marR="25397" marT="19071" marB="19071"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r>
            </a:tbl>
          </a:graphicData>
        </a:graphic>
      </p:graphicFrame>
      <p:graphicFrame>
        <p:nvGraphicFramePr>
          <p:cNvPr id="10" name="Tablo 9"/>
          <p:cNvGraphicFramePr>
            <a:graphicFrameLocks noGrp="1"/>
          </p:cNvGraphicFramePr>
          <p:nvPr>
            <p:extLst>
              <p:ext uri="{D42A27DB-BD31-4B8C-83A1-F6EECF244321}">
                <p14:modId xmlns:p14="http://schemas.microsoft.com/office/powerpoint/2010/main" xmlns="" val="768001375"/>
              </p:ext>
            </p:extLst>
          </p:nvPr>
        </p:nvGraphicFramePr>
        <p:xfrm>
          <a:off x="239184" y="3829123"/>
          <a:ext cx="11552765" cy="587375"/>
        </p:xfrm>
        <a:graphic>
          <a:graphicData uri="http://schemas.openxmlformats.org/drawingml/2006/table">
            <a:tbl>
              <a:tblPr/>
              <a:tblGrid>
                <a:gridCol w="1050251"/>
                <a:gridCol w="2835680"/>
                <a:gridCol w="3360805"/>
                <a:gridCol w="525124"/>
                <a:gridCol w="2835680"/>
                <a:gridCol w="945225"/>
              </a:tblGrid>
              <a:tr h="587375">
                <a:tc>
                  <a:txBody>
                    <a:bodyPr/>
                    <a:lstStyle/>
                    <a:p>
                      <a:pPr algn="ctr"/>
                      <a:r>
                        <a:rPr lang="tr-TR" sz="1100" dirty="0">
                          <a:solidFill>
                            <a:srgbClr val="00B050"/>
                          </a:solidFill>
                          <a:effectLst/>
                        </a:rPr>
                        <a:t>111110081</a:t>
                      </a:r>
                      <a:br>
                        <a:rPr lang="tr-TR" sz="1100" dirty="0">
                          <a:solidFill>
                            <a:srgbClr val="00B050"/>
                          </a:solidFill>
                          <a:effectLst/>
                        </a:rPr>
                      </a:br>
                      <a:endParaRPr lang="tr-TR" sz="1100" dirty="0">
                        <a:solidFill>
                          <a:srgbClr val="00B050"/>
                        </a:solidFill>
                        <a:effectLst/>
                      </a:endParaRPr>
                    </a:p>
                  </a:txBody>
                  <a:tcPr marL="25397" marR="25397" marT="19071" marB="19071"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c>
                  <a:txBody>
                    <a:bodyPr/>
                    <a:lstStyle/>
                    <a:p>
                      <a:pPr algn="l"/>
                      <a:r>
                        <a:rPr lang="tr-TR" sz="1200" dirty="0">
                          <a:solidFill>
                            <a:srgbClr val="00B050"/>
                          </a:solidFill>
                          <a:effectLst/>
                        </a:rPr>
                        <a:t>İzmir Demokrasi Üniversitesi</a:t>
                      </a:r>
                      <a:br>
                        <a:rPr lang="tr-TR" sz="1200" dirty="0">
                          <a:solidFill>
                            <a:srgbClr val="00B050"/>
                          </a:solidFill>
                          <a:effectLst/>
                        </a:rPr>
                      </a:br>
                      <a:r>
                        <a:rPr lang="tr-TR" sz="1200" dirty="0">
                          <a:solidFill>
                            <a:srgbClr val="00B050"/>
                          </a:solidFill>
                          <a:effectLst/>
                        </a:rPr>
                        <a:t>İzmir</a:t>
                      </a:r>
                    </a:p>
                  </a:txBody>
                  <a:tcPr marL="25397" marR="25397" marT="19071" marB="19071"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c>
                  <a:txBody>
                    <a:bodyPr/>
                    <a:lstStyle/>
                    <a:p>
                      <a:pPr algn="l"/>
                      <a:r>
                        <a:rPr lang="tr-TR" sz="1200" dirty="0">
                          <a:solidFill>
                            <a:srgbClr val="00B050"/>
                          </a:solidFill>
                          <a:effectLst/>
                        </a:rPr>
                        <a:t>Elektrik-Elektronik Mühendisliği (İngilizce)</a:t>
                      </a:r>
                      <a:br>
                        <a:rPr lang="tr-TR" sz="1200" dirty="0">
                          <a:solidFill>
                            <a:srgbClr val="00B050"/>
                          </a:solidFill>
                          <a:effectLst/>
                        </a:rPr>
                      </a:br>
                      <a:r>
                        <a:rPr lang="tr-TR" sz="1200" dirty="0">
                          <a:solidFill>
                            <a:srgbClr val="00B050"/>
                          </a:solidFill>
                          <a:effectLst/>
                        </a:rPr>
                        <a:t>Mühendislik Fakültesi</a:t>
                      </a:r>
                    </a:p>
                  </a:txBody>
                  <a:tcPr marL="25397" marR="25397" marT="19071" marB="19071"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c>
                  <a:txBody>
                    <a:bodyPr/>
                    <a:lstStyle/>
                    <a:p>
                      <a:pPr algn="ctr"/>
                      <a:r>
                        <a:rPr lang="tr-TR" sz="1200">
                          <a:solidFill>
                            <a:srgbClr val="00B050"/>
                          </a:solidFill>
                          <a:effectLst/>
                        </a:rPr>
                        <a:t>SAY</a:t>
                      </a:r>
                    </a:p>
                  </a:txBody>
                  <a:tcPr marL="25397" marR="25397" marT="19071" marB="19071"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c>
                  <a:txBody>
                    <a:bodyPr/>
                    <a:lstStyle/>
                    <a:p>
                      <a:pPr algn="ctr"/>
                      <a:r>
                        <a:rPr lang="tr-TR" sz="1200" dirty="0" smtClean="0">
                          <a:solidFill>
                            <a:srgbClr val="00B050"/>
                          </a:solidFill>
                          <a:effectLst/>
                        </a:rPr>
                        <a:t>125000</a:t>
                      </a:r>
                      <a:endParaRPr lang="tr-TR" sz="1200" dirty="0">
                        <a:solidFill>
                          <a:srgbClr val="00B050"/>
                        </a:solidFill>
                        <a:effectLst/>
                      </a:endParaRPr>
                    </a:p>
                    <a:p>
                      <a:pPr algn="ctr"/>
                      <a:r>
                        <a:rPr lang="tr-TR" sz="1200" b="1" dirty="0" smtClean="0">
                          <a:solidFill>
                            <a:srgbClr val="00B050"/>
                          </a:solidFill>
                          <a:effectLst/>
                        </a:rPr>
                        <a:t>128.627</a:t>
                      </a:r>
                    </a:p>
                    <a:p>
                      <a:pPr algn="ctr"/>
                      <a:r>
                        <a:rPr lang="tr-TR" sz="1200" b="1" dirty="0" smtClean="0">
                          <a:solidFill>
                            <a:srgbClr val="7030A0"/>
                          </a:solidFill>
                          <a:effectLst/>
                        </a:rPr>
                        <a:t>114.</a:t>
                      </a:r>
                      <a:endParaRPr lang="tr-TR" sz="1200" dirty="0">
                        <a:solidFill>
                          <a:srgbClr val="7030A0"/>
                        </a:solidFill>
                        <a:effectLst/>
                      </a:endParaRPr>
                    </a:p>
                  </a:txBody>
                  <a:tcPr marL="25397" marR="25397" marT="19071" marB="19071"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c>
                  <a:txBody>
                    <a:bodyPr/>
                    <a:lstStyle/>
                    <a:p>
                      <a:pPr algn="ctr"/>
                      <a:r>
                        <a:rPr lang="tr-TR" sz="1200" dirty="0">
                          <a:solidFill>
                            <a:srgbClr val="00B050"/>
                          </a:solidFill>
                          <a:effectLst/>
                        </a:rPr>
                        <a:t>321,30</a:t>
                      </a:r>
                    </a:p>
                  </a:txBody>
                  <a:tcPr marL="25397" marR="25397" marT="19071" marB="19071"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r>
            </a:tbl>
          </a:graphicData>
        </a:graphic>
      </p:graphicFrame>
      <p:graphicFrame>
        <p:nvGraphicFramePr>
          <p:cNvPr id="11" name="Tablo 10"/>
          <p:cNvGraphicFramePr>
            <a:graphicFrameLocks noGrp="1"/>
          </p:cNvGraphicFramePr>
          <p:nvPr>
            <p:extLst>
              <p:ext uri="{D42A27DB-BD31-4B8C-83A1-F6EECF244321}">
                <p14:modId xmlns:p14="http://schemas.microsoft.com/office/powerpoint/2010/main" xmlns="" val="203299211"/>
              </p:ext>
            </p:extLst>
          </p:nvPr>
        </p:nvGraphicFramePr>
        <p:xfrm>
          <a:off x="0" y="5260296"/>
          <a:ext cx="11616267" cy="587375"/>
        </p:xfrm>
        <a:graphic>
          <a:graphicData uri="http://schemas.openxmlformats.org/drawingml/2006/table">
            <a:tbl>
              <a:tblPr/>
              <a:tblGrid>
                <a:gridCol w="1056024"/>
                <a:gridCol w="2851267"/>
                <a:gridCol w="3379277"/>
                <a:gridCol w="528011"/>
                <a:gridCol w="2851267"/>
                <a:gridCol w="950421"/>
              </a:tblGrid>
              <a:tr h="587375">
                <a:tc>
                  <a:txBody>
                    <a:bodyPr/>
                    <a:lstStyle/>
                    <a:p>
                      <a:pPr algn="ctr"/>
                      <a:r>
                        <a:rPr lang="tr-TR" sz="1200" dirty="0">
                          <a:solidFill>
                            <a:srgbClr val="00B050"/>
                          </a:solidFill>
                          <a:effectLst/>
                        </a:rPr>
                        <a:t/>
                      </a:r>
                      <a:br>
                        <a:rPr lang="tr-TR" sz="1200" dirty="0">
                          <a:solidFill>
                            <a:srgbClr val="00B050"/>
                          </a:solidFill>
                          <a:effectLst/>
                        </a:rPr>
                      </a:br>
                      <a:endParaRPr lang="tr-TR" sz="1200" dirty="0">
                        <a:solidFill>
                          <a:srgbClr val="00B050"/>
                        </a:solidFill>
                        <a:effectLst/>
                      </a:endParaRPr>
                    </a:p>
                  </a:txBody>
                  <a:tcPr marL="25397" marR="25397" marT="19042" marB="19042"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l"/>
                      <a:r>
                        <a:rPr lang="tr-TR" sz="1200" dirty="0" smtClean="0">
                          <a:solidFill>
                            <a:srgbClr val="00B050"/>
                          </a:solidFill>
                          <a:effectLst/>
                        </a:rPr>
                        <a:t>Gaziantep Üniversitesi</a:t>
                      </a:r>
                      <a:r>
                        <a:rPr lang="tr-TR" sz="1200" dirty="0">
                          <a:solidFill>
                            <a:srgbClr val="00B050"/>
                          </a:solidFill>
                          <a:effectLst/>
                        </a:rPr>
                        <a:t/>
                      </a:r>
                      <a:br>
                        <a:rPr lang="tr-TR" sz="1200" dirty="0">
                          <a:solidFill>
                            <a:srgbClr val="00B050"/>
                          </a:solidFill>
                          <a:effectLst/>
                        </a:rPr>
                      </a:br>
                      <a:r>
                        <a:rPr lang="tr-TR" sz="1200" dirty="0" smtClean="0">
                          <a:solidFill>
                            <a:srgbClr val="00B050"/>
                          </a:solidFill>
                          <a:effectLst/>
                        </a:rPr>
                        <a:t>Gaziantep</a:t>
                      </a:r>
                      <a:endParaRPr lang="tr-TR" sz="1200" dirty="0">
                        <a:solidFill>
                          <a:srgbClr val="00B050"/>
                        </a:solidFill>
                        <a:effectLst/>
                      </a:endParaRPr>
                    </a:p>
                  </a:txBody>
                  <a:tcPr marL="25397" marR="25397" marT="19042" marB="19042"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l"/>
                      <a:r>
                        <a:rPr lang="tr-TR" sz="1200" dirty="0">
                          <a:solidFill>
                            <a:srgbClr val="00B050"/>
                          </a:solidFill>
                          <a:effectLst/>
                        </a:rPr>
                        <a:t>Elektrik-Elektronik Mühendisliği (İngilizce)</a:t>
                      </a:r>
                      <a:br>
                        <a:rPr lang="tr-TR" sz="1200" dirty="0">
                          <a:solidFill>
                            <a:srgbClr val="00B050"/>
                          </a:solidFill>
                          <a:effectLst/>
                        </a:rPr>
                      </a:br>
                      <a:r>
                        <a:rPr lang="tr-TR" sz="1200" dirty="0">
                          <a:solidFill>
                            <a:srgbClr val="00B050"/>
                          </a:solidFill>
                          <a:effectLst/>
                        </a:rPr>
                        <a:t>Mühendislik Fakültesi</a:t>
                      </a:r>
                    </a:p>
                  </a:txBody>
                  <a:tcPr marL="25397" marR="25397" marT="19042" marB="19042"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ctr"/>
                      <a:r>
                        <a:rPr lang="tr-TR" sz="1200">
                          <a:solidFill>
                            <a:srgbClr val="00B050"/>
                          </a:solidFill>
                          <a:effectLst/>
                        </a:rPr>
                        <a:t>SAY</a:t>
                      </a:r>
                    </a:p>
                  </a:txBody>
                  <a:tcPr marL="25397" marR="25397" marT="19042" marB="19042"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ctr"/>
                      <a:r>
                        <a:rPr lang="tr-TR" sz="1400" b="1" dirty="0" smtClean="0">
                          <a:solidFill>
                            <a:srgbClr val="7030A0"/>
                          </a:solidFill>
                          <a:effectLst/>
                        </a:rPr>
                        <a:t>118.</a:t>
                      </a:r>
                      <a:endParaRPr lang="tr-TR" sz="1400" b="1" dirty="0">
                        <a:solidFill>
                          <a:srgbClr val="7030A0"/>
                        </a:solidFill>
                        <a:effectLst/>
                      </a:endParaRPr>
                    </a:p>
                  </a:txBody>
                  <a:tcPr marL="25397" marR="25397" marT="19042" marB="19042"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ctr"/>
                      <a:r>
                        <a:rPr lang="tr-TR" sz="1200" dirty="0">
                          <a:solidFill>
                            <a:srgbClr val="00B050"/>
                          </a:solidFill>
                          <a:effectLst/>
                        </a:rPr>
                        <a:t>330,26</a:t>
                      </a:r>
                    </a:p>
                  </a:txBody>
                  <a:tcPr marL="25397" marR="25397" marT="19042" marB="19042"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r>
            </a:tbl>
          </a:graphicData>
        </a:graphic>
      </p:graphicFrame>
      <p:sp>
        <p:nvSpPr>
          <p:cNvPr id="12" name="Oval 11"/>
          <p:cNvSpPr/>
          <p:nvPr/>
        </p:nvSpPr>
        <p:spPr>
          <a:xfrm>
            <a:off x="239184" y="214313"/>
            <a:ext cx="880533" cy="3159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r>
              <a:rPr lang="tr-TR" dirty="0">
                <a:solidFill>
                  <a:prstClr val="black"/>
                </a:solidFill>
              </a:rPr>
              <a:t>2</a:t>
            </a:r>
          </a:p>
        </p:txBody>
      </p:sp>
      <p:graphicFrame>
        <p:nvGraphicFramePr>
          <p:cNvPr id="13" name="Tablo 12"/>
          <p:cNvGraphicFramePr>
            <a:graphicFrameLocks noGrp="1"/>
          </p:cNvGraphicFramePr>
          <p:nvPr>
            <p:extLst>
              <p:ext uri="{D42A27DB-BD31-4B8C-83A1-F6EECF244321}">
                <p14:modId xmlns:p14="http://schemas.microsoft.com/office/powerpoint/2010/main" xmlns="" val="3490390598"/>
              </p:ext>
            </p:extLst>
          </p:nvPr>
        </p:nvGraphicFramePr>
        <p:xfrm>
          <a:off x="239190" y="3080595"/>
          <a:ext cx="11491385" cy="587375"/>
        </p:xfrm>
        <a:graphic>
          <a:graphicData uri="http://schemas.openxmlformats.org/drawingml/2006/table">
            <a:tbl>
              <a:tblPr/>
              <a:tblGrid>
                <a:gridCol w="1044672"/>
                <a:gridCol w="2820613"/>
                <a:gridCol w="3342948"/>
                <a:gridCol w="522335"/>
                <a:gridCol w="2820613"/>
                <a:gridCol w="940204"/>
              </a:tblGrid>
              <a:tr h="587375">
                <a:tc>
                  <a:txBody>
                    <a:bodyPr/>
                    <a:lstStyle/>
                    <a:p>
                      <a:pPr algn="ctr"/>
                      <a:r>
                        <a:rPr lang="tr-TR" sz="1100" dirty="0">
                          <a:effectLst/>
                        </a:rPr>
                        <a:t>107290206</a:t>
                      </a:r>
                      <a:r>
                        <a:rPr lang="tr-TR" sz="1200" dirty="0">
                          <a:effectLst/>
                        </a:rPr>
                        <a:t/>
                      </a:r>
                      <a:br>
                        <a:rPr lang="tr-TR" sz="1200" dirty="0">
                          <a:effectLst/>
                        </a:rPr>
                      </a:br>
                      <a:endParaRPr lang="tr-TR" sz="1200" dirty="0">
                        <a:effectLst/>
                      </a:endParaRPr>
                    </a:p>
                  </a:txBody>
                  <a:tcPr marL="25400" marR="25400" marT="19071" marB="19071"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l"/>
                      <a:r>
                        <a:rPr lang="tr-TR" sz="1200" dirty="0" smtClean="0">
                          <a:effectLst/>
                        </a:rPr>
                        <a:t>Gazi </a:t>
                      </a:r>
                      <a:r>
                        <a:rPr lang="tr-TR" sz="1200" dirty="0">
                          <a:effectLst/>
                        </a:rPr>
                        <a:t>Üniversitesi</a:t>
                      </a:r>
                      <a:br>
                        <a:rPr lang="tr-TR" sz="1200" dirty="0">
                          <a:effectLst/>
                        </a:rPr>
                      </a:br>
                      <a:r>
                        <a:rPr lang="tr-TR" sz="1200" dirty="0" smtClean="0">
                          <a:effectLst/>
                        </a:rPr>
                        <a:t>Ankara</a:t>
                      </a:r>
                      <a:endParaRPr lang="tr-TR" sz="1200" dirty="0">
                        <a:effectLst/>
                      </a:endParaRPr>
                    </a:p>
                  </a:txBody>
                  <a:tcPr marL="25400" marR="25400" marT="19071" marB="19071"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l"/>
                      <a:r>
                        <a:rPr lang="tr-TR" sz="1200">
                          <a:effectLst/>
                        </a:rPr>
                        <a:t>Bilgisayar Mühendisliği (M.T.O.K.)</a:t>
                      </a:r>
                      <a:br>
                        <a:rPr lang="tr-TR" sz="1200">
                          <a:effectLst/>
                        </a:rPr>
                      </a:br>
                      <a:r>
                        <a:rPr lang="tr-TR" sz="1200">
                          <a:effectLst/>
                        </a:rPr>
                        <a:t>Teknoloji Fakültesi</a:t>
                      </a:r>
                    </a:p>
                  </a:txBody>
                  <a:tcPr marL="25400" marR="25400" marT="19071" marB="19071"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ctr"/>
                      <a:r>
                        <a:rPr lang="tr-TR" sz="1200">
                          <a:effectLst/>
                        </a:rPr>
                        <a:t>SAY</a:t>
                      </a:r>
                    </a:p>
                  </a:txBody>
                  <a:tcPr marL="25400" marR="25400" marT="19071" marB="19071"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ctr"/>
                      <a:r>
                        <a:rPr lang="tr-TR" sz="1200" dirty="0" smtClean="0">
                          <a:effectLst/>
                        </a:rPr>
                        <a:t>132000</a:t>
                      </a:r>
                      <a:endParaRPr lang="tr-TR" sz="1200" dirty="0">
                        <a:effectLst/>
                      </a:endParaRPr>
                    </a:p>
                    <a:p>
                      <a:pPr algn="ctr"/>
                      <a:r>
                        <a:rPr lang="tr-TR" sz="1200" b="1" dirty="0" smtClean="0">
                          <a:solidFill>
                            <a:srgbClr val="7030A0"/>
                          </a:solidFill>
                          <a:effectLst/>
                        </a:rPr>
                        <a:t>118.</a:t>
                      </a:r>
                    </a:p>
                  </a:txBody>
                  <a:tcPr marL="25400" marR="25400" marT="19071" marB="19071"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ctr"/>
                      <a:r>
                        <a:rPr lang="tr-TR" sz="1200" dirty="0">
                          <a:solidFill>
                            <a:srgbClr val="800000"/>
                          </a:solidFill>
                          <a:effectLst/>
                        </a:rPr>
                        <a:t>328,24</a:t>
                      </a:r>
                      <a:endParaRPr lang="tr-TR" sz="1200" dirty="0">
                        <a:effectLst/>
                      </a:endParaRPr>
                    </a:p>
                  </a:txBody>
                  <a:tcPr marL="25400" marR="25400" marT="19071" marB="19071"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r>
            </a:tbl>
          </a:graphicData>
        </a:graphic>
      </p:graphicFrame>
    </p:spTree>
    <p:extLst>
      <p:ext uri="{BB962C8B-B14F-4D97-AF65-F5344CB8AC3E}">
        <p14:creationId xmlns:p14="http://schemas.microsoft.com/office/powerpoint/2010/main" xmlns="" val="221289261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ayt Numarası Yer Tutucusu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C93A22F8-B64B-4EF7-9068-DADAEFE773F1}" type="slidenum">
              <a:rPr lang="tr-TR" altLang="tr-TR" smtClean="0">
                <a:solidFill>
                  <a:srgbClr val="FFFFFF"/>
                </a:solidFill>
              </a:rPr>
              <a:pPr/>
              <a:t>46</a:t>
            </a:fld>
            <a:endParaRPr lang="tr-TR" altLang="tr-TR" smtClean="0">
              <a:solidFill>
                <a:srgbClr val="FFFFFF"/>
              </a:solidFill>
            </a:endParaRPr>
          </a:p>
        </p:txBody>
      </p:sp>
      <p:graphicFrame>
        <p:nvGraphicFramePr>
          <p:cNvPr id="3" name="Tablo 2"/>
          <p:cNvGraphicFramePr>
            <a:graphicFrameLocks noGrp="1"/>
          </p:cNvGraphicFramePr>
          <p:nvPr>
            <p:extLst>
              <p:ext uri="{D42A27DB-BD31-4B8C-83A1-F6EECF244321}">
                <p14:modId xmlns:p14="http://schemas.microsoft.com/office/powerpoint/2010/main" xmlns="" val="346096152"/>
              </p:ext>
            </p:extLst>
          </p:nvPr>
        </p:nvGraphicFramePr>
        <p:xfrm>
          <a:off x="265689" y="1010000"/>
          <a:ext cx="11328400" cy="587375"/>
        </p:xfrm>
        <a:graphic>
          <a:graphicData uri="http://schemas.openxmlformats.org/drawingml/2006/table">
            <a:tbl>
              <a:tblPr/>
              <a:tblGrid>
                <a:gridCol w="1029855"/>
                <a:gridCol w="2692136"/>
                <a:gridCol w="3340248"/>
                <a:gridCol w="477179"/>
                <a:gridCol w="2862113"/>
                <a:gridCol w="926869"/>
              </a:tblGrid>
              <a:tr h="587375">
                <a:tc>
                  <a:txBody>
                    <a:bodyPr/>
                    <a:lstStyle/>
                    <a:p>
                      <a:pPr algn="ctr"/>
                      <a:r>
                        <a:rPr lang="tr-TR" sz="1100" dirty="0">
                          <a:solidFill>
                            <a:srgbClr val="00B050"/>
                          </a:solidFill>
                          <a:effectLst/>
                        </a:rPr>
                        <a:t>104210129</a:t>
                      </a:r>
                      <a:r>
                        <a:rPr lang="tr-TR" sz="1200" dirty="0">
                          <a:solidFill>
                            <a:srgbClr val="00B050"/>
                          </a:solidFill>
                          <a:effectLst/>
                        </a:rPr>
                        <a:t/>
                      </a:r>
                      <a:br>
                        <a:rPr lang="tr-TR" sz="1200" dirty="0">
                          <a:solidFill>
                            <a:srgbClr val="00B050"/>
                          </a:solidFill>
                          <a:effectLst/>
                        </a:rPr>
                      </a:br>
                      <a:endParaRPr lang="tr-TR" sz="1200" dirty="0">
                        <a:solidFill>
                          <a:srgbClr val="00B050"/>
                        </a:solidFill>
                        <a:effectLst/>
                      </a:endParaRPr>
                    </a:p>
                  </a:txBody>
                  <a:tcPr marL="25399" marR="25399" marT="19071" marB="19071"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l"/>
                      <a:r>
                        <a:rPr lang="tr-TR" sz="1200" dirty="0" smtClean="0">
                          <a:solidFill>
                            <a:srgbClr val="00B050"/>
                          </a:solidFill>
                          <a:effectLst/>
                        </a:rPr>
                        <a:t>Sivas</a:t>
                      </a:r>
                      <a:r>
                        <a:rPr lang="tr-TR" sz="1200" baseline="0" dirty="0" smtClean="0">
                          <a:solidFill>
                            <a:srgbClr val="00B050"/>
                          </a:solidFill>
                          <a:effectLst/>
                        </a:rPr>
                        <a:t> Bilim ve Teknoloji Üniversitesi</a:t>
                      </a:r>
                      <a:r>
                        <a:rPr lang="tr-TR" sz="1200" dirty="0">
                          <a:solidFill>
                            <a:srgbClr val="00B050"/>
                          </a:solidFill>
                          <a:effectLst/>
                        </a:rPr>
                        <a:t/>
                      </a:r>
                      <a:br>
                        <a:rPr lang="tr-TR" sz="1200" dirty="0">
                          <a:solidFill>
                            <a:srgbClr val="00B050"/>
                          </a:solidFill>
                          <a:effectLst/>
                        </a:rPr>
                      </a:br>
                      <a:r>
                        <a:rPr lang="tr-TR" sz="1200" dirty="0" smtClean="0">
                          <a:solidFill>
                            <a:srgbClr val="00B050"/>
                          </a:solidFill>
                          <a:effectLst/>
                        </a:rPr>
                        <a:t>-</a:t>
                      </a:r>
                      <a:endParaRPr lang="tr-TR" sz="1200" dirty="0">
                        <a:solidFill>
                          <a:srgbClr val="00B050"/>
                        </a:solidFill>
                        <a:effectLst/>
                      </a:endParaRPr>
                    </a:p>
                  </a:txBody>
                  <a:tcPr marL="25399" marR="25399" marT="19071" marB="19071"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l"/>
                      <a:r>
                        <a:rPr lang="tr-TR" sz="1200" dirty="0">
                          <a:solidFill>
                            <a:srgbClr val="00B050"/>
                          </a:solidFill>
                          <a:effectLst/>
                        </a:rPr>
                        <a:t>Elektrik-Elektronik Mühendisliği (İngilizce)</a:t>
                      </a:r>
                      <a:br>
                        <a:rPr lang="tr-TR" sz="1200" dirty="0">
                          <a:solidFill>
                            <a:srgbClr val="00B050"/>
                          </a:solidFill>
                          <a:effectLst/>
                        </a:rPr>
                      </a:br>
                      <a:r>
                        <a:rPr lang="tr-TR" sz="1200" dirty="0">
                          <a:solidFill>
                            <a:srgbClr val="00B050"/>
                          </a:solidFill>
                          <a:effectLst/>
                        </a:rPr>
                        <a:t>Mühendislik Fakültesi</a:t>
                      </a:r>
                    </a:p>
                  </a:txBody>
                  <a:tcPr marL="25399" marR="25399" marT="19071" marB="19071"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ctr"/>
                      <a:r>
                        <a:rPr lang="tr-TR" sz="1200">
                          <a:solidFill>
                            <a:srgbClr val="00B050"/>
                          </a:solidFill>
                          <a:effectLst/>
                        </a:rPr>
                        <a:t>SAY</a:t>
                      </a:r>
                    </a:p>
                  </a:txBody>
                  <a:tcPr marL="25399" marR="25399" marT="19071" marB="19071"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ctr"/>
                      <a:r>
                        <a:rPr lang="tr-TR" sz="1400" b="1" dirty="0" smtClean="0">
                          <a:solidFill>
                            <a:srgbClr val="7030A0"/>
                          </a:solidFill>
                          <a:effectLst/>
                        </a:rPr>
                        <a:t>147.</a:t>
                      </a:r>
                      <a:endParaRPr lang="tr-TR" sz="1400" b="1" dirty="0">
                        <a:solidFill>
                          <a:srgbClr val="7030A0"/>
                        </a:solidFill>
                        <a:effectLst/>
                      </a:endParaRPr>
                    </a:p>
                  </a:txBody>
                  <a:tcPr marL="25399" marR="25399" marT="19071" marB="19071"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ctr"/>
                      <a:endParaRPr lang="tr-TR" sz="1200" dirty="0">
                        <a:solidFill>
                          <a:srgbClr val="00B050"/>
                        </a:solidFill>
                        <a:effectLst/>
                      </a:endParaRPr>
                    </a:p>
                  </a:txBody>
                  <a:tcPr marL="25399" marR="25399" marT="19071" marB="19071"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r>
            </a:tbl>
          </a:graphicData>
        </a:graphic>
      </p:graphicFrame>
      <p:graphicFrame>
        <p:nvGraphicFramePr>
          <p:cNvPr id="4" name="Tablo 3"/>
          <p:cNvGraphicFramePr>
            <a:graphicFrameLocks noGrp="1"/>
          </p:cNvGraphicFramePr>
          <p:nvPr>
            <p:extLst>
              <p:ext uri="{D42A27DB-BD31-4B8C-83A1-F6EECF244321}">
                <p14:modId xmlns:p14="http://schemas.microsoft.com/office/powerpoint/2010/main" xmlns="" val="2578263413"/>
              </p:ext>
            </p:extLst>
          </p:nvPr>
        </p:nvGraphicFramePr>
        <p:xfrm>
          <a:off x="143939" y="1753903"/>
          <a:ext cx="11423653" cy="587375"/>
        </p:xfrm>
        <a:graphic>
          <a:graphicData uri="http://schemas.openxmlformats.org/drawingml/2006/table">
            <a:tbl>
              <a:tblPr/>
              <a:tblGrid>
                <a:gridCol w="1038515"/>
                <a:gridCol w="2803987"/>
                <a:gridCol w="3323244"/>
                <a:gridCol w="519256"/>
                <a:gridCol w="2803987"/>
                <a:gridCol w="934664"/>
              </a:tblGrid>
              <a:tr h="587375">
                <a:tc>
                  <a:txBody>
                    <a:bodyPr/>
                    <a:lstStyle/>
                    <a:p>
                      <a:pPr algn="ctr"/>
                      <a:r>
                        <a:rPr lang="tr-TR" sz="1100" dirty="0">
                          <a:solidFill>
                            <a:srgbClr val="00B050"/>
                          </a:solidFill>
                          <a:effectLst/>
                        </a:rPr>
                        <a:t>110410019</a:t>
                      </a:r>
                      <a:r>
                        <a:rPr lang="tr-TR" sz="1200" dirty="0">
                          <a:solidFill>
                            <a:srgbClr val="00B050"/>
                          </a:solidFill>
                          <a:effectLst/>
                        </a:rPr>
                        <a:t/>
                      </a:r>
                      <a:br>
                        <a:rPr lang="tr-TR" sz="1200" dirty="0">
                          <a:solidFill>
                            <a:srgbClr val="00B050"/>
                          </a:solidFill>
                          <a:effectLst/>
                        </a:rPr>
                      </a:br>
                      <a:endParaRPr lang="tr-TR" sz="1200" dirty="0">
                        <a:solidFill>
                          <a:srgbClr val="00B050"/>
                        </a:solidFill>
                        <a:effectLst/>
                      </a:endParaRPr>
                    </a:p>
                  </a:txBody>
                  <a:tcPr marL="25396" marR="25396" marT="19042" marB="19042"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c>
                  <a:txBody>
                    <a:bodyPr/>
                    <a:lstStyle/>
                    <a:p>
                      <a:pPr algn="l"/>
                      <a:r>
                        <a:rPr lang="tr-TR" sz="1200" dirty="0">
                          <a:solidFill>
                            <a:srgbClr val="00B050"/>
                          </a:solidFill>
                          <a:effectLst/>
                        </a:rPr>
                        <a:t>Adana Alparslan Türkeş Bilim Ve Teknoloji</a:t>
                      </a:r>
                      <a:br>
                        <a:rPr lang="tr-TR" sz="1200" dirty="0">
                          <a:solidFill>
                            <a:srgbClr val="00B050"/>
                          </a:solidFill>
                          <a:effectLst/>
                        </a:rPr>
                      </a:br>
                      <a:r>
                        <a:rPr lang="tr-TR" sz="1200" dirty="0">
                          <a:solidFill>
                            <a:srgbClr val="00B050"/>
                          </a:solidFill>
                          <a:effectLst/>
                        </a:rPr>
                        <a:t>Adana</a:t>
                      </a:r>
                    </a:p>
                  </a:txBody>
                  <a:tcPr marL="25396" marR="25396" marT="19042" marB="19042"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c>
                  <a:txBody>
                    <a:bodyPr/>
                    <a:lstStyle/>
                    <a:p>
                      <a:pPr algn="l"/>
                      <a:r>
                        <a:rPr lang="tr-TR" sz="1200" dirty="0">
                          <a:solidFill>
                            <a:srgbClr val="00B050"/>
                          </a:solidFill>
                          <a:effectLst/>
                        </a:rPr>
                        <a:t>Elektrik-Elektronik Mühendisliği (İngilizce)</a:t>
                      </a:r>
                      <a:br>
                        <a:rPr lang="tr-TR" sz="1200" dirty="0">
                          <a:solidFill>
                            <a:srgbClr val="00B050"/>
                          </a:solidFill>
                          <a:effectLst/>
                        </a:rPr>
                      </a:br>
                      <a:r>
                        <a:rPr lang="tr-TR" sz="1200" dirty="0">
                          <a:solidFill>
                            <a:srgbClr val="00B050"/>
                          </a:solidFill>
                          <a:effectLst/>
                        </a:rPr>
                        <a:t>Mühendislik Fakültesi</a:t>
                      </a:r>
                    </a:p>
                  </a:txBody>
                  <a:tcPr marL="25396" marR="25396" marT="19042" marB="19042"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c>
                  <a:txBody>
                    <a:bodyPr/>
                    <a:lstStyle/>
                    <a:p>
                      <a:pPr algn="ctr"/>
                      <a:r>
                        <a:rPr lang="tr-TR" sz="1200">
                          <a:solidFill>
                            <a:srgbClr val="00B050"/>
                          </a:solidFill>
                          <a:effectLst/>
                        </a:rPr>
                        <a:t>SAY</a:t>
                      </a:r>
                    </a:p>
                  </a:txBody>
                  <a:tcPr marL="25396" marR="25396" marT="19042" marB="19042"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c>
                  <a:txBody>
                    <a:bodyPr/>
                    <a:lstStyle/>
                    <a:p>
                      <a:pPr algn="ctr"/>
                      <a:r>
                        <a:rPr lang="tr-TR" sz="1200" dirty="0" smtClean="0">
                          <a:solidFill>
                            <a:srgbClr val="00B050"/>
                          </a:solidFill>
                          <a:effectLst/>
                        </a:rPr>
                        <a:t>158000</a:t>
                      </a:r>
                      <a:endParaRPr lang="tr-TR" sz="1200" dirty="0">
                        <a:solidFill>
                          <a:srgbClr val="00B050"/>
                        </a:solidFill>
                        <a:effectLst/>
                      </a:endParaRPr>
                    </a:p>
                    <a:p>
                      <a:pPr algn="ctr"/>
                      <a:r>
                        <a:rPr lang="tr-TR" sz="1200" b="1" dirty="0" smtClean="0">
                          <a:solidFill>
                            <a:srgbClr val="00B050"/>
                          </a:solidFill>
                          <a:effectLst/>
                        </a:rPr>
                        <a:t>164.576</a:t>
                      </a:r>
                    </a:p>
                    <a:p>
                      <a:pPr algn="ctr"/>
                      <a:r>
                        <a:rPr lang="tr-TR" sz="1200" b="1" dirty="0" smtClean="0">
                          <a:solidFill>
                            <a:srgbClr val="7030A0"/>
                          </a:solidFill>
                          <a:effectLst/>
                        </a:rPr>
                        <a:t>150</a:t>
                      </a:r>
                      <a:endParaRPr lang="tr-TR" sz="1200" dirty="0">
                        <a:solidFill>
                          <a:srgbClr val="7030A0"/>
                        </a:solidFill>
                        <a:effectLst/>
                      </a:endParaRPr>
                    </a:p>
                  </a:txBody>
                  <a:tcPr marL="25396" marR="25396" marT="19042" marB="19042"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c>
                  <a:txBody>
                    <a:bodyPr/>
                    <a:lstStyle/>
                    <a:p>
                      <a:pPr algn="ctr"/>
                      <a:r>
                        <a:rPr lang="tr-TR" sz="1200" dirty="0">
                          <a:solidFill>
                            <a:srgbClr val="00B050"/>
                          </a:solidFill>
                          <a:effectLst/>
                        </a:rPr>
                        <a:t>299,43</a:t>
                      </a:r>
                    </a:p>
                  </a:txBody>
                  <a:tcPr marL="25396" marR="25396" marT="19042" marB="19042"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r>
            </a:tbl>
          </a:graphicData>
        </a:graphic>
      </p:graphicFrame>
      <p:graphicFrame>
        <p:nvGraphicFramePr>
          <p:cNvPr id="5" name="Tablo 4"/>
          <p:cNvGraphicFramePr>
            <a:graphicFrameLocks noGrp="1"/>
          </p:cNvGraphicFramePr>
          <p:nvPr>
            <p:extLst>
              <p:ext uri="{D42A27DB-BD31-4B8C-83A1-F6EECF244321}">
                <p14:modId xmlns:p14="http://schemas.microsoft.com/office/powerpoint/2010/main" xmlns="" val="1612812497"/>
              </p:ext>
            </p:extLst>
          </p:nvPr>
        </p:nvGraphicFramePr>
        <p:xfrm>
          <a:off x="143939" y="3859015"/>
          <a:ext cx="11423649" cy="617262"/>
        </p:xfrm>
        <a:graphic>
          <a:graphicData uri="http://schemas.openxmlformats.org/drawingml/2006/table">
            <a:tbl>
              <a:tblPr/>
              <a:tblGrid>
                <a:gridCol w="1038513"/>
                <a:gridCol w="2803988"/>
                <a:gridCol w="3323245"/>
                <a:gridCol w="450021"/>
                <a:gridCol w="2873221"/>
                <a:gridCol w="934661"/>
              </a:tblGrid>
              <a:tr h="587375">
                <a:tc>
                  <a:txBody>
                    <a:bodyPr/>
                    <a:lstStyle/>
                    <a:p>
                      <a:pPr algn="ctr"/>
                      <a:r>
                        <a:rPr lang="tr-TR" sz="1100" dirty="0">
                          <a:solidFill>
                            <a:srgbClr val="00B050"/>
                          </a:solidFill>
                          <a:effectLst/>
                        </a:rPr>
                        <a:t>110590019</a:t>
                      </a:r>
                      <a:br>
                        <a:rPr lang="tr-TR" sz="1100" dirty="0">
                          <a:solidFill>
                            <a:srgbClr val="00B050"/>
                          </a:solidFill>
                          <a:effectLst/>
                        </a:rPr>
                      </a:br>
                      <a:endParaRPr lang="tr-TR" sz="1100" dirty="0">
                        <a:solidFill>
                          <a:srgbClr val="00B050"/>
                        </a:solidFill>
                        <a:effectLst/>
                      </a:endParaRPr>
                    </a:p>
                  </a:txBody>
                  <a:tcPr marL="25400" marR="25400" marT="19071" marB="19071"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l"/>
                      <a:r>
                        <a:rPr lang="tr-TR" sz="1200" dirty="0">
                          <a:solidFill>
                            <a:srgbClr val="00B050"/>
                          </a:solidFill>
                          <a:effectLst/>
                        </a:rPr>
                        <a:t>Alanya </a:t>
                      </a:r>
                      <a:r>
                        <a:rPr lang="tr-TR" sz="1200" dirty="0" err="1">
                          <a:solidFill>
                            <a:srgbClr val="00B050"/>
                          </a:solidFill>
                          <a:effectLst/>
                        </a:rPr>
                        <a:t>Alaaddin</a:t>
                      </a:r>
                      <a:r>
                        <a:rPr lang="tr-TR" sz="1200" dirty="0">
                          <a:solidFill>
                            <a:srgbClr val="00B050"/>
                          </a:solidFill>
                          <a:effectLst/>
                        </a:rPr>
                        <a:t> Keykubat Üniversitesi</a:t>
                      </a:r>
                      <a:br>
                        <a:rPr lang="tr-TR" sz="1200" dirty="0">
                          <a:solidFill>
                            <a:srgbClr val="00B050"/>
                          </a:solidFill>
                          <a:effectLst/>
                        </a:rPr>
                      </a:br>
                      <a:r>
                        <a:rPr lang="tr-TR" sz="1200" dirty="0">
                          <a:solidFill>
                            <a:srgbClr val="00B050"/>
                          </a:solidFill>
                          <a:effectLst/>
                        </a:rPr>
                        <a:t>Antalya</a:t>
                      </a:r>
                    </a:p>
                  </a:txBody>
                  <a:tcPr marL="25400" marR="25400" marT="19071" marB="19071"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l"/>
                      <a:r>
                        <a:rPr lang="tr-TR" sz="1100" dirty="0">
                          <a:solidFill>
                            <a:srgbClr val="00B050"/>
                          </a:solidFill>
                          <a:effectLst/>
                        </a:rPr>
                        <a:t>Elektrik-Elektronik Mühendisliği (İngilizce)</a:t>
                      </a:r>
                      <a:br>
                        <a:rPr lang="tr-TR" sz="1100" dirty="0">
                          <a:solidFill>
                            <a:srgbClr val="00B050"/>
                          </a:solidFill>
                          <a:effectLst/>
                        </a:rPr>
                      </a:br>
                      <a:r>
                        <a:rPr lang="tr-TR" sz="1100" dirty="0">
                          <a:solidFill>
                            <a:srgbClr val="00B050"/>
                          </a:solidFill>
                          <a:effectLst/>
                        </a:rPr>
                        <a:t>Rafet Kayış Mühendislik Fakültesi</a:t>
                      </a:r>
                    </a:p>
                  </a:txBody>
                  <a:tcPr marL="25400" marR="25400" marT="19071" marB="19071"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ctr"/>
                      <a:r>
                        <a:rPr lang="tr-TR" sz="1100" dirty="0">
                          <a:solidFill>
                            <a:srgbClr val="00B050"/>
                          </a:solidFill>
                          <a:effectLst/>
                        </a:rPr>
                        <a:t>SAY</a:t>
                      </a:r>
                    </a:p>
                  </a:txBody>
                  <a:tcPr marL="25400" marR="25400" marT="19071" marB="19071"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ctr"/>
                      <a:r>
                        <a:rPr lang="tr-TR" sz="1200" dirty="0" smtClean="0">
                          <a:solidFill>
                            <a:srgbClr val="00B050"/>
                          </a:solidFill>
                          <a:effectLst/>
                        </a:rPr>
                        <a:t>184000</a:t>
                      </a:r>
                      <a:endParaRPr lang="tr-TR" sz="1200" dirty="0">
                        <a:solidFill>
                          <a:srgbClr val="00B050"/>
                        </a:solidFill>
                        <a:effectLst/>
                      </a:endParaRPr>
                    </a:p>
                    <a:p>
                      <a:pPr algn="ctr"/>
                      <a:r>
                        <a:rPr lang="tr-TR" sz="1200" b="1" dirty="0" smtClean="0">
                          <a:solidFill>
                            <a:srgbClr val="00B050"/>
                          </a:solidFill>
                          <a:effectLst/>
                        </a:rPr>
                        <a:t>190.426</a:t>
                      </a:r>
                    </a:p>
                    <a:p>
                      <a:pPr algn="ctr"/>
                      <a:r>
                        <a:rPr lang="tr-TR" sz="1400" b="1" dirty="0" smtClean="0">
                          <a:solidFill>
                            <a:srgbClr val="7030A0"/>
                          </a:solidFill>
                          <a:effectLst/>
                        </a:rPr>
                        <a:t>171.</a:t>
                      </a:r>
                      <a:endParaRPr lang="tr-TR" sz="1400" dirty="0">
                        <a:solidFill>
                          <a:srgbClr val="7030A0"/>
                        </a:solidFill>
                        <a:effectLst/>
                      </a:endParaRPr>
                    </a:p>
                  </a:txBody>
                  <a:tcPr marL="25400" marR="25400" marT="19071" marB="19071"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ctr"/>
                      <a:r>
                        <a:rPr lang="tr-TR" sz="1200" dirty="0">
                          <a:solidFill>
                            <a:srgbClr val="00B050"/>
                          </a:solidFill>
                          <a:effectLst/>
                        </a:rPr>
                        <a:t>286,49</a:t>
                      </a:r>
                    </a:p>
                  </a:txBody>
                  <a:tcPr marL="25400" marR="25400" marT="19071" marB="19071"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r>
            </a:tbl>
          </a:graphicData>
        </a:graphic>
      </p:graphicFrame>
      <p:graphicFrame>
        <p:nvGraphicFramePr>
          <p:cNvPr id="6" name="Tablo 5"/>
          <p:cNvGraphicFramePr>
            <a:graphicFrameLocks noGrp="1"/>
          </p:cNvGraphicFramePr>
          <p:nvPr>
            <p:extLst>
              <p:ext uri="{D42A27DB-BD31-4B8C-83A1-F6EECF244321}">
                <p14:modId xmlns:p14="http://schemas.microsoft.com/office/powerpoint/2010/main" xmlns="" val="349246903"/>
              </p:ext>
            </p:extLst>
          </p:nvPr>
        </p:nvGraphicFramePr>
        <p:xfrm>
          <a:off x="143943" y="2492718"/>
          <a:ext cx="11521017" cy="587375"/>
        </p:xfrm>
        <a:graphic>
          <a:graphicData uri="http://schemas.openxmlformats.org/drawingml/2006/table">
            <a:tbl>
              <a:tblPr/>
              <a:tblGrid>
                <a:gridCol w="1047365"/>
                <a:gridCol w="2827887"/>
                <a:gridCol w="3351569"/>
                <a:gridCol w="523681"/>
                <a:gridCol w="2827887"/>
                <a:gridCol w="942628"/>
              </a:tblGrid>
              <a:tr h="587375">
                <a:tc>
                  <a:txBody>
                    <a:bodyPr/>
                    <a:lstStyle/>
                    <a:p>
                      <a:pPr algn="ctr"/>
                      <a:r>
                        <a:rPr lang="tr-TR" sz="1100" dirty="0">
                          <a:solidFill>
                            <a:srgbClr val="00B050"/>
                          </a:solidFill>
                          <a:effectLst/>
                        </a:rPr>
                        <a:t>106110381</a:t>
                      </a:r>
                      <a:r>
                        <a:rPr lang="tr-TR" sz="1200" dirty="0">
                          <a:solidFill>
                            <a:srgbClr val="00B050"/>
                          </a:solidFill>
                          <a:effectLst/>
                        </a:rPr>
                        <a:t/>
                      </a:r>
                      <a:br>
                        <a:rPr lang="tr-TR" sz="1200" dirty="0">
                          <a:solidFill>
                            <a:srgbClr val="00B050"/>
                          </a:solidFill>
                          <a:effectLst/>
                        </a:rPr>
                      </a:br>
                      <a:endParaRPr lang="tr-TR" sz="1200" dirty="0">
                        <a:solidFill>
                          <a:srgbClr val="00B050"/>
                        </a:solidFill>
                        <a:effectLst/>
                      </a:endParaRPr>
                    </a:p>
                  </a:txBody>
                  <a:tcPr marL="25400" marR="25400" marT="19071" marB="19071"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c>
                  <a:txBody>
                    <a:bodyPr/>
                    <a:lstStyle/>
                    <a:p>
                      <a:pPr algn="l"/>
                      <a:r>
                        <a:rPr lang="tr-TR" sz="1200" dirty="0">
                          <a:solidFill>
                            <a:srgbClr val="00B050"/>
                          </a:solidFill>
                          <a:effectLst/>
                        </a:rPr>
                        <a:t>Karabük Üniversitesi</a:t>
                      </a:r>
                      <a:br>
                        <a:rPr lang="tr-TR" sz="1200" dirty="0">
                          <a:solidFill>
                            <a:srgbClr val="00B050"/>
                          </a:solidFill>
                          <a:effectLst/>
                        </a:rPr>
                      </a:br>
                      <a:r>
                        <a:rPr lang="tr-TR" sz="1200" dirty="0">
                          <a:solidFill>
                            <a:srgbClr val="00B050"/>
                          </a:solidFill>
                          <a:effectLst/>
                        </a:rPr>
                        <a:t>Karabük</a:t>
                      </a:r>
                    </a:p>
                  </a:txBody>
                  <a:tcPr marL="25400" marR="25400" marT="19071" marB="19071"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c>
                  <a:txBody>
                    <a:bodyPr/>
                    <a:lstStyle/>
                    <a:p>
                      <a:pPr algn="l"/>
                      <a:r>
                        <a:rPr lang="tr-TR" sz="1200">
                          <a:solidFill>
                            <a:srgbClr val="00B050"/>
                          </a:solidFill>
                          <a:effectLst/>
                        </a:rPr>
                        <a:t>Elektrik-Elektronik Mühendisliği (İngilizce)</a:t>
                      </a:r>
                      <a:br>
                        <a:rPr lang="tr-TR" sz="1200">
                          <a:solidFill>
                            <a:srgbClr val="00B050"/>
                          </a:solidFill>
                          <a:effectLst/>
                        </a:rPr>
                      </a:br>
                      <a:r>
                        <a:rPr lang="tr-TR" sz="1200">
                          <a:solidFill>
                            <a:srgbClr val="00B050"/>
                          </a:solidFill>
                          <a:effectLst/>
                        </a:rPr>
                        <a:t>Mühendislik Fakültesi</a:t>
                      </a:r>
                    </a:p>
                  </a:txBody>
                  <a:tcPr marL="25400" marR="25400" marT="19071" marB="19071"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c>
                  <a:txBody>
                    <a:bodyPr/>
                    <a:lstStyle/>
                    <a:p>
                      <a:pPr algn="ctr"/>
                      <a:r>
                        <a:rPr lang="tr-TR" sz="1200">
                          <a:solidFill>
                            <a:srgbClr val="00B050"/>
                          </a:solidFill>
                          <a:effectLst/>
                        </a:rPr>
                        <a:t>SAY</a:t>
                      </a:r>
                    </a:p>
                  </a:txBody>
                  <a:tcPr marL="25400" marR="25400" marT="19071" marB="19071"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c>
                  <a:txBody>
                    <a:bodyPr/>
                    <a:lstStyle/>
                    <a:p>
                      <a:pPr algn="ctr"/>
                      <a:r>
                        <a:rPr lang="tr-TR" sz="1200" dirty="0" smtClean="0">
                          <a:solidFill>
                            <a:srgbClr val="00B050"/>
                          </a:solidFill>
                          <a:effectLst/>
                        </a:rPr>
                        <a:t>175000</a:t>
                      </a:r>
                      <a:endParaRPr lang="tr-TR" sz="1200" dirty="0">
                        <a:solidFill>
                          <a:srgbClr val="00B050"/>
                        </a:solidFill>
                        <a:effectLst/>
                      </a:endParaRPr>
                    </a:p>
                    <a:p>
                      <a:pPr algn="ctr"/>
                      <a:r>
                        <a:rPr lang="tr-TR" sz="1200" b="1" dirty="0" smtClean="0">
                          <a:solidFill>
                            <a:srgbClr val="00B050"/>
                          </a:solidFill>
                          <a:effectLst/>
                        </a:rPr>
                        <a:t>183.160</a:t>
                      </a:r>
                      <a:endParaRPr lang="tr-TR" sz="1200" b="1" dirty="0" smtClean="0">
                        <a:solidFill>
                          <a:srgbClr val="7030A0"/>
                        </a:solidFill>
                        <a:effectLst/>
                      </a:endParaRPr>
                    </a:p>
                    <a:p>
                      <a:pPr algn="ctr"/>
                      <a:r>
                        <a:rPr lang="tr-TR" sz="1200" b="1" dirty="0" smtClean="0">
                          <a:solidFill>
                            <a:srgbClr val="7030A0"/>
                          </a:solidFill>
                          <a:effectLst/>
                        </a:rPr>
                        <a:t>167</a:t>
                      </a:r>
                      <a:r>
                        <a:rPr lang="tr-TR" sz="1200" b="1" dirty="0" smtClean="0">
                          <a:solidFill>
                            <a:srgbClr val="00B050"/>
                          </a:solidFill>
                          <a:effectLst/>
                        </a:rPr>
                        <a:t>.</a:t>
                      </a:r>
                      <a:endParaRPr lang="tr-TR" sz="1200" dirty="0">
                        <a:solidFill>
                          <a:srgbClr val="00B050"/>
                        </a:solidFill>
                        <a:effectLst/>
                      </a:endParaRPr>
                    </a:p>
                  </a:txBody>
                  <a:tcPr marL="25400" marR="25400" marT="19071" marB="19071"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c>
                  <a:txBody>
                    <a:bodyPr/>
                    <a:lstStyle/>
                    <a:p>
                      <a:pPr algn="ctr"/>
                      <a:r>
                        <a:rPr lang="tr-TR" sz="1200" dirty="0">
                          <a:solidFill>
                            <a:srgbClr val="00B050"/>
                          </a:solidFill>
                          <a:effectLst/>
                        </a:rPr>
                        <a:t>289,95</a:t>
                      </a:r>
                    </a:p>
                  </a:txBody>
                  <a:tcPr marL="25400" marR="25400" marT="19071" marB="19071"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r>
            </a:tbl>
          </a:graphicData>
        </a:graphic>
      </p:graphicFrame>
      <p:graphicFrame>
        <p:nvGraphicFramePr>
          <p:cNvPr id="10" name="Tablo 9"/>
          <p:cNvGraphicFramePr>
            <a:graphicFrameLocks noGrp="1"/>
          </p:cNvGraphicFramePr>
          <p:nvPr>
            <p:extLst>
              <p:ext uri="{D42A27DB-BD31-4B8C-83A1-F6EECF244321}">
                <p14:modId xmlns:p14="http://schemas.microsoft.com/office/powerpoint/2010/main" xmlns="" val="1567845774"/>
              </p:ext>
            </p:extLst>
          </p:nvPr>
        </p:nvGraphicFramePr>
        <p:xfrm>
          <a:off x="143939" y="5462999"/>
          <a:ext cx="11425768" cy="587375"/>
        </p:xfrm>
        <a:graphic>
          <a:graphicData uri="http://schemas.openxmlformats.org/drawingml/2006/table">
            <a:tbl>
              <a:tblPr/>
              <a:tblGrid>
                <a:gridCol w="1038707"/>
                <a:gridCol w="2804507"/>
                <a:gridCol w="3323860"/>
                <a:gridCol w="519352"/>
                <a:gridCol w="2804507"/>
                <a:gridCol w="934835"/>
              </a:tblGrid>
              <a:tr h="587375">
                <a:tc>
                  <a:txBody>
                    <a:bodyPr/>
                    <a:lstStyle/>
                    <a:p>
                      <a:pPr algn="ctr"/>
                      <a:r>
                        <a:rPr lang="tr-TR" sz="1100" dirty="0">
                          <a:effectLst/>
                        </a:rPr>
                        <a:t>101910052</a:t>
                      </a:r>
                      <a:r>
                        <a:rPr lang="tr-TR" sz="1200" dirty="0">
                          <a:effectLst/>
                        </a:rPr>
                        <a:t/>
                      </a:r>
                      <a:br>
                        <a:rPr lang="tr-TR" sz="1200" dirty="0">
                          <a:effectLst/>
                        </a:rPr>
                      </a:br>
                      <a:endParaRPr lang="tr-TR" sz="1200" dirty="0">
                        <a:effectLst/>
                      </a:endParaRPr>
                    </a:p>
                  </a:txBody>
                  <a:tcPr marL="25400" marR="25400" marT="19071" marB="19071"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l"/>
                      <a:r>
                        <a:rPr lang="tr-TR" sz="1200" dirty="0" smtClean="0">
                          <a:effectLst/>
                        </a:rPr>
                        <a:t>Giresun Üniversitesi</a:t>
                      </a:r>
                      <a:endParaRPr lang="tr-TR" sz="1200" dirty="0">
                        <a:effectLst/>
                      </a:endParaRPr>
                    </a:p>
                    <a:p>
                      <a:pPr algn="l"/>
                      <a:r>
                        <a:rPr lang="tr-TR" sz="1200" dirty="0" smtClean="0">
                          <a:effectLst/>
                        </a:rPr>
                        <a:t>Giresun</a:t>
                      </a:r>
                      <a:endParaRPr lang="tr-TR" sz="1200" dirty="0">
                        <a:effectLst/>
                      </a:endParaRPr>
                    </a:p>
                  </a:txBody>
                  <a:tcPr marL="25400" marR="25400" marT="19071" marB="19071"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l"/>
                      <a:r>
                        <a:rPr lang="tr-TR" sz="1200">
                          <a:effectLst/>
                        </a:rPr>
                        <a:t>Bilgisayar Mühendisliği</a:t>
                      </a:r>
                      <a:br>
                        <a:rPr lang="tr-TR" sz="1200">
                          <a:effectLst/>
                        </a:rPr>
                      </a:br>
                      <a:r>
                        <a:rPr lang="tr-TR" sz="1200">
                          <a:effectLst/>
                        </a:rPr>
                        <a:t>Mühendislik Fakültesi</a:t>
                      </a:r>
                    </a:p>
                  </a:txBody>
                  <a:tcPr marL="25400" marR="25400" marT="19071" marB="19071"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ctr"/>
                      <a:r>
                        <a:rPr lang="tr-TR" sz="1200">
                          <a:effectLst/>
                        </a:rPr>
                        <a:t>SAY</a:t>
                      </a:r>
                    </a:p>
                  </a:txBody>
                  <a:tcPr marL="25400" marR="25400" marT="19071" marB="19071"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ctr"/>
                      <a:r>
                        <a:rPr lang="tr-TR" sz="1600" b="1" dirty="0" smtClean="0">
                          <a:solidFill>
                            <a:srgbClr val="7030A0"/>
                          </a:solidFill>
                          <a:effectLst/>
                        </a:rPr>
                        <a:t>181.</a:t>
                      </a:r>
                      <a:endParaRPr lang="tr-TR" sz="1600" b="1" dirty="0">
                        <a:solidFill>
                          <a:srgbClr val="7030A0"/>
                        </a:solidFill>
                        <a:effectLst/>
                      </a:endParaRPr>
                    </a:p>
                  </a:txBody>
                  <a:tcPr marL="25400" marR="25400" marT="19071" marB="19071"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ctr"/>
                      <a:r>
                        <a:rPr lang="tr-TR" sz="1200" dirty="0" smtClean="0">
                          <a:solidFill>
                            <a:srgbClr val="800000"/>
                          </a:solidFill>
                          <a:effectLst/>
                        </a:rPr>
                        <a:t>280,57</a:t>
                      </a:r>
                      <a:endParaRPr lang="tr-TR" sz="1200" dirty="0">
                        <a:effectLst/>
                      </a:endParaRPr>
                    </a:p>
                  </a:txBody>
                  <a:tcPr marL="25400" marR="25400" marT="19071" marB="19071"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r>
            </a:tbl>
          </a:graphicData>
        </a:graphic>
      </p:graphicFrame>
      <p:sp>
        <p:nvSpPr>
          <p:cNvPr id="11" name="Oval 10"/>
          <p:cNvSpPr/>
          <p:nvPr/>
        </p:nvSpPr>
        <p:spPr>
          <a:xfrm>
            <a:off x="143939" y="190504"/>
            <a:ext cx="878417" cy="3159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r>
              <a:rPr lang="tr-TR" dirty="0">
                <a:solidFill>
                  <a:prstClr val="black"/>
                </a:solidFill>
              </a:rPr>
              <a:t>3</a:t>
            </a:r>
          </a:p>
        </p:txBody>
      </p:sp>
      <p:graphicFrame>
        <p:nvGraphicFramePr>
          <p:cNvPr id="13" name="Tablo 12"/>
          <p:cNvGraphicFramePr>
            <a:graphicFrameLocks noGrp="1"/>
          </p:cNvGraphicFramePr>
          <p:nvPr>
            <p:extLst>
              <p:ext uri="{D42A27DB-BD31-4B8C-83A1-F6EECF244321}">
                <p14:modId xmlns:p14="http://schemas.microsoft.com/office/powerpoint/2010/main" xmlns="" val="2315977772"/>
              </p:ext>
            </p:extLst>
          </p:nvPr>
        </p:nvGraphicFramePr>
        <p:xfrm>
          <a:off x="1" y="3183548"/>
          <a:ext cx="11423650" cy="587375"/>
        </p:xfrm>
        <a:graphic>
          <a:graphicData uri="http://schemas.openxmlformats.org/drawingml/2006/table">
            <a:tbl>
              <a:tblPr/>
              <a:tblGrid>
                <a:gridCol w="1038513"/>
                <a:gridCol w="2803987"/>
                <a:gridCol w="3323244"/>
                <a:gridCol w="519256"/>
                <a:gridCol w="2803987"/>
                <a:gridCol w="934663"/>
              </a:tblGrid>
              <a:tr h="587375">
                <a:tc>
                  <a:txBody>
                    <a:bodyPr/>
                    <a:lstStyle/>
                    <a:p>
                      <a:pPr algn="ctr"/>
                      <a:r>
                        <a:rPr lang="tr-TR" sz="1100" dirty="0">
                          <a:effectLst/>
                        </a:rPr>
                        <a:t>106410315</a:t>
                      </a:r>
                      <a:r>
                        <a:rPr lang="tr-TR" sz="1200" dirty="0">
                          <a:effectLst/>
                        </a:rPr>
                        <a:t/>
                      </a:r>
                      <a:br>
                        <a:rPr lang="tr-TR" sz="1200" dirty="0">
                          <a:effectLst/>
                        </a:rPr>
                      </a:br>
                      <a:endParaRPr lang="tr-TR" sz="1200" dirty="0">
                        <a:effectLst/>
                      </a:endParaRPr>
                    </a:p>
                  </a:txBody>
                  <a:tcPr marL="25400" marR="25400" marT="19042" marB="19042"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l"/>
                      <a:r>
                        <a:rPr lang="tr-TR" sz="1200" dirty="0">
                          <a:effectLst/>
                        </a:rPr>
                        <a:t>Kastamonu Üniversitesi</a:t>
                      </a:r>
                      <a:br>
                        <a:rPr lang="tr-TR" sz="1200" dirty="0">
                          <a:effectLst/>
                        </a:rPr>
                      </a:br>
                      <a:r>
                        <a:rPr lang="tr-TR" sz="1200" dirty="0">
                          <a:effectLst/>
                        </a:rPr>
                        <a:t>Kastamonu</a:t>
                      </a:r>
                    </a:p>
                  </a:txBody>
                  <a:tcPr marL="25400" marR="25400" marT="19042" marB="19042"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l"/>
                      <a:r>
                        <a:rPr lang="tr-TR" sz="1200" dirty="0">
                          <a:effectLst/>
                        </a:rPr>
                        <a:t>Bilgisayar Mühendisliği</a:t>
                      </a:r>
                      <a:br>
                        <a:rPr lang="tr-TR" sz="1200" dirty="0">
                          <a:effectLst/>
                        </a:rPr>
                      </a:br>
                      <a:r>
                        <a:rPr lang="tr-TR" sz="1200" dirty="0">
                          <a:effectLst/>
                        </a:rPr>
                        <a:t>Mühendislik ve Mimarlık Fakültesi</a:t>
                      </a:r>
                    </a:p>
                  </a:txBody>
                  <a:tcPr marL="25400" marR="25400" marT="19042" marB="19042"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ctr"/>
                      <a:r>
                        <a:rPr lang="tr-TR" sz="1200">
                          <a:effectLst/>
                        </a:rPr>
                        <a:t>SAY</a:t>
                      </a:r>
                    </a:p>
                  </a:txBody>
                  <a:tcPr marL="25400" marR="25400" marT="19042" marB="19042"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ctr"/>
                      <a:r>
                        <a:rPr lang="tr-TR" sz="1200" dirty="0" smtClean="0">
                          <a:effectLst/>
                        </a:rPr>
                        <a:t>208000</a:t>
                      </a:r>
                      <a:endParaRPr lang="tr-TR" sz="1200" dirty="0">
                        <a:effectLst/>
                      </a:endParaRPr>
                    </a:p>
                    <a:p>
                      <a:pPr algn="ctr"/>
                      <a:r>
                        <a:rPr lang="tr-TR" sz="1200" b="1" dirty="0" smtClean="0">
                          <a:solidFill>
                            <a:srgbClr val="FF0000"/>
                          </a:solidFill>
                          <a:effectLst/>
                        </a:rPr>
                        <a:t>183.300</a:t>
                      </a:r>
                    </a:p>
                    <a:p>
                      <a:pPr algn="ctr"/>
                      <a:r>
                        <a:rPr lang="tr-TR" sz="1200" b="1" dirty="0" smtClean="0">
                          <a:solidFill>
                            <a:srgbClr val="7030A0"/>
                          </a:solidFill>
                          <a:effectLst/>
                        </a:rPr>
                        <a:t>146</a:t>
                      </a:r>
                      <a:r>
                        <a:rPr lang="tr-TR" sz="1200" b="1" dirty="0" smtClean="0">
                          <a:solidFill>
                            <a:srgbClr val="FF0000"/>
                          </a:solidFill>
                          <a:effectLst/>
                        </a:rPr>
                        <a:t>.</a:t>
                      </a:r>
                      <a:endParaRPr lang="tr-TR" sz="1200" dirty="0">
                        <a:effectLst/>
                      </a:endParaRPr>
                    </a:p>
                  </a:txBody>
                  <a:tcPr marL="25400" marR="25400" marT="19042" marB="19042"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ctr"/>
                      <a:r>
                        <a:rPr lang="tr-TR" sz="1200" dirty="0">
                          <a:solidFill>
                            <a:srgbClr val="800000"/>
                          </a:solidFill>
                          <a:effectLst/>
                        </a:rPr>
                        <a:t>289,87</a:t>
                      </a:r>
                      <a:endParaRPr lang="tr-TR" sz="1200" dirty="0">
                        <a:effectLst/>
                      </a:endParaRPr>
                    </a:p>
                  </a:txBody>
                  <a:tcPr marL="25400" marR="25400" marT="19042" marB="19042"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r>
            </a:tbl>
          </a:graphicData>
        </a:graphic>
      </p:graphicFrame>
      <p:graphicFrame>
        <p:nvGraphicFramePr>
          <p:cNvPr id="14" name="Tablo 13"/>
          <p:cNvGraphicFramePr>
            <a:graphicFrameLocks noGrp="1"/>
          </p:cNvGraphicFramePr>
          <p:nvPr>
            <p:extLst>
              <p:ext uri="{D42A27DB-BD31-4B8C-83A1-F6EECF244321}">
                <p14:modId xmlns:p14="http://schemas.microsoft.com/office/powerpoint/2010/main" xmlns="" val="2006769924"/>
              </p:ext>
            </p:extLst>
          </p:nvPr>
        </p:nvGraphicFramePr>
        <p:xfrm>
          <a:off x="1" y="4634669"/>
          <a:ext cx="11423650" cy="587375"/>
        </p:xfrm>
        <a:graphic>
          <a:graphicData uri="http://schemas.openxmlformats.org/drawingml/2006/table">
            <a:tbl>
              <a:tblPr/>
              <a:tblGrid>
                <a:gridCol w="1038513"/>
                <a:gridCol w="2803987"/>
                <a:gridCol w="3323244"/>
                <a:gridCol w="519256"/>
                <a:gridCol w="2803987"/>
                <a:gridCol w="934663"/>
              </a:tblGrid>
              <a:tr h="587375">
                <a:tc>
                  <a:txBody>
                    <a:bodyPr/>
                    <a:lstStyle/>
                    <a:p>
                      <a:pPr algn="ctr"/>
                      <a:endParaRPr lang="tr-TR" sz="1200" dirty="0">
                        <a:effectLst/>
                      </a:endParaRPr>
                    </a:p>
                  </a:txBody>
                  <a:tcPr marL="25400" marR="25400" marT="19042" marB="19042"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l"/>
                      <a:r>
                        <a:rPr lang="tr-TR" sz="1200" dirty="0" smtClean="0">
                          <a:effectLst/>
                        </a:rPr>
                        <a:t>Amasya Üniversitesi</a:t>
                      </a:r>
                      <a:r>
                        <a:rPr lang="tr-TR" sz="1200" dirty="0">
                          <a:effectLst/>
                        </a:rPr>
                        <a:t/>
                      </a:r>
                      <a:br>
                        <a:rPr lang="tr-TR" sz="1200" dirty="0">
                          <a:effectLst/>
                        </a:rPr>
                      </a:br>
                      <a:endParaRPr lang="tr-TR" sz="1200" dirty="0">
                        <a:effectLst/>
                      </a:endParaRPr>
                    </a:p>
                  </a:txBody>
                  <a:tcPr marL="25400" marR="25400" marT="19042" marB="19042"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l"/>
                      <a:r>
                        <a:rPr lang="tr-TR" sz="1200" dirty="0">
                          <a:effectLst/>
                        </a:rPr>
                        <a:t>Bilgisayar Mühendisliği</a:t>
                      </a:r>
                      <a:br>
                        <a:rPr lang="tr-TR" sz="1200" dirty="0">
                          <a:effectLst/>
                        </a:rPr>
                      </a:br>
                      <a:r>
                        <a:rPr lang="tr-TR" sz="1200" dirty="0">
                          <a:effectLst/>
                        </a:rPr>
                        <a:t>Mühendislik ve Mimarlık Fakültesi</a:t>
                      </a:r>
                    </a:p>
                  </a:txBody>
                  <a:tcPr marL="25400" marR="25400" marT="19042" marB="19042"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ctr"/>
                      <a:r>
                        <a:rPr lang="tr-TR" sz="1200">
                          <a:effectLst/>
                        </a:rPr>
                        <a:t>SAY</a:t>
                      </a:r>
                    </a:p>
                  </a:txBody>
                  <a:tcPr marL="25400" marR="25400" marT="19042" marB="19042"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ctr"/>
                      <a:r>
                        <a:rPr lang="tr-TR" sz="1600" b="1" dirty="0" smtClean="0">
                          <a:solidFill>
                            <a:srgbClr val="7030A0"/>
                          </a:solidFill>
                          <a:effectLst/>
                        </a:rPr>
                        <a:t>    169.</a:t>
                      </a:r>
                      <a:endParaRPr lang="tr-TR" sz="1600" dirty="0">
                        <a:solidFill>
                          <a:srgbClr val="7030A0"/>
                        </a:solidFill>
                        <a:effectLst/>
                      </a:endParaRPr>
                    </a:p>
                  </a:txBody>
                  <a:tcPr marL="25400" marR="25400" marT="19042" marB="19042"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ctr"/>
                      <a:r>
                        <a:rPr lang="tr-TR" sz="1200" dirty="0" smtClean="0">
                          <a:solidFill>
                            <a:srgbClr val="800000"/>
                          </a:solidFill>
                          <a:effectLst/>
                        </a:rPr>
                        <a:t>287,87</a:t>
                      </a:r>
                      <a:endParaRPr lang="tr-TR" sz="1200" dirty="0">
                        <a:effectLst/>
                      </a:endParaRPr>
                    </a:p>
                  </a:txBody>
                  <a:tcPr marL="25400" marR="25400" marT="19042" marB="19042"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r>
            </a:tbl>
          </a:graphicData>
        </a:graphic>
      </p:graphicFrame>
      <p:graphicFrame>
        <p:nvGraphicFramePr>
          <p:cNvPr id="15" name="Tablo 14"/>
          <p:cNvGraphicFramePr>
            <a:graphicFrameLocks noGrp="1"/>
          </p:cNvGraphicFramePr>
          <p:nvPr>
            <p:extLst>
              <p:ext uri="{D42A27DB-BD31-4B8C-83A1-F6EECF244321}">
                <p14:modId xmlns:p14="http://schemas.microsoft.com/office/powerpoint/2010/main" xmlns="" val="276039076"/>
              </p:ext>
            </p:extLst>
          </p:nvPr>
        </p:nvGraphicFramePr>
        <p:xfrm>
          <a:off x="271669" y="212729"/>
          <a:ext cx="11423650" cy="587375"/>
        </p:xfrm>
        <a:graphic>
          <a:graphicData uri="http://schemas.openxmlformats.org/drawingml/2006/table">
            <a:tbl>
              <a:tblPr/>
              <a:tblGrid>
                <a:gridCol w="1038513"/>
                <a:gridCol w="2803987"/>
                <a:gridCol w="3323244"/>
                <a:gridCol w="519256"/>
                <a:gridCol w="2803987"/>
                <a:gridCol w="934663"/>
              </a:tblGrid>
              <a:tr h="587375">
                <a:tc>
                  <a:txBody>
                    <a:bodyPr/>
                    <a:lstStyle/>
                    <a:p>
                      <a:pPr algn="ctr"/>
                      <a:r>
                        <a:rPr lang="tr-TR" sz="1100" dirty="0" smtClean="0">
                          <a:effectLst/>
                        </a:rPr>
                        <a:t>100410315</a:t>
                      </a:r>
                      <a:r>
                        <a:rPr lang="tr-TR" sz="1200" dirty="0">
                          <a:effectLst/>
                        </a:rPr>
                        <a:t/>
                      </a:r>
                      <a:br>
                        <a:rPr lang="tr-TR" sz="1200" dirty="0">
                          <a:effectLst/>
                        </a:rPr>
                      </a:br>
                      <a:endParaRPr lang="tr-TR" sz="1200" dirty="0">
                        <a:effectLst/>
                      </a:endParaRPr>
                    </a:p>
                  </a:txBody>
                  <a:tcPr marL="25400" marR="25400" marT="19042" marB="19042"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l"/>
                      <a:r>
                        <a:rPr lang="tr-TR" sz="1200" dirty="0" smtClean="0">
                          <a:effectLst/>
                        </a:rPr>
                        <a:t>Burdur </a:t>
                      </a:r>
                      <a:r>
                        <a:rPr lang="tr-TR" sz="1200" dirty="0">
                          <a:effectLst/>
                        </a:rPr>
                        <a:t>Üniversitesi</a:t>
                      </a:r>
                      <a:br>
                        <a:rPr lang="tr-TR" sz="1200" dirty="0">
                          <a:effectLst/>
                        </a:rPr>
                      </a:br>
                      <a:endParaRPr lang="tr-TR" sz="1200" dirty="0">
                        <a:effectLst/>
                      </a:endParaRPr>
                    </a:p>
                  </a:txBody>
                  <a:tcPr marL="25400" marR="25400" marT="19042" marB="19042"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l"/>
                      <a:r>
                        <a:rPr lang="tr-TR" sz="1200" dirty="0">
                          <a:effectLst/>
                        </a:rPr>
                        <a:t>Bilgisayar Mühendisliği</a:t>
                      </a:r>
                      <a:br>
                        <a:rPr lang="tr-TR" sz="1200" dirty="0">
                          <a:effectLst/>
                        </a:rPr>
                      </a:br>
                      <a:r>
                        <a:rPr lang="tr-TR" sz="1200" dirty="0">
                          <a:effectLst/>
                        </a:rPr>
                        <a:t>Mühendislik ve Mimarlık Fakültesi</a:t>
                      </a:r>
                    </a:p>
                  </a:txBody>
                  <a:tcPr marL="25400" marR="25400" marT="19042" marB="19042"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ctr"/>
                      <a:r>
                        <a:rPr lang="tr-TR" sz="1200">
                          <a:effectLst/>
                        </a:rPr>
                        <a:t>SAY</a:t>
                      </a:r>
                    </a:p>
                  </a:txBody>
                  <a:tcPr marL="25400" marR="25400" marT="19042" marB="19042"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ctr"/>
                      <a:r>
                        <a:rPr lang="tr-TR" sz="1800" b="1" dirty="0" smtClean="0">
                          <a:solidFill>
                            <a:srgbClr val="7030A0"/>
                          </a:solidFill>
                          <a:effectLst/>
                        </a:rPr>
                        <a:t>123.</a:t>
                      </a:r>
                      <a:endParaRPr lang="tr-TR" sz="1800" b="1" dirty="0">
                        <a:solidFill>
                          <a:srgbClr val="7030A0"/>
                        </a:solidFill>
                        <a:effectLst/>
                      </a:endParaRPr>
                    </a:p>
                  </a:txBody>
                  <a:tcPr marL="25400" marR="25400" marT="19042" marB="19042"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ctr"/>
                      <a:endParaRPr lang="tr-TR" sz="1200" dirty="0">
                        <a:effectLst/>
                      </a:endParaRPr>
                    </a:p>
                  </a:txBody>
                  <a:tcPr marL="25400" marR="25400" marT="19042" marB="19042"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r>
            </a:tbl>
          </a:graphicData>
        </a:graphic>
      </p:graphicFrame>
    </p:spTree>
    <p:extLst>
      <p:ext uri="{BB962C8B-B14F-4D97-AF65-F5344CB8AC3E}">
        <p14:creationId xmlns:p14="http://schemas.microsoft.com/office/powerpoint/2010/main" xmlns="" val="301021568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0 Metin kutusu"/>
          <p:cNvSpPr txBox="1">
            <a:spLocks noChangeArrowheads="1"/>
          </p:cNvSpPr>
          <p:nvPr/>
        </p:nvSpPr>
        <p:spPr bwMode="auto">
          <a:xfrm>
            <a:off x="783167" y="1125538"/>
            <a:ext cx="10850033" cy="3231654"/>
          </a:xfrm>
          <a:prstGeom prst="rect">
            <a:avLst/>
          </a:prstGeom>
          <a:noFill/>
          <a:ln>
            <a:noFill/>
          </a:ln>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342900" indent="-342900" defTabSz="914400" eaLnBrk="1" fontAlgn="base" hangingPunct="1">
              <a:spcBef>
                <a:spcPct val="0"/>
              </a:spcBef>
              <a:spcAft>
                <a:spcPct val="0"/>
              </a:spcAft>
              <a:buFont typeface="Wingdings" panose="05000000000000000000" pitchFamily="2" charset="2"/>
              <a:buChar char="Ø"/>
              <a:defRPr/>
            </a:pPr>
            <a:r>
              <a:rPr lang="tr-TR" altLang="tr-TR" sz="2800" dirty="0">
                <a:solidFill>
                  <a:srgbClr val="C00000"/>
                </a:solidFill>
                <a:latin typeface="Calibri"/>
                <a:cs typeface="Arial" pitchFamily="34" charset="0"/>
              </a:rPr>
              <a:t>Tercih Listesi </a:t>
            </a:r>
            <a:r>
              <a:rPr lang="tr-TR" altLang="tr-TR" sz="2800" dirty="0" smtClean="0">
                <a:solidFill>
                  <a:srgbClr val="C00000"/>
                </a:solidFill>
                <a:latin typeface="Calibri"/>
                <a:cs typeface="Arial" pitchFamily="34" charset="0"/>
              </a:rPr>
              <a:t>3 </a:t>
            </a:r>
            <a:r>
              <a:rPr lang="tr-TR" altLang="tr-TR" sz="2800" dirty="0" err="1">
                <a:solidFill>
                  <a:srgbClr val="C00000"/>
                </a:solidFill>
                <a:latin typeface="Calibri"/>
                <a:cs typeface="Arial" pitchFamily="34" charset="0"/>
              </a:rPr>
              <a:t>Önlisans</a:t>
            </a:r>
            <a:r>
              <a:rPr lang="tr-TR" altLang="tr-TR" sz="2800" dirty="0">
                <a:solidFill>
                  <a:srgbClr val="C00000"/>
                </a:solidFill>
                <a:latin typeface="Calibri"/>
                <a:cs typeface="Arial" pitchFamily="34" charset="0"/>
              </a:rPr>
              <a:t> Tercihleri</a:t>
            </a:r>
          </a:p>
          <a:p>
            <a:pPr marL="342900" indent="-342900" defTabSz="914400" eaLnBrk="1" fontAlgn="base" hangingPunct="1">
              <a:spcBef>
                <a:spcPct val="0"/>
              </a:spcBef>
              <a:spcAft>
                <a:spcPct val="0"/>
              </a:spcAft>
              <a:buFont typeface="Wingdings" panose="05000000000000000000" pitchFamily="2" charset="2"/>
              <a:buChar char="Ø"/>
              <a:defRPr/>
            </a:pPr>
            <a:endParaRPr lang="tr-TR" altLang="tr-TR" sz="2800" dirty="0">
              <a:solidFill>
                <a:prstClr val="black"/>
              </a:solidFill>
              <a:latin typeface="Calibri"/>
              <a:cs typeface="Arial" pitchFamily="34" charset="0"/>
            </a:endParaRPr>
          </a:p>
          <a:p>
            <a:pPr marL="342900" indent="-342900" defTabSz="914400" eaLnBrk="1" fontAlgn="base" hangingPunct="1">
              <a:spcBef>
                <a:spcPct val="0"/>
              </a:spcBef>
              <a:spcAft>
                <a:spcPct val="0"/>
              </a:spcAft>
              <a:buFont typeface="Wingdings" panose="05000000000000000000" pitchFamily="2" charset="2"/>
              <a:buChar char="Ø"/>
              <a:defRPr/>
            </a:pPr>
            <a:r>
              <a:rPr lang="tr-TR" altLang="tr-TR" sz="2800" dirty="0">
                <a:solidFill>
                  <a:prstClr val="black"/>
                </a:solidFill>
                <a:latin typeface="Calibri"/>
                <a:cs typeface="Arial" pitchFamily="34" charset="0"/>
              </a:rPr>
              <a:t> </a:t>
            </a:r>
            <a:r>
              <a:rPr lang="tr-TR" altLang="tr-TR" sz="2400" dirty="0">
                <a:solidFill>
                  <a:prstClr val="black"/>
                </a:solidFill>
                <a:latin typeface="Calibri"/>
                <a:cs typeface="Arial" pitchFamily="34" charset="0"/>
              </a:rPr>
              <a:t>Öğrenci TYT 700 binde</a:t>
            </a:r>
          </a:p>
          <a:p>
            <a:pPr marL="342900" indent="-342900" defTabSz="914400" eaLnBrk="1" fontAlgn="base" hangingPunct="1">
              <a:spcBef>
                <a:spcPct val="0"/>
              </a:spcBef>
              <a:spcAft>
                <a:spcPct val="0"/>
              </a:spcAft>
              <a:buFont typeface="Wingdings" panose="05000000000000000000" pitchFamily="2" charset="2"/>
              <a:buChar char="Ø"/>
              <a:defRPr/>
            </a:pPr>
            <a:r>
              <a:rPr lang="tr-TR" altLang="tr-TR" sz="2400" dirty="0">
                <a:solidFill>
                  <a:prstClr val="black"/>
                </a:solidFill>
                <a:latin typeface="Calibri"/>
                <a:cs typeface="Arial" pitchFamily="34" charset="0"/>
              </a:rPr>
              <a:t> İstanbul da Vakıf üniversitelerinde tam burs ve sonra % 50 burslu istiyor</a:t>
            </a:r>
          </a:p>
          <a:p>
            <a:pPr marL="342900" indent="-342900" defTabSz="914400" eaLnBrk="1" fontAlgn="base" hangingPunct="1">
              <a:spcBef>
                <a:spcPct val="0"/>
              </a:spcBef>
              <a:spcAft>
                <a:spcPct val="0"/>
              </a:spcAft>
              <a:buFont typeface="Wingdings" panose="05000000000000000000" pitchFamily="2" charset="2"/>
              <a:buChar char="Ø"/>
              <a:defRPr/>
            </a:pPr>
            <a:r>
              <a:rPr lang="tr-TR" altLang="tr-TR" sz="2400" dirty="0">
                <a:solidFill>
                  <a:prstClr val="black"/>
                </a:solidFill>
                <a:latin typeface="Calibri"/>
                <a:cs typeface="Arial" pitchFamily="34" charset="0"/>
              </a:rPr>
              <a:t> İlk ve acil yardım (öncelikli)</a:t>
            </a:r>
          </a:p>
          <a:p>
            <a:pPr marL="342900" indent="-342900" defTabSz="914400" eaLnBrk="1" fontAlgn="base" hangingPunct="1">
              <a:spcBef>
                <a:spcPct val="0"/>
              </a:spcBef>
              <a:spcAft>
                <a:spcPct val="0"/>
              </a:spcAft>
              <a:buFont typeface="Wingdings" panose="05000000000000000000" pitchFamily="2" charset="2"/>
              <a:buChar char="Ø"/>
              <a:defRPr/>
            </a:pPr>
            <a:r>
              <a:rPr lang="tr-TR" altLang="tr-TR" sz="2400" dirty="0">
                <a:solidFill>
                  <a:prstClr val="black"/>
                </a:solidFill>
                <a:latin typeface="Calibri"/>
                <a:cs typeface="Arial" pitchFamily="34" charset="0"/>
              </a:rPr>
              <a:t> Anestezi</a:t>
            </a:r>
          </a:p>
          <a:p>
            <a:pPr marL="342900" indent="-342900" defTabSz="914400" eaLnBrk="1" fontAlgn="base" hangingPunct="1">
              <a:spcBef>
                <a:spcPct val="0"/>
              </a:spcBef>
              <a:spcAft>
                <a:spcPct val="0"/>
              </a:spcAft>
              <a:buFont typeface="Wingdings" panose="05000000000000000000" pitchFamily="2" charset="2"/>
              <a:buChar char="Ø"/>
              <a:defRPr/>
            </a:pPr>
            <a:r>
              <a:rPr lang="tr-TR" altLang="tr-TR" sz="2400" dirty="0">
                <a:solidFill>
                  <a:prstClr val="black"/>
                </a:solidFill>
                <a:latin typeface="Calibri"/>
                <a:cs typeface="Arial" pitchFamily="34" charset="0"/>
              </a:rPr>
              <a:t>  Üsküdar'dan kolay ulaşabileceği üniversiteleri istiyor.</a:t>
            </a:r>
          </a:p>
          <a:p>
            <a:pPr marL="342900" indent="-342900" defTabSz="914400" eaLnBrk="1" fontAlgn="base" hangingPunct="1">
              <a:spcBef>
                <a:spcPct val="0"/>
              </a:spcBef>
              <a:spcAft>
                <a:spcPct val="0"/>
              </a:spcAft>
              <a:buFont typeface="Wingdings" panose="05000000000000000000" pitchFamily="2" charset="2"/>
              <a:buChar char="Ø"/>
              <a:defRPr/>
            </a:pPr>
            <a:r>
              <a:rPr lang="tr-TR" altLang="tr-TR" sz="2400" dirty="0">
                <a:solidFill>
                  <a:prstClr val="black"/>
                </a:solidFill>
                <a:latin typeface="Calibri"/>
                <a:cs typeface="Arial" pitchFamily="34" charset="0"/>
              </a:rPr>
              <a:t> Fiyatın yıllık 18 bin TL’yi geçmemesini istiyor. </a:t>
            </a:r>
          </a:p>
        </p:txBody>
      </p:sp>
      <p:sp>
        <p:nvSpPr>
          <p:cNvPr id="190467" name="13 Slayt Numarası Yer Tutucusu"/>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B1BFD881-BBEA-4CC5-B632-E11C41CBC545}" type="slidenum">
              <a:rPr lang="tr-TR" altLang="tr-TR" smtClean="0">
                <a:solidFill>
                  <a:srgbClr val="000000"/>
                </a:solidFill>
              </a:rPr>
              <a:pPr/>
              <a:t>47</a:t>
            </a:fld>
            <a:endParaRPr lang="tr-TR" altLang="tr-TR" smtClean="0">
              <a:solidFill>
                <a:srgbClr val="000000"/>
              </a:solidFill>
            </a:endParaRPr>
          </a:p>
        </p:txBody>
      </p:sp>
    </p:spTree>
    <p:extLst>
      <p:ext uri="{BB962C8B-B14F-4D97-AF65-F5344CB8AC3E}">
        <p14:creationId xmlns:p14="http://schemas.microsoft.com/office/powerpoint/2010/main" xmlns="" val="96072923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13 Slayt Numarası Yer Tutucusu"/>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A62623C9-0B8B-461D-BC93-D16229205C73}" type="slidenum">
              <a:rPr lang="tr-TR" altLang="tr-TR" smtClean="0">
                <a:solidFill>
                  <a:srgbClr val="000000"/>
                </a:solidFill>
              </a:rPr>
              <a:pPr/>
              <a:t>48</a:t>
            </a:fld>
            <a:endParaRPr lang="tr-TR" altLang="tr-TR" smtClean="0">
              <a:solidFill>
                <a:srgbClr val="000000"/>
              </a:solidFill>
            </a:endParaRPr>
          </a:p>
        </p:txBody>
      </p:sp>
      <p:graphicFrame>
        <p:nvGraphicFramePr>
          <p:cNvPr id="3" name="Tablo 2"/>
          <p:cNvGraphicFramePr>
            <a:graphicFrameLocks noGrp="1"/>
          </p:cNvGraphicFramePr>
          <p:nvPr/>
        </p:nvGraphicFramePr>
        <p:xfrm>
          <a:off x="814923" y="334963"/>
          <a:ext cx="9986433" cy="6070601"/>
        </p:xfrm>
        <a:graphic>
          <a:graphicData uri="http://schemas.openxmlformats.org/drawingml/2006/table">
            <a:tbl>
              <a:tblPr/>
              <a:tblGrid>
                <a:gridCol w="625696"/>
                <a:gridCol w="2897403"/>
                <a:gridCol w="1539620"/>
                <a:gridCol w="388372"/>
                <a:gridCol w="540949"/>
                <a:gridCol w="610303"/>
                <a:gridCol w="235799"/>
                <a:gridCol w="221929"/>
                <a:gridCol w="402243"/>
                <a:gridCol w="443853"/>
                <a:gridCol w="554820"/>
                <a:gridCol w="55177"/>
                <a:gridCol w="568689"/>
                <a:gridCol w="901580"/>
              </a:tblGrid>
              <a:tr h="443585">
                <a:tc>
                  <a:txBody>
                    <a:bodyPr/>
                    <a:lstStyle/>
                    <a:p>
                      <a:pPr algn="l" fontAlgn="ctr"/>
                      <a:r>
                        <a:rPr lang="tr-TR" sz="1200" b="0" i="0" u="none" strike="noStrike" dirty="0">
                          <a:solidFill>
                            <a:srgbClr val="C00000"/>
                          </a:solidFill>
                          <a:effectLst/>
                          <a:latin typeface="Calibri"/>
                        </a:rPr>
                        <a:t>SIRA</a:t>
                      </a:r>
                    </a:p>
                  </a:txBody>
                  <a:tcPr marL="7768" marR="7768" marT="5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CAAC"/>
                    </a:solidFill>
                  </a:tcPr>
                </a:tc>
                <a:tc>
                  <a:txBody>
                    <a:bodyPr/>
                    <a:lstStyle/>
                    <a:p>
                      <a:pPr algn="l" fontAlgn="ctr"/>
                      <a:r>
                        <a:rPr lang="tr-TR" sz="1200" b="0" i="0" u="none" strike="noStrike" dirty="0">
                          <a:solidFill>
                            <a:srgbClr val="C00000"/>
                          </a:solidFill>
                          <a:effectLst/>
                          <a:latin typeface="Calibri"/>
                        </a:rPr>
                        <a:t>ÜNİVERSİTE</a:t>
                      </a:r>
                    </a:p>
                  </a:txBody>
                  <a:tcPr marL="7768" marR="7768" marT="5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CAAC"/>
                    </a:solidFill>
                  </a:tcPr>
                </a:tc>
                <a:tc>
                  <a:txBody>
                    <a:bodyPr/>
                    <a:lstStyle/>
                    <a:p>
                      <a:pPr algn="l" fontAlgn="ctr"/>
                      <a:r>
                        <a:rPr lang="tr-TR" sz="1200" b="0" i="0" u="none" strike="noStrike" dirty="0">
                          <a:solidFill>
                            <a:srgbClr val="C00000"/>
                          </a:solidFill>
                          <a:effectLst/>
                          <a:latin typeface="Calibri"/>
                        </a:rPr>
                        <a:t>BÖLÜM</a:t>
                      </a:r>
                    </a:p>
                  </a:txBody>
                  <a:tcPr marL="7768" marR="7768" marT="5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CAAC"/>
                    </a:solidFill>
                  </a:tcPr>
                </a:tc>
                <a:tc>
                  <a:txBody>
                    <a:bodyPr/>
                    <a:lstStyle/>
                    <a:p>
                      <a:pPr algn="ctr" fontAlgn="ctr"/>
                      <a:endParaRPr lang="tr-TR" sz="1200" b="0" i="0" u="none" strike="noStrike" dirty="0">
                        <a:solidFill>
                          <a:srgbClr val="C00000"/>
                        </a:solidFill>
                        <a:effectLst/>
                        <a:latin typeface="Calibri"/>
                      </a:endParaRPr>
                    </a:p>
                  </a:txBody>
                  <a:tcPr marL="7768" marR="7768" marT="5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CAAC"/>
                    </a:solidFill>
                  </a:tcPr>
                </a:tc>
                <a:tc>
                  <a:txBody>
                    <a:bodyPr/>
                    <a:lstStyle/>
                    <a:p>
                      <a:pPr algn="ctr" fontAlgn="ctr"/>
                      <a:endParaRPr lang="tr-TR" sz="1200" b="0" i="0" u="none" strike="noStrike" dirty="0">
                        <a:solidFill>
                          <a:srgbClr val="C00000"/>
                        </a:solidFill>
                        <a:effectLst/>
                        <a:latin typeface="Calibri"/>
                      </a:endParaRPr>
                    </a:p>
                  </a:txBody>
                  <a:tcPr marL="7768" marR="7768" marT="5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CAAC"/>
                    </a:solidFill>
                  </a:tcPr>
                </a:tc>
                <a:tc>
                  <a:txBody>
                    <a:bodyPr/>
                    <a:lstStyle/>
                    <a:p>
                      <a:pPr algn="ctr" fontAlgn="ctr"/>
                      <a:r>
                        <a:rPr lang="tr-TR" sz="1200" b="0" i="0" u="none" strike="noStrike" dirty="0">
                          <a:solidFill>
                            <a:srgbClr val="C00000"/>
                          </a:solidFill>
                          <a:effectLst/>
                          <a:latin typeface="Calibri"/>
                        </a:rPr>
                        <a:t>ÜCRET</a:t>
                      </a:r>
                    </a:p>
                  </a:txBody>
                  <a:tcPr marL="7768" marR="7768" marT="5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CAAC"/>
                    </a:solidFill>
                  </a:tcPr>
                </a:tc>
                <a:tc>
                  <a:txBody>
                    <a:bodyPr/>
                    <a:lstStyle/>
                    <a:p>
                      <a:pPr algn="ctr" fontAlgn="ctr"/>
                      <a:endParaRPr lang="tr-TR" sz="1200" b="0" i="0" u="none" strike="noStrike" dirty="0">
                        <a:solidFill>
                          <a:srgbClr val="C00000"/>
                        </a:solidFill>
                        <a:effectLst/>
                        <a:latin typeface="Calibri"/>
                      </a:endParaRPr>
                    </a:p>
                  </a:txBody>
                  <a:tcPr marL="7768" marR="7768" marT="5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CAAC"/>
                    </a:solidFill>
                  </a:tcPr>
                </a:tc>
                <a:tc>
                  <a:txBody>
                    <a:bodyPr/>
                    <a:lstStyle/>
                    <a:p>
                      <a:pPr algn="ctr" fontAlgn="ctr"/>
                      <a:endParaRPr lang="tr-TR" sz="1200" b="0" i="0" u="none" strike="noStrike" dirty="0">
                        <a:solidFill>
                          <a:srgbClr val="C00000"/>
                        </a:solidFill>
                        <a:effectLst/>
                        <a:latin typeface="Calibri"/>
                      </a:endParaRPr>
                    </a:p>
                  </a:txBody>
                  <a:tcPr marL="7768" marR="7768" marT="5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CAAC"/>
                    </a:solidFill>
                  </a:tcPr>
                </a:tc>
                <a:tc>
                  <a:txBody>
                    <a:bodyPr/>
                    <a:lstStyle/>
                    <a:p>
                      <a:pPr algn="ctr" fontAlgn="ctr"/>
                      <a:endParaRPr lang="tr-TR" sz="1200" b="0" i="0" u="none" strike="noStrike" dirty="0">
                        <a:solidFill>
                          <a:srgbClr val="C00000"/>
                        </a:solidFill>
                        <a:effectLst/>
                        <a:latin typeface="Calibri"/>
                      </a:endParaRPr>
                    </a:p>
                  </a:txBody>
                  <a:tcPr marL="7768" marR="7768" marT="5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CAAC"/>
                    </a:solidFill>
                  </a:tcPr>
                </a:tc>
                <a:tc>
                  <a:txBody>
                    <a:bodyPr/>
                    <a:lstStyle/>
                    <a:p>
                      <a:pPr algn="ctr" fontAlgn="ctr"/>
                      <a:endParaRPr lang="tr-TR" sz="1200" b="0" i="0" u="none" strike="noStrike" dirty="0">
                        <a:solidFill>
                          <a:srgbClr val="C00000"/>
                        </a:solidFill>
                        <a:effectLst/>
                        <a:latin typeface="Calibri"/>
                      </a:endParaRPr>
                    </a:p>
                  </a:txBody>
                  <a:tcPr marL="7768" marR="7768" marT="5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CAAC"/>
                    </a:solidFill>
                  </a:tcPr>
                </a:tc>
                <a:tc>
                  <a:txBody>
                    <a:bodyPr/>
                    <a:lstStyle/>
                    <a:p>
                      <a:pPr algn="ctr" fontAlgn="ctr"/>
                      <a:r>
                        <a:rPr lang="tr-TR" sz="1200" b="0" i="0" u="none" strike="noStrike" dirty="0">
                          <a:solidFill>
                            <a:srgbClr val="C00000"/>
                          </a:solidFill>
                          <a:effectLst/>
                          <a:latin typeface="Calibri"/>
                        </a:rPr>
                        <a:t>K.</a:t>
                      </a:r>
                    </a:p>
                  </a:txBody>
                  <a:tcPr marL="7768" marR="7768" marT="5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8D08D"/>
                    </a:solidFill>
                  </a:tcPr>
                </a:tc>
                <a:tc>
                  <a:txBody>
                    <a:bodyPr/>
                    <a:lstStyle/>
                    <a:p>
                      <a:pPr algn="ctr" fontAlgn="ctr"/>
                      <a:endParaRPr lang="tr-TR" sz="1200" b="0" i="0" u="none" strike="noStrike" dirty="0">
                        <a:solidFill>
                          <a:srgbClr val="C00000"/>
                        </a:solidFill>
                        <a:effectLst/>
                        <a:latin typeface="Calibri"/>
                      </a:endParaRPr>
                    </a:p>
                  </a:txBody>
                  <a:tcPr marL="7768" marR="7768" marT="5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CAAC"/>
                    </a:solidFill>
                  </a:tcPr>
                </a:tc>
                <a:tc>
                  <a:txBody>
                    <a:bodyPr/>
                    <a:lstStyle/>
                    <a:p>
                      <a:pPr algn="ctr" fontAlgn="ctr"/>
                      <a:r>
                        <a:rPr lang="tr-TR" sz="1200" b="0" i="0" u="none" strike="noStrike" dirty="0">
                          <a:solidFill>
                            <a:srgbClr val="C00000"/>
                          </a:solidFill>
                          <a:effectLst/>
                          <a:latin typeface="Calibri"/>
                        </a:rPr>
                        <a:t>2020</a:t>
                      </a:r>
                    </a:p>
                  </a:txBody>
                  <a:tcPr marL="7768" marR="7768" marT="5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CAAC"/>
                    </a:solidFill>
                  </a:tcPr>
                </a:tc>
                <a:tc>
                  <a:txBody>
                    <a:bodyPr/>
                    <a:lstStyle/>
                    <a:p>
                      <a:pPr algn="ctr" fontAlgn="ctr"/>
                      <a:r>
                        <a:rPr lang="tr-TR" sz="1200" b="0" i="0" u="none" strike="noStrike" dirty="0">
                          <a:solidFill>
                            <a:srgbClr val="C00000"/>
                          </a:solidFill>
                          <a:effectLst/>
                          <a:latin typeface="Calibri"/>
                        </a:rPr>
                        <a:t>2021 SIRA</a:t>
                      </a:r>
                    </a:p>
                  </a:txBody>
                  <a:tcPr marL="7768" marR="7768" marT="5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8D08D"/>
                    </a:solidFill>
                  </a:tcPr>
                </a:tc>
              </a:tr>
              <a:tr h="288026">
                <a:tc>
                  <a:txBody>
                    <a:bodyPr/>
                    <a:lstStyle/>
                    <a:p>
                      <a:pPr algn="ctr" fontAlgn="ctr"/>
                      <a:r>
                        <a:rPr lang="tr-TR" sz="1100" b="1" i="0" u="none" strike="noStrike" dirty="0">
                          <a:solidFill>
                            <a:srgbClr val="000000"/>
                          </a:solidFill>
                          <a:effectLst/>
                          <a:latin typeface="Calibri"/>
                        </a:rPr>
                        <a:t>1</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CAAC"/>
                    </a:solidFill>
                  </a:tcPr>
                </a:tc>
                <a:tc>
                  <a:txBody>
                    <a:bodyPr/>
                    <a:lstStyle/>
                    <a:p>
                      <a:pPr algn="l" fontAlgn="ctr"/>
                      <a:r>
                        <a:rPr lang="tr-TR" sz="1000" b="0" i="0" u="none" strike="noStrike" dirty="0">
                          <a:solidFill>
                            <a:srgbClr val="000000"/>
                          </a:solidFill>
                          <a:effectLst/>
                          <a:latin typeface="Calibri"/>
                        </a:rPr>
                        <a:t>İSTANBUL KENT ÜNİVERSİTESİ</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CAAC"/>
                    </a:solidFill>
                  </a:tcPr>
                </a:tc>
                <a:tc>
                  <a:txBody>
                    <a:bodyPr/>
                    <a:lstStyle/>
                    <a:p>
                      <a:pPr algn="l" fontAlgn="ctr"/>
                      <a:r>
                        <a:rPr lang="tr-TR" sz="1200" b="1" i="0" u="none" strike="noStrike" dirty="0">
                          <a:solidFill>
                            <a:srgbClr val="002060"/>
                          </a:solidFill>
                          <a:effectLst/>
                          <a:latin typeface="Calibri"/>
                        </a:rPr>
                        <a:t>İlk ve Acil Yardım </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CAAC"/>
                    </a:solidFill>
                  </a:tcPr>
                </a:tc>
                <a:tc>
                  <a:txBody>
                    <a:bodyPr/>
                    <a:lstStyle/>
                    <a:p>
                      <a:pPr algn="ctr" fontAlgn="ctr"/>
                      <a:r>
                        <a:rPr lang="tr-TR" sz="800" b="0" i="0" u="none" strike="noStrike" dirty="0">
                          <a:solidFill>
                            <a:srgbClr val="000000"/>
                          </a:solidFill>
                          <a:effectLst/>
                          <a:latin typeface="Calibri"/>
                        </a:rPr>
                        <a:t> </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CAAC"/>
                    </a:solidFill>
                  </a:tcPr>
                </a:tc>
                <a:tc>
                  <a:txBody>
                    <a:bodyPr/>
                    <a:lstStyle/>
                    <a:p>
                      <a:pPr algn="ctr" fontAlgn="ctr"/>
                      <a:r>
                        <a:rPr lang="tr-TR" sz="800" b="0" i="0" u="none" strike="noStrike" dirty="0">
                          <a:solidFill>
                            <a:srgbClr val="000000"/>
                          </a:solidFill>
                          <a:effectLst/>
                          <a:latin typeface="Calibri"/>
                        </a:rPr>
                        <a:t>Burslu</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CAAC"/>
                    </a:solidFill>
                  </a:tcPr>
                </a:tc>
                <a:tc>
                  <a:txBody>
                    <a:bodyPr/>
                    <a:lstStyle/>
                    <a:p>
                      <a:pPr algn="ctr" fontAlgn="ctr"/>
                      <a:r>
                        <a:rPr lang="tr-TR" sz="800" b="0" i="0" u="none" strike="noStrike" dirty="0">
                          <a:solidFill>
                            <a:srgbClr val="000000"/>
                          </a:solidFill>
                          <a:effectLst/>
                          <a:latin typeface="Calibri"/>
                        </a:rPr>
                        <a:t> </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CAAC"/>
                    </a:solidFill>
                  </a:tcPr>
                </a:tc>
                <a:tc>
                  <a:txBody>
                    <a:bodyPr/>
                    <a:lstStyle/>
                    <a:p>
                      <a:pPr algn="ctr" fontAlgn="ctr"/>
                      <a:r>
                        <a:rPr lang="tr-TR" sz="1000" b="0" i="0" u="none" strike="noStrike" dirty="0">
                          <a:solidFill>
                            <a:srgbClr val="000000"/>
                          </a:solidFill>
                          <a:effectLst/>
                          <a:latin typeface="Calibri"/>
                        </a:rPr>
                        <a:t>2</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CAAC"/>
                    </a:solidFill>
                  </a:tcPr>
                </a:tc>
                <a:tc>
                  <a:txBody>
                    <a:bodyPr/>
                    <a:lstStyle/>
                    <a:p>
                      <a:pPr algn="ctr" fontAlgn="ctr"/>
                      <a:r>
                        <a:rPr lang="tr-TR" sz="800" b="0" i="0" u="none" strike="noStrike" dirty="0">
                          <a:solidFill>
                            <a:srgbClr val="000000"/>
                          </a:solidFill>
                          <a:effectLst/>
                          <a:latin typeface="Calibri"/>
                        </a:rPr>
                        <a:t>TYT</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CAAC"/>
                    </a:solidFill>
                  </a:tcPr>
                </a:tc>
                <a:tc>
                  <a:txBody>
                    <a:bodyPr/>
                    <a:lstStyle/>
                    <a:p>
                      <a:pPr algn="ctr" fontAlgn="ctr"/>
                      <a:r>
                        <a:rPr lang="tr-TR" sz="600" b="0" i="0" u="none" strike="noStrike" dirty="0">
                          <a:solidFill>
                            <a:srgbClr val="000000"/>
                          </a:solidFill>
                          <a:effectLst/>
                          <a:latin typeface="Calibri"/>
                        </a:rPr>
                        <a:t>3, 19, 46, 60, 194</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CAAC"/>
                    </a:solidFill>
                  </a:tcPr>
                </a:tc>
                <a:tc>
                  <a:txBody>
                    <a:bodyPr/>
                    <a:lstStyle/>
                    <a:p>
                      <a:pPr algn="ctr" fontAlgn="ctr"/>
                      <a:r>
                        <a:rPr lang="tr-TR" sz="1000" b="1" i="0" u="none" strike="noStrike" dirty="0">
                          <a:solidFill>
                            <a:srgbClr val="000000"/>
                          </a:solidFill>
                          <a:effectLst/>
                          <a:latin typeface="Calibri"/>
                        </a:rPr>
                        <a:t>7</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CAAC"/>
                    </a:solidFill>
                  </a:tcPr>
                </a:tc>
                <a:tc>
                  <a:txBody>
                    <a:bodyPr/>
                    <a:lstStyle/>
                    <a:p>
                      <a:pPr algn="ctr" fontAlgn="ctr"/>
                      <a:r>
                        <a:rPr lang="tr-TR" sz="1400" b="1" i="0" u="none" strike="noStrike" dirty="0">
                          <a:solidFill>
                            <a:srgbClr val="002060"/>
                          </a:solidFill>
                          <a:effectLst/>
                          <a:latin typeface="Calibri"/>
                        </a:rPr>
                        <a:t>12</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8D08D"/>
                    </a:solidFill>
                  </a:tcPr>
                </a:tc>
                <a:tc>
                  <a:txBody>
                    <a:bodyPr/>
                    <a:lstStyle/>
                    <a:p>
                      <a:pPr algn="ctr" fontAlgn="ctr"/>
                      <a:r>
                        <a:rPr lang="tr-TR" sz="1000" b="0" i="0" u="none" strike="noStrike" dirty="0">
                          <a:solidFill>
                            <a:srgbClr val="000000"/>
                          </a:solidFill>
                          <a:effectLst/>
                          <a:latin typeface="Calibri"/>
                        </a:rPr>
                        <a:t> </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CAAC"/>
                    </a:solidFill>
                  </a:tcPr>
                </a:tc>
                <a:tc>
                  <a:txBody>
                    <a:bodyPr/>
                    <a:lstStyle/>
                    <a:p>
                      <a:pPr algn="ctr" fontAlgn="ctr"/>
                      <a:r>
                        <a:rPr lang="tr-TR" sz="800" b="1" i="0" u="none" strike="noStrike" dirty="0">
                          <a:solidFill>
                            <a:srgbClr val="000000"/>
                          </a:solidFill>
                          <a:effectLst/>
                          <a:latin typeface="Calibri"/>
                        </a:rPr>
                        <a:t>289.000</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CAAC"/>
                    </a:solidFill>
                  </a:tcPr>
                </a:tc>
                <a:tc>
                  <a:txBody>
                    <a:bodyPr/>
                    <a:lstStyle/>
                    <a:p>
                      <a:pPr algn="ctr" fontAlgn="ctr"/>
                      <a:r>
                        <a:rPr lang="tr-TR" sz="1400" b="1" i="0" u="none" strike="noStrike" dirty="0">
                          <a:solidFill>
                            <a:srgbClr val="002060"/>
                          </a:solidFill>
                          <a:effectLst/>
                          <a:latin typeface="Calibri"/>
                        </a:rPr>
                        <a:t>396.134</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8D08D"/>
                    </a:solidFill>
                  </a:tcPr>
                </a:tc>
              </a:tr>
              <a:tr h="288026">
                <a:tc>
                  <a:txBody>
                    <a:bodyPr/>
                    <a:lstStyle/>
                    <a:p>
                      <a:pPr algn="ctr" fontAlgn="ctr"/>
                      <a:r>
                        <a:rPr lang="tr-TR" sz="1100" b="1" i="0" u="none" strike="noStrike" dirty="0">
                          <a:solidFill>
                            <a:srgbClr val="000000"/>
                          </a:solidFill>
                          <a:effectLst/>
                          <a:latin typeface="Calibri"/>
                        </a:rPr>
                        <a:t>2</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CAAC"/>
                    </a:solidFill>
                  </a:tcPr>
                </a:tc>
                <a:tc>
                  <a:txBody>
                    <a:bodyPr/>
                    <a:lstStyle/>
                    <a:p>
                      <a:pPr algn="l" fontAlgn="ctr"/>
                      <a:r>
                        <a:rPr lang="tr-TR" sz="1000" b="0" i="0" u="none" strike="noStrike" dirty="0">
                          <a:solidFill>
                            <a:srgbClr val="000000"/>
                          </a:solidFill>
                          <a:effectLst/>
                          <a:latin typeface="Calibri"/>
                        </a:rPr>
                        <a:t>İSTANBUL AYVANSARAY ÜNİVERSİTESİ</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CAAC"/>
                    </a:solidFill>
                  </a:tcPr>
                </a:tc>
                <a:tc>
                  <a:txBody>
                    <a:bodyPr/>
                    <a:lstStyle/>
                    <a:p>
                      <a:pPr algn="l" fontAlgn="ctr"/>
                      <a:r>
                        <a:rPr lang="tr-TR" sz="1200" b="1" i="0" u="none" strike="noStrike" dirty="0">
                          <a:solidFill>
                            <a:srgbClr val="002060"/>
                          </a:solidFill>
                          <a:effectLst/>
                          <a:latin typeface="Calibri"/>
                        </a:rPr>
                        <a:t>İlk ve Acil Yardım </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CAAC"/>
                    </a:solidFill>
                  </a:tcPr>
                </a:tc>
                <a:tc>
                  <a:txBody>
                    <a:bodyPr/>
                    <a:lstStyle/>
                    <a:p>
                      <a:pPr algn="ctr" fontAlgn="ctr"/>
                      <a:r>
                        <a:rPr lang="tr-TR" sz="800" b="0" i="0" u="none" strike="noStrike" dirty="0">
                          <a:solidFill>
                            <a:srgbClr val="000000"/>
                          </a:solidFill>
                          <a:effectLst/>
                          <a:latin typeface="Calibri"/>
                        </a:rPr>
                        <a:t> </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CAAC"/>
                    </a:solidFill>
                  </a:tcPr>
                </a:tc>
                <a:tc>
                  <a:txBody>
                    <a:bodyPr/>
                    <a:lstStyle/>
                    <a:p>
                      <a:pPr algn="ctr" fontAlgn="ctr"/>
                      <a:r>
                        <a:rPr lang="tr-TR" sz="800" b="0" i="0" u="none" strike="noStrike" dirty="0">
                          <a:solidFill>
                            <a:srgbClr val="000000"/>
                          </a:solidFill>
                          <a:effectLst/>
                          <a:latin typeface="Calibri"/>
                        </a:rPr>
                        <a:t>Burslu</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CAAC"/>
                    </a:solidFill>
                  </a:tcPr>
                </a:tc>
                <a:tc>
                  <a:txBody>
                    <a:bodyPr/>
                    <a:lstStyle/>
                    <a:p>
                      <a:pPr algn="ctr" fontAlgn="ctr"/>
                      <a:r>
                        <a:rPr lang="tr-TR" sz="800" b="0" i="0" u="none" strike="noStrike" dirty="0">
                          <a:solidFill>
                            <a:srgbClr val="000000"/>
                          </a:solidFill>
                          <a:effectLst/>
                          <a:latin typeface="Calibri"/>
                        </a:rPr>
                        <a:t> </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CAAC"/>
                    </a:solidFill>
                  </a:tcPr>
                </a:tc>
                <a:tc>
                  <a:txBody>
                    <a:bodyPr/>
                    <a:lstStyle/>
                    <a:p>
                      <a:pPr algn="ctr" fontAlgn="ctr"/>
                      <a:r>
                        <a:rPr lang="tr-TR" sz="1000" b="0" i="0" u="none" strike="noStrike" dirty="0">
                          <a:solidFill>
                            <a:srgbClr val="000000"/>
                          </a:solidFill>
                          <a:effectLst/>
                          <a:latin typeface="Calibri"/>
                        </a:rPr>
                        <a:t>2</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CAAC"/>
                    </a:solidFill>
                  </a:tcPr>
                </a:tc>
                <a:tc>
                  <a:txBody>
                    <a:bodyPr/>
                    <a:lstStyle/>
                    <a:p>
                      <a:pPr algn="ctr" fontAlgn="ctr"/>
                      <a:r>
                        <a:rPr lang="tr-TR" sz="800" b="0" i="0" u="none" strike="noStrike" dirty="0">
                          <a:solidFill>
                            <a:srgbClr val="000000"/>
                          </a:solidFill>
                          <a:effectLst/>
                          <a:latin typeface="Calibri"/>
                        </a:rPr>
                        <a:t>TYT</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CAAC"/>
                    </a:solidFill>
                  </a:tcPr>
                </a:tc>
                <a:tc>
                  <a:txBody>
                    <a:bodyPr/>
                    <a:lstStyle/>
                    <a:p>
                      <a:pPr algn="ctr" fontAlgn="ctr"/>
                      <a:r>
                        <a:rPr lang="tr-TR" sz="600" b="0" i="0" u="none" strike="noStrike" dirty="0">
                          <a:solidFill>
                            <a:srgbClr val="000000"/>
                          </a:solidFill>
                          <a:effectLst/>
                          <a:latin typeface="Calibri"/>
                        </a:rPr>
                        <a:t>3, 46, 60, 702</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CAAC"/>
                    </a:solidFill>
                  </a:tcPr>
                </a:tc>
                <a:tc>
                  <a:txBody>
                    <a:bodyPr/>
                    <a:lstStyle/>
                    <a:p>
                      <a:pPr algn="ctr" fontAlgn="ctr"/>
                      <a:r>
                        <a:rPr lang="tr-TR" sz="1000" b="1" i="0" u="none" strike="noStrike" dirty="0">
                          <a:solidFill>
                            <a:srgbClr val="000000"/>
                          </a:solidFill>
                          <a:effectLst/>
                          <a:latin typeface="Calibri"/>
                        </a:rPr>
                        <a:t>6</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CAAC"/>
                    </a:solidFill>
                  </a:tcPr>
                </a:tc>
                <a:tc>
                  <a:txBody>
                    <a:bodyPr/>
                    <a:lstStyle/>
                    <a:p>
                      <a:pPr algn="ctr" fontAlgn="ctr"/>
                      <a:r>
                        <a:rPr lang="tr-TR" sz="1400" b="1" i="0" u="none" strike="noStrike" dirty="0">
                          <a:solidFill>
                            <a:srgbClr val="002060"/>
                          </a:solidFill>
                          <a:effectLst/>
                          <a:latin typeface="Calibri"/>
                        </a:rPr>
                        <a:t>12</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8D08D"/>
                    </a:solidFill>
                  </a:tcPr>
                </a:tc>
                <a:tc>
                  <a:txBody>
                    <a:bodyPr/>
                    <a:lstStyle/>
                    <a:p>
                      <a:pPr algn="ctr" fontAlgn="ctr"/>
                      <a:r>
                        <a:rPr lang="tr-TR" sz="1000" b="0" i="0" u="none" strike="noStrike" dirty="0">
                          <a:solidFill>
                            <a:srgbClr val="000000"/>
                          </a:solidFill>
                          <a:effectLst/>
                          <a:latin typeface="Calibri"/>
                        </a:rPr>
                        <a:t> </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CAAC"/>
                    </a:solidFill>
                  </a:tcPr>
                </a:tc>
                <a:tc>
                  <a:txBody>
                    <a:bodyPr/>
                    <a:lstStyle/>
                    <a:p>
                      <a:pPr algn="ctr" fontAlgn="ctr"/>
                      <a:r>
                        <a:rPr lang="tr-TR" sz="800" b="1" i="0" u="none" strike="noStrike" dirty="0">
                          <a:solidFill>
                            <a:srgbClr val="000000"/>
                          </a:solidFill>
                          <a:effectLst/>
                          <a:latin typeface="Calibri"/>
                        </a:rPr>
                        <a:t>280.000</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CAAC"/>
                    </a:solidFill>
                  </a:tcPr>
                </a:tc>
                <a:tc>
                  <a:txBody>
                    <a:bodyPr/>
                    <a:lstStyle/>
                    <a:p>
                      <a:pPr algn="ctr" fontAlgn="ctr"/>
                      <a:r>
                        <a:rPr lang="tr-TR" sz="1400" b="1" i="0" u="none" strike="noStrike" dirty="0">
                          <a:solidFill>
                            <a:srgbClr val="002060"/>
                          </a:solidFill>
                          <a:effectLst/>
                          <a:latin typeface="Calibri"/>
                        </a:rPr>
                        <a:t>416.776</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8D08D"/>
                    </a:solidFill>
                  </a:tcPr>
                </a:tc>
              </a:tr>
              <a:tr h="288026">
                <a:tc>
                  <a:txBody>
                    <a:bodyPr/>
                    <a:lstStyle/>
                    <a:p>
                      <a:pPr algn="ctr" fontAlgn="ctr"/>
                      <a:r>
                        <a:rPr lang="tr-TR" sz="1000" b="1" i="0" u="none" strike="noStrike" dirty="0">
                          <a:solidFill>
                            <a:srgbClr val="000000"/>
                          </a:solidFill>
                          <a:effectLst/>
                          <a:latin typeface="Calibri"/>
                        </a:rPr>
                        <a:t>3</a:t>
                      </a:r>
                    </a:p>
                  </a:txBody>
                  <a:tcPr marL="7768" marR="7768" marT="5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CAAC"/>
                    </a:solidFill>
                  </a:tcPr>
                </a:tc>
                <a:tc>
                  <a:txBody>
                    <a:bodyPr/>
                    <a:lstStyle/>
                    <a:p>
                      <a:pPr algn="l" fontAlgn="ctr"/>
                      <a:r>
                        <a:rPr lang="tr-TR" sz="900" b="0" i="0" u="none" strike="noStrike" dirty="0">
                          <a:solidFill>
                            <a:srgbClr val="000000"/>
                          </a:solidFill>
                          <a:effectLst/>
                          <a:latin typeface="Calibri"/>
                        </a:rPr>
                        <a:t>İSTANBUL SAĞLIK VE SOSYAL</a:t>
                      </a:r>
                      <a:r>
                        <a:rPr lang="tr-TR" sz="900" b="0" i="0" u="none" strike="noStrike" baseline="0" dirty="0">
                          <a:solidFill>
                            <a:srgbClr val="000000"/>
                          </a:solidFill>
                          <a:effectLst/>
                          <a:latin typeface="Calibri"/>
                        </a:rPr>
                        <a:t> BİL. MYO</a:t>
                      </a:r>
                      <a:endParaRPr lang="tr-TR" sz="900" b="0" i="0" u="none" strike="noStrike" dirty="0">
                        <a:solidFill>
                          <a:srgbClr val="000000"/>
                        </a:solidFill>
                        <a:effectLst/>
                        <a:latin typeface="Calibri"/>
                      </a:endParaRPr>
                    </a:p>
                  </a:txBody>
                  <a:tcPr marL="7768" marR="7768" marT="5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CAAC"/>
                    </a:solidFill>
                  </a:tcPr>
                </a:tc>
                <a:tc>
                  <a:txBody>
                    <a:bodyPr/>
                    <a:lstStyle/>
                    <a:p>
                      <a:pPr algn="l" fontAlgn="ctr"/>
                      <a:r>
                        <a:rPr lang="tr-TR" sz="1100" b="1" i="0" u="none" strike="noStrike" dirty="0">
                          <a:solidFill>
                            <a:srgbClr val="002060"/>
                          </a:solidFill>
                          <a:effectLst/>
                          <a:latin typeface="Calibri"/>
                        </a:rPr>
                        <a:t>İlk</a:t>
                      </a:r>
                      <a:r>
                        <a:rPr lang="tr-TR" sz="1100" b="1" i="0" u="none" strike="noStrike" baseline="0" dirty="0">
                          <a:solidFill>
                            <a:srgbClr val="002060"/>
                          </a:solidFill>
                          <a:effectLst/>
                          <a:latin typeface="Calibri"/>
                        </a:rPr>
                        <a:t> </a:t>
                      </a:r>
                      <a:r>
                        <a:rPr lang="tr-TR" sz="1100" b="1" i="0" u="none" strike="noStrike" dirty="0">
                          <a:solidFill>
                            <a:srgbClr val="002060"/>
                          </a:solidFill>
                          <a:effectLst/>
                          <a:latin typeface="Calibri"/>
                        </a:rPr>
                        <a:t>ve Acil</a:t>
                      </a:r>
                      <a:r>
                        <a:rPr lang="tr-TR" sz="1100" b="1" i="0" u="none" strike="noStrike" baseline="0" dirty="0">
                          <a:solidFill>
                            <a:srgbClr val="002060"/>
                          </a:solidFill>
                          <a:effectLst/>
                          <a:latin typeface="Calibri"/>
                        </a:rPr>
                        <a:t> Yardım</a:t>
                      </a:r>
                      <a:endParaRPr lang="tr-TR" sz="1100" b="1" i="0" u="none" strike="noStrike" dirty="0">
                        <a:solidFill>
                          <a:srgbClr val="002060"/>
                        </a:solidFill>
                        <a:effectLst/>
                        <a:latin typeface="Calibri"/>
                      </a:endParaRPr>
                    </a:p>
                  </a:txBody>
                  <a:tcPr marL="7768" marR="7768" marT="5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CAAC"/>
                    </a:solidFill>
                  </a:tcPr>
                </a:tc>
                <a:tc>
                  <a:txBody>
                    <a:bodyPr/>
                    <a:lstStyle/>
                    <a:p>
                      <a:pPr algn="ctr" fontAlgn="ctr"/>
                      <a:endParaRPr lang="tr-TR" sz="700" b="0" i="0" u="none" strike="noStrike" dirty="0">
                        <a:solidFill>
                          <a:srgbClr val="000000"/>
                        </a:solidFill>
                        <a:effectLst/>
                        <a:latin typeface="Calibri"/>
                      </a:endParaRPr>
                    </a:p>
                  </a:txBody>
                  <a:tcPr marL="7768" marR="7768" marT="5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CAAC"/>
                    </a:solidFill>
                  </a:tcPr>
                </a:tc>
                <a:tc>
                  <a:txBody>
                    <a:bodyPr/>
                    <a:lstStyle/>
                    <a:p>
                      <a:pPr algn="ctr" fontAlgn="ctr"/>
                      <a:r>
                        <a:rPr lang="tr-TR" sz="700" b="0" i="0" u="none" strike="noStrike" dirty="0">
                          <a:solidFill>
                            <a:srgbClr val="000000"/>
                          </a:solidFill>
                          <a:effectLst/>
                          <a:latin typeface="Calibri"/>
                        </a:rPr>
                        <a:t>Burslu</a:t>
                      </a:r>
                    </a:p>
                  </a:txBody>
                  <a:tcPr marL="7768" marR="7768" marT="5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CAAC"/>
                    </a:solidFill>
                  </a:tcPr>
                </a:tc>
                <a:tc>
                  <a:txBody>
                    <a:bodyPr/>
                    <a:lstStyle/>
                    <a:p>
                      <a:pPr algn="ctr" fontAlgn="ctr"/>
                      <a:endParaRPr lang="tr-TR" sz="700" b="0" i="0" u="none" strike="noStrike" dirty="0">
                        <a:solidFill>
                          <a:srgbClr val="000000"/>
                        </a:solidFill>
                        <a:effectLst/>
                        <a:latin typeface="Calibri"/>
                      </a:endParaRPr>
                    </a:p>
                  </a:txBody>
                  <a:tcPr marL="7768" marR="7768" marT="5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CAAC"/>
                    </a:solidFill>
                  </a:tcPr>
                </a:tc>
                <a:tc>
                  <a:txBody>
                    <a:bodyPr/>
                    <a:lstStyle/>
                    <a:p>
                      <a:pPr algn="ctr" fontAlgn="ctr"/>
                      <a:r>
                        <a:rPr lang="tr-TR" sz="900" b="0" i="0" u="none" strike="noStrike" dirty="0">
                          <a:solidFill>
                            <a:srgbClr val="000000"/>
                          </a:solidFill>
                          <a:effectLst/>
                          <a:latin typeface="Calibri"/>
                        </a:rPr>
                        <a:t>2</a:t>
                      </a:r>
                    </a:p>
                  </a:txBody>
                  <a:tcPr marL="7768" marR="7768" marT="5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CAAC"/>
                    </a:solidFill>
                  </a:tcPr>
                </a:tc>
                <a:tc>
                  <a:txBody>
                    <a:bodyPr/>
                    <a:lstStyle/>
                    <a:p>
                      <a:pPr algn="ctr" fontAlgn="ctr"/>
                      <a:r>
                        <a:rPr lang="tr-TR" sz="700" b="0" i="0" u="none" strike="noStrike" dirty="0">
                          <a:solidFill>
                            <a:srgbClr val="000000"/>
                          </a:solidFill>
                          <a:effectLst/>
                          <a:latin typeface="Calibri"/>
                        </a:rPr>
                        <a:t>TYT</a:t>
                      </a:r>
                    </a:p>
                  </a:txBody>
                  <a:tcPr marL="7768" marR="7768" marT="5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CAAC"/>
                    </a:solidFill>
                  </a:tcPr>
                </a:tc>
                <a:tc>
                  <a:txBody>
                    <a:bodyPr/>
                    <a:lstStyle/>
                    <a:p>
                      <a:pPr algn="ctr" fontAlgn="ctr"/>
                      <a:r>
                        <a:rPr lang="tr-TR" sz="600" b="0" i="0" u="none" strike="noStrike" dirty="0">
                          <a:solidFill>
                            <a:srgbClr val="000000"/>
                          </a:solidFill>
                          <a:effectLst/>
                          <a:latin typeface="Calibri"/>
                        </a:rPr>
                        <a:t>3</a:t>
                      </a:r>
                    </a:p>
                  </a:txBody>
                  <a:tcPr marL="7768" marR="7768" marT="5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CAAC"/>
                    </a:solidFill>
                  </a:tcPr>
                </a:tc>
                <a:tc>
                  <a:txBody>
                    <a:bodyPr/>
                    <a:lstStyle/>
                    <a:p>
                      <a:pPr algn="ctr" fontAlgn="ctr"/>
                      <a:endParaRPr lang="tr-TR" sz="900" b="1" i="0" u="none" strike="noStrike" dirty="0">
                        <a:solidFill>
                          <a:srgbClr val="000000"/>
                        </a:solidFill>
                        <a:effectLst/>
                        <a:latin typeface="Calibri"/>
                      </a:endParaRPr>
                    </a:p>
                  </a:txBody>
                  <a:tcPr marL="7768" marR="7768" marT="5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CAAC"/>
                    </a:solidFill>
                  </a:tcPr>
                </a:tc>
                <a:tc>
                  <a:txBody>
                    <a:bodyPr/>
                    <a:lstStyle/>
                    <a:p>
                      <a:pPr algn="ctr" fontAlgn="ctr"/>
                      <a:r>
                        <a:rPr lang="tr-TR" sz="1300" b="1" i="0" u="none" strike="noStrike" dirty="0">
                          <a:solidFill>
                            <a:srgbClr val="002060"/>
                          </a:solidFill>
                          <a:effectLst/>
                          <a:latin typeface="Calibri"/>
                        </a:rPr>
                        <a:t>9</a:t>
                      </a:r>
                    </a:p>
                  </a:txBody>
                  <a:tcPr marL="7768" marR="7768" marT="5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8D08D"/>
                    </a:solidFill>
                  </a:tcPr>
                </a:tc>
                <a:tc>
                  <a:txBody>
                    <a:bodyPr/>
                    <a:lstStyle/>
                    <a:p>
                      <a:pPr algn="ctr" fontAlgn="ctr"/>
                      <a:endParaRPr lang="tr-TR" sz="900" b="0" i="0" u="none" strike="noStrike" dirty="0">
                        <a:solidFill>
                          <a:srgbClr val="000000"/>
                        </a:solidFill>
                        <a:effectLst/>
                        <a:latin typeface="Calibri"/>
                      </a:endParaRPr>
                    </a:p>
                  </a:txBody>
                  <a:tcPr marL="7768" marR="7768" marT="5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CAAC"/>
                    </a:solidFill>
                  </a:tcPr>
                </a:tc>
                <a:tc>
                  <a:txBody>
                    <a:bodyPr/>
                    <a:lstStyle/>
                    <a:p>
                      <a:pPr algn="ctr" fontAlgn="ctr"/>
                      <a:endParaRPr lang="tr-TR" sz="700" b="1" i="0" u="none" strike="noStrike" dirty="0">
                        <a:solidFill>
                          <a:srgbClr val="000000"/>
                        </a:solidFill>
                        <a:effectLst/>
                        <a:latin typeface="Calibri"/>
                      </a:endParaRPr>
                    </a:p>
                  </a:txBody>
                  <a:tcPr marL="7768" marR="7768" marT="5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CAAC"/>
                    </a:solidFill>
                  </a:tcPr>
                </a:tc>
                <a:tc>
                  <a:txBody>
                    <a:bodyPr/>
                    <a:lstStyle/>
                    <a:p>
                      <a:pPr algn="ctr" fontAlgn="ctr"/>
                      <a:r>
                        <a:rPr lang="tr-TR" sz="1300" b="1" i="0" u="none" strike="noStrike" dirty="0">
                          <a:solidFill>
                            <a:srgbClr val="002060"/>
                          </a:solidFill>
                          <a:effectLst/>
                          <a:latin typeface="Calibri"/>
                        </a:rPr>
                        <a:t>473.506</a:t>
                      </a:r>
                    </a:p>
                  </a:txBody>
                  <a:tcPr marL="7768" marR="7768" marT="5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8D08D"/>
                    </a:solidFill>
                  </a:tcPr>
                </a:tc>
              </a:tr>
              <a:tr h="288026">
                <a:tc>
                  <a:txBody>
                    <a:bodyPr/>
                    <a:lstStyle/>
                    <a:p>
                      <a:pPr algn="ctr" fontAlgn="ctr"/>
                      <a:r>
                        <a:rPr lang="tr-TR" sz="1000" b="1" i="0" u="none" strike="noStrike" dirty="0">
                          <a:solidFill>
                            <a:srgbClr val="000000"/>
                          </a:solidFill>
                          <a:effectLst/>
                          <a:latin typeface="Calibri"/>
                        </a:rPr>
                        <a:t>4</a:t>
                      </a:r>
                    </a:p>
                  </a:txBody>
                  <a:tcPr marL="7768" marR="7768" marT="5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CAAC"/>
                    </a:solidFill>
                  </a:tcPr>
                </a:tc>
                <a:tc>
                  <a:txBody>
                    <a:bodyPr/>
                    <a:lstStyle/>
                    <a:p>
                      <a:pPr algn="l" fontAlgn="ctr"/>
                      <a:r>
                        <a:rPr lang="tr-TR" sz="900" b="0" i="0" u="none" strike="noStrike" dirty="0">
                          <a:solidFill>
                            <a:srgbClr val="000000"/>
                          </a:solidFill>
                          <a:effectLst/>
                          <a:latin typeface="Calibri"/>
                        </a:rPr>
                        <a:t>DOĞUŞ ÜNİVERSİTESİ (İSTANBUL)</a:t>
                      </a:r>
                    </a:p>
                  </a:txBody>
                  <a:tcPr marL="7768" marR="7768" marT="5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CAAC"/>
                    </a:solidFill>
                  </a:tcPr>
                </a:tc>
                <a:tc>
                  <a:txBody>
                    <a:bodyPr/>
                    <a:lstStyle/>
                    <a:p>
                      <a:pPr algn="l" fontAlgn="ctr"/>
                      <a:r>
                        <a:rPr lang="tr-TR" sz="1100" b="1" i="0" u="none" strike="noStrike" dirty="0">
                          <a:solidFill>
                            <a:srgbClr val="002060"/>
                          </a:solidFill>
                          <a:effectLst/>
                          <a:latin typeface="Calibri"/>
                        </a:rPr>
                        <a:t>Anestezi </a:t>
                      </a:r>
                    </a:p>
                  </a:txBody>
                  <a:tcPr marL="7768" marR="7768" marT="5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CAAC"/>
                    </a:solidFill>
                  </a:tcPr>
                </a:tc>
                <a:tc>
                  <a:txBody>
                    <a:bodyPr/>
                    <a:lstStyle/>
                    <a:p>
                      <a:pPr algn="ctr" fontAlgn="ctr"/>
                      <a:r>
                        <a:rPr lang="tr-TR" sz="700" b="0" i="0" u="none" strike="noStrike" dirty="0">
                          <a:solidFill>
                            <a:srgbClr val="000000"/>
                          </a:solidFill>
                          <a:effectLst/>
                          <a:latin typeface="Calibri"/>
                        </a:rPr>
                        <a:t> </a:t>
                      </a:r>
                    </a:p>
                  </a:txBody>
                  <a:tcPr marL="7768" marR="7768" marT="5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CAAC"/>
                    </a:solidFill>
                  </a:tcPr>
                </a:tc>
                <a:tc>
                  <a:txBody>
                    <a:bodyPr/>
                    <a:lstStyle/>
                    <a:p>
                      <a:pPr algn="ctr" fontAlgn="ctr"/>
                      <a:r>
                        <a:rPr lang="tr-TR" sz="700" b="0" i="0" u="none" strike="noStrike" dirty="0">
                          <a:solidFill>
                            <a:srgbClr val="000000"/>
                          </a:solidFill>
                          <a:effectLst/>
                          <a:latin typeface="Calibri"/>
                        </a:rPr>
                        <a:t>Burslu</a:t>
                      </a:r>
                    </a:p>
                  </a:txBody>
                  <a:tcPr marL="7768" marR="7768" marT="5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CAAC"/>
                    </a:solidFill>
                  </a:tcPr>
                </a:tc>
                <a:tc>
                  <a:txBody>
                    <a:bodyPr/>
                    <a:lstStyle/>
                    <a:p>
                      <a:pPr algn="ctr" fontAlgn="ctr"/>
                      <a:r>
                        <a:rPr lang="tr-TR" sz="700" b="0" i="0" u="none" strike="noStrike" dirty="0">
                          <a:solidFill>
                            <a:srgbClr val="000000"/>
                          </a:solidFill>
                          <a:effectLst/>
                          <a:latin typeface="Calibri"/>
                        </a:rPr>
                        <a:t> </a:t>
                      </a:r>
                    </a:p>
                  </a:txBody>
                  <a:tcPr marL="7768" marR="7768" marT="5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CAAC"/>
                    </a:solidFill>
                  </a:tcPr>
                </a:tc>
                <a:tc>
                  <a:txBody>
                    <a:bodyPr/>
                    <a:lstStyle/>
                    <a:p>
                      <a:pPr algn="ctr" fontAlgn="ctr"/>
                      <a:r>
                        <a:rPr lang="tr-TR" sz="900" b="0" i="0" u="none" strike="noStrike" dirty="0">
                          <a:solidFill>
                            <a:srgbClr val="000000"/>
                          </a:solidFill>
                          <a:effectLst/>
                          <a:latin typeface="Calibri"/>
                        </a:rPr>
                        <a:t>2</a:t>
                      </a:r>
                    </a:p>
                  </a:txBody>
                  <a:tcPr marL="7768" marR="7768" marT="5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CAAC"/>
                    </a:solidFill>
                  </a:tcPr>
                </a:tc>
                <a:tc>
                  <a:txBody>
                    <a:bodyPr/>
                    <a:lstStyle/>
                    <a:p>
                      <a:pPr algn="ctr" fontAlgn="ctr"/>
                      <a:r>
                        <a:rPr lang="tr-TR" sz="700" b="0" i="0" u="none" strike="noStrike" dirty="0">
                          <a:solidFill>
                            <a:srgbClr val="000000"/>
                          </a:solidFill>
                          <a:effectLst/>
                          <a:latin typeface="Calibri"/>
                        </a:rPr>
                        <a:t>TYT</a:t>
                      </a:r>
                    </a:p>
                  </a:txBody>
                  <a:tcPr marL="7768" marR="7768" marT="5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CAAC"/>
                    </a:solidFill>
                  </a:tcPr>
                </a:tc>
                <a:tc>
                  <a:txBody>
                    <a:bodyPr/>
                    <a:lstStyle/>
                    <a:p>
                      <a:pPr algn="ctr" fontAlgn="ctr"/>
                      <a:r>
                        <a:rPr lang="tr-TR" sz="600" b="0" i="0" u="none" strike="noStrike" dirty="0">
                          <a:solidFill>
                            <a:srgbClr val="000000"/>
                          </a:solidFill>
                          <a:effectLst/>
                          <a:latin typeface="Calibri"/>
                        </a:rPr>
                        <a:t>3, 19, 33, 60</a:t>
                      </a:r>
                    </a:p>
                  </a:txBody>
                  <a:tcPr marL="7768" marR="7768" marT="5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CAAC"/>
                    </a:solidFill>
                  </a:tcPr>
                </a:tc>
                <a:tc>
                  <a:txBody>
                    <a:bodyPr/>
                    <a:lstStyle/>
                    <a:p>
                      <a:pPr algn="ctr" fontAlgn="ctr"/>
                      <a:r>
                        <a:rPr lang="tr-TR" sz="900" b="1" i="0" u="none" strike="noStrike" dirty="0">
                          <a:solidFill>
                            <a:srgbClr val="000000"/>
                          </a:solidFill>
                          <a:effectLst/>
                          <a:latin typeface="Calibri"/>
                        </a:rPr>
                        <a:t>8</a:t>
                      </a:r>
                    </a:p>
                  </a:txBody>
                  <a:tcPr marL="7768" marR="7768" marT="5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CAAC"/>
                    </a:solidFill>
                  </a:tcPr>
                </a:tc>
                <a:tc>
                  <a:txBody>
                    <a:bodyPr/>
                    <a:lstStyle/>
                    <a:p>
                      <a:pPr algn="ctr" fontAlgn="ctr"/>
                      <a:r>
                        <a:rPr lang="tr-TR" sz="1300" b="1" i="0" u="none" strike="noStrike" dirty="0">
                          <a:solidFill>
                            <a:srgbClr val="002060"/>
                          </a:solidFill>
                          <a:effectLst/>
                          <a:latin typeface="Calibri"/>
                        </a:rPr>
                        <a:t>12</a:t>
                      </a:r>
                    </a:p>
                  </a:txBody>
                  <a:tcPr marL="7768" marR="7768" marT="5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8D08D"/>
                    </a:solidFill>
                  </a:tcPr>
                </a:tc>
                <a:tc>
                  <a:txBody>
                    <a:bodyPr/>
                    <a:lstStyle/>
                    <a:p>
                      <a:pPr algn="ctr" fontAlgn="ctr"/>
                      <a:r>
                        <a:rPr lang="tr-TR" sz="900" b="0" i="0" u="none" strike="noStrike" dirty="0">
                          <a:solidFill>
                            <a:srgbClr val="000000"/>
                          </a:solidFill>
                          <a:effectLst/>
                          <a:latin typeface="Calibri"/>
                        </a:rPr>
                        <a:t> </a:t>
                      </a:r>
                    </a:p>
                  </a:txBody>
                  <a:tcPr marL="7768" marR="7768" marT="5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CAAC"/>
                    </a:solidFill>
                  </a:tcPr>
                </a:tc>
                <a:tc>
                  <a:txBody>
                    <a:bodyPr/>
                    <a:lstStyle/>
                    <a:p>
                      <a:pPr algn="ctr" fontAlgn="ctr"/>
                      <a:r>
                        <a:rPr lang="tr-TR" sz="700" b="1" i="0" u="none" strike="noStrike" dirty="0">
                          <a:solidFill>
                            <a:srgbClr val="000000"/>
                          </a:solidFill>
                          <a:effectLst/>
                          <a:latin typeface="Calibri"/>
                        </a:rPr>
                        <a:t>310.000</a:t>
                      </a:r>
                    </a:p>
                  </a:txBody>
                  <a:tcPr marL="7768" marR="7768" marT="5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CAAC"/>
                    </a:solidFill>
                  </a:tcPr>
                </a:tc>
                <a:tc>
                  <a:txBody>
                    <a:bodyPr/>
                    <a:lstStyle/>
                    <a:p>
                      <a:pPr algn="ctr" fontAlgn="ctr"/>
                      <a:r>
                        <a:rPr lang="tr-TR" sz="1300" b="1" i="0" u="none" strike="noStrike" dirty="0">
                          <a:solidFill>
                            <a:srgbClr val="002060"/>
                          </a:solidFill>
                          <a:effectLst/>
                          <a:latin typeface="Calibri"/>
                        </a:rPr>
                        <a:t>437.513</a:t>
                      </a:r>
                    </a:p>
                  </a:txBody>
                  <a:tcPr marL="7768" marR="7768" marT="5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8D08D"/>
                    </a:solidFill>
                  </a:tcPr>
                </a:tc>
              </a:tr>
              <a:tr h="353204">
                <a:tc>
                  <a:txBody>
                    <a:bodyPr/>
                    <a:lstStyle/>
                    <a:p>
                      <a:pPr algn="ctr" fontAlgn="ctr"/>
                      <a:r>
                        <a:rPr lang="tr-TR" sz="1000" b="1" i="0" u="none" strike="noStrike" dirty="0">
                          <a:solidFill>
                            <a:srgbClr val="000000"/>
                          </a:solidFill>
                          <a:effectLst/>
                          <a:latin typeface="Calibri"/>
                        </a:rPr>
                        <a:t>5</a:t>
                      </a:r>
                    </a:p>
                  </a:txBody>
                  <a:tcPr marL="7768" marR="7768" marT="5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l" fontAlgn="ctr"/>
                      <a:r>
                        <a:rPr lang="tr-TR" sz="900" b="0" i="0" u="none" strike="noStrike" dirty="0">
                          <a:solidFill>
                            <a:srgbClr val="000000"/>
                          </a:solidFill>
                          <a:effectLst/>
                          <a:latin typeface="Calibri"/>
                        </a:rPr>
                        <a:t>İSTANBUL AYVANSARAY ÜNİVERSİTESİ</a:t>
                      </a:r>
                    </a:p>
                  </a:txBody>
                  <a:tcPr marL="7768" marR="7768" marT="5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l" fontAlgn="ctr"/>
                      <a:r>
                        <a:rPr lang="tr-TR" sz="1100" b="1" i="0" u="none" strike="noStrike">
                          <a:solidFill>
                            <a:srgbClr val="002060"/>
                          </a:solidFill>
                          <a:effectLst/>
                          <a:latin typeface="Calibri"/>
                        </a:rPr>
                        <a:t>Anestezi </a:t>
                      </a:r>
                    </a:p>
                  </a:txBody>
                  <a:tcPr marL="7768" marR="7768" marT="5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700" b="0" i="0" u="none" strike="noStrike">
                          <a:solidFill>
                            <a:srgbClr val="000000"/>
                          </a:solidFill>
                          <a:effectLst/>
                          <a:latin typeface="Calibri"/>
                        </a:rPr>
                        <a:t> </a:t>
                      </a:r>
                    </a:p>
                  </a:txBody>
                  <a:tcPr marL="7768" marR="7768" marT="5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700" b="0" i="0" u="none" strike="noStrike">
                          <a:solidFill>
                            <a:srgbClr val="000000"/>
                          </a:solidFill>
                          <a:effectLst/>
                          <a:latin typeface="Calibri"/>
                        </a:rPr>
                        <a:t>Burslu</a:t>
                      </a:r>
                    </a:p>
                  </a:txBody>
                  <a:tcPr marL="7768" marR="7768" marT="5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700" b="0" i="0" u="none" strike="noStrike" dirty="0">
                          <a:solidFill>
                            <a:srgbClr val="000000"/>
                          </a:solidFill>
                          <a:effectLst/>
                          <a:latin typeface="Calibri"/>
                        </a:rPr>
                        <a:t> </a:t>
                      </a:r>
                    </a:p>
                  </a:txBody>
                  <a:tcPr marL="7768" marR="7768" marT="5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900" b="0" i="0" u="none" strike="noStrike">
                          <a:solidFill>
                            <a:srgbClr val="000000"/>
                          </a:solidFill>
                          <a:effectLst/>
                          <a:latin typeface="Calibri"/>
                        </a:rPr>
                        <a:t>2</a:t>
                      </a:r>
                    </a:p>
                  </a:txBody>
                  <a:tcPr marL="7768" marR="7768" marT="5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700" b="0" i="0" u="none" strike="noStrike">
                          <a:solidFill>
                            <a:srgbClr val="000000"/>
                          </a:solidFill>
                          <a:effectLst/>
                          <a:latin typeface="Calibri"/>
                        </a:rPr>
                        <a:t>TYT</a:t>
                      </a:r>
                    </a:p>
                  </a:txBody>
                  <a:tcPr marL="7768" marR="7768" marT="5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600" b="0" i="0" u="none" strike="noStrike">
                          <a:solidFill>
                            <a:srgbClr val="000000"/>
                          </a:solidFill>
                          <a:effectLst/>
                          <a:latin typeface="Calibri"/>
                        </a:rPr>
                        <a:t>3, 60, 702</a:t>
                      </a:r>
                    </a:p>
                  </a:txBody>
                  <a:tcPr marL="7768" marR="7768" marT="5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900" b="1" i="0" u="none" strike="noStrike" dirty="0">
                          <a:solidFill>
                            <a:srgbClr val="000000"/>
                          </a:solidFill>
                          <a:effectLst/>
                          <a:latin typeface="Calibri"/>
                        </a:rPr>
                        <a:t>9</a:t>
                      </a:r>
                    </a:p>
                  </a:txBody>
                  <a:tcPr marL="7768" marR="7768" marT="5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1300" b="1" i="0" u="none" strike="noStrike" dirty="0">
                          <a:solidFill>
                            <a:srgbClr val="002060"/>
                          </a:solidFill>
                          <a:effectLst/>
                          <a:latin typeface="Calibri"/>
                        </a:rPr>
                        <a:t>10</a:t>
                      </a:r>
                    </a:p>
                  </a:txBody>
                  <a:tcPr marL="7768" marR="7768" marT="5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fontAlgn="ctr"/>
                      <a:r>
                        <a:rPr lang="tr-TR" sz="900" b="0" i="0" u="none" strike="noStrike">
                          <a:solidFill>
                            <a:srgbClr val="000000"/>
                          </a:solidFill>
                          <a:effectLst/>
                          <a:latin typeface="Calibri"/>
                        </a:rPr>
                        <a:t> </a:t>
                      </a:r>
                    </a:p>
                  </a:txBody>
                  <a:tcPr marL="7768" marR="7768" marT="5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700" b="1" i="0" u="none" strike="noStrike">
                          <a:solidFill>
                            <a:srgbClr val="000000"/>
                          </a:solidFill>
                          <a:effectLst/>
                          <a:latin typeface="Calibri"/>
                        </a:rPr>
                        <a:t>317.000</a:t>
                      </a:r>
                    </a:p>
                  </a:txBody>
                  <a:tcPr marL="7768" marR="7768" marT="5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1300" b="1" i="0" u="none" strike="noStrike" dirty="0">
                          <a:solidFill>
                            <a:srgbClr val="002060"/>
                          </a:solidFill>
                          <a:effectLst/>
                          <a:latin typeface="Calibri"/>
                        </a:rPr>
                        <a:t>469.513</a:t>
                      </a:r>
                    </a:p>
                  </a:txBody>
                  <a:tcPr marL="7768" marR="7768" marT="5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r>
              <a:tr h="274369">
                <a:tc>
                  <a:txBody>
                    <a:bodyPr/>
                    <a:lstStyle/>
                    <a:p>
                      <a:pPr algn="ctr" fontAlgn="ctr"/>
                      <a:r>
                        <a:rPr lang="tr-TR" sz="1000" b="1" i="0" u="none" strike="noStrike" dirty="0">
                          <a:solidFill>
                            <a:srgbClr val="000000"/>
                          </a:solidFill>
                          <a:effectLst/>
                          <a:latin typeface="Calibri"/>
                        </a:rPr>
                        <a:t>6</a:t>
                      </a:r>
                    </a:p>
                  </a:txBody>
                  <a:tcPr marL="7768" marR="7768" marT="5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l" fontAlgn="ctr"/>
                      <a:r>
                        <a:rPr lang="tr-TR" sz="900" b="0" i="0" u="none" strike="noStrike" dirty="0">
                          <a:solidFill>
                            <a:srgbClr val="000000"/>
                          </a:solidFill>
                          <a:effectLst/>
                          <a:latin typeface="Calibri"/>
                        </a:rPr>
                        <a:t>İSTANBUL GALATA</a:t>
                      </a:r>
                    </a:p>
                  </a:txBody>
                  <a:tcPr marL="7768" marR="7768" marT="5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l" fontAlgn="ctr"/>
                      <a:r>
                        <a:rPr lang="tr-TR" sz="1100" b="1" i="0" u="none" strike="noStrike">
                          <a:solidFill>
                            <a:srgbClr val="002060"/>
                          </a:solidFill>
                          <a:effectLst/>
                          <a:latin typeface="Calibri"/>
                        </a:rPr>
                        <a:t>Anestezi </a:t>
                      </a:r>
                    </a:p>
                  </a:txBody>
                  <a:tcPr marL="7768" marR="7768" marT="5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700" b="0" i="0" u="none" strike="noStrike">
                          <a:solidFill>
                            <a:srgbClr val="000000"/>
                          </a:solidFill>
                          <a:effectLst/>
                          <a:latin typeface="Calibri"/>
                        </a:rPr>
                        <a:t> </a:t>
                      </a:r>
                    </a:p>
                  </a:txBody>
                  <a:tcPr marL="7768" marR="7768" marT="5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700" b="0" i="0" u="none" strike="noStrike">
                          <a:solidFill>
                            <a:srgbClr val="000000"/>
                          </a:solidFill>
                          <a:effectLst/>
                          <a:latin typeface="Calibri"/>
                        </a:rPr>
                        <a:t>Burslu</a:t>
                      </a:r>
                    </a:p>
                  </a:txBody>
                  <a:tcPr marL="7768" marR="7768" marT="5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700" b="0" i="0" u="none" strike="noStrike" dirty="0">
                          <a:solidFill>
                            <a:srgbClr val="000000"/>
                          </a:solidFill>
                          <a:effectLst/>
                          <a:latin typeface="Calibri"/>
                        </a:rPr>
                        <a:t> </a:t>
                      </a:r>
                    </a:p>
                  </a:txBody>
                  <a:tcPr marL="7768" marR="7768" marT="5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900" b="0" i="0" u="none" strike="noStrike">
                          <a:solidFill>
                            <a:srgbClr val="000000"/>
                          </a:solidFill>
                          <a:effectLst/>
                          <a:latin typeface="Calibri"/>
                        </a:rPr>
                        <a:t>2</a:t>
                      </a:r>
                    </a:p>
                  </a:txBody>
                  <a:tcPr marL="7768" marR="7768" marT="5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700" b="0" i="0" u="none" strike="noStrike">
                          <a:solidFill>
                            <a:srgbClr val="000000"/>
                          </a:solidFill>
                          <a:effectLst/>
                          <a:latin typeface="Calibri"/>
                        </a:rPr>
                        <a:t>TYT</a:t>
                      </a:r>
                    </a:p>
                  </a:txBody>
                  <a:tcPr marL="7768" marR="7768" marT="5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600" b="0" i="0" u="none" strike="noStrike">
                          <a:solidFill>
                            <a:srgbClr val="000000"/>
                          </a:solidFill>
                          <a:effectLst/>
                          <a:latin typeface="Calibri"/>
                        </a:rPr>
                        <a:t>3, 19, 46, 60, 144</a:t>
                      </a:r>
                    </a:p>
                  </a:txBody>
                  <a:tcPr marL="7768" marR="7768" marT="5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900" b="1" i="0" u="none" strike="noStrike" dirty="0">
                          <a:solidFill>
                            <a:srgbClr val="000000"/>
                          </a:solidFill>
                          <a:effectLst/>
                          <a:latin typeface="Calibri"/>
                        </a:rPr>
                        <a:t>6</a:t>
                      </a:r>
                    </a:p>
                  </a:txBody>
                  <a:tcPr marL="7768" marR="7768" marT="5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1300" b="1" i="0" u="none" strike="noStrike" dirty="0">
                          <a:solidFill>
                            <a:srgbClr val="002060"/>
                          </a:solidFill>
                          <a:effectLst/>
                          <a:latin typeface="Calibri"/>
                        </a:rPr>
                        <a:t>8</a:t>
                      </a:r>
                    </a:p>
                  </a:txBody>
                  <a:tcPr marL="7768" marR="7768" marT="5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fontAlgn="ctr"/>
                      <a:r>
                        <a:rPr lang="tr-TR" sz="900" b="0" i="0" u="none" strike="noStrike">
                          <a:solidFill>
                            <a:srgbClr val="000000"/>
                          </a:solidFill>
                          <a:effectLst/>
                          <a:latin typeface="Calibri"/>
                        </a:rPr>
                        <a:t> </a:t>
                      </a:r>
                    </a:p>
                  </a:txBody>
                  <a:tcPr marL="7768" marR="7768" marT="5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700" b="1" i="0" u="none" strike="noStrike">
                          <a:solidFill>
                            <a:srgbClr val="000000"/>
                          </a:solidFill>
                          <a:effectLst/>
                          <a:latin typeface="Calibri"/>
                        </a:rPr>
                        <a:t>280.000</a:t>
                      </a:r>
                    </a:p>
                  </a:txBody>
                  <a:tcPr marL="7768" marR="7768" marT="5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1300" b="1" i="0" u="none" strike="noStrike" dirty="0">
                          <a:solidFill>
                            <a:srgbClr val="002060"/>
                          </a:solidFill>
                          <a:effectLst/>
                          <a:latin typeface="Calibri"/>
                        </a:rPr>
                        <a:t>458.231</a:t>
                      </a:r>
                    </a:p>
                  </a:txBody>
                  <a:tcPr marL="7768" marR="7768" marT="5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r>
              <a:tr h="295913">
                <a:tc>
                  <a:txBody>
                    <a:bodyPr/>
                    <a:lstStyle/>
                    <a:p>
                      <a:pPr algn="ctr" fontAlgn="ctr"/>
                      <a:r>
                        <a:rPr lang="tr-TR" sz="1000" b="1" i="0" u="none" strike="noStrike" dirty="0">
                          <a:solidFill>
                            <a:srgbClr val="000000"/>
                          </a:solidFill>
                          <a:effectLst/>
                          <a:latin typeface="Calibri"/>
                        </a:rPr>
                        <a:t>7</a:t>
                      </a:r>
                    </a:p>
                  </a:txBody>
                  <a:tcPr marL="7768" marR="7768" marT="5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l" fontAlgn="ctr"/>
                      <a:r>
                        <a:rPr lang="tr-TR" sz="900" b="0" i="0" u="none" strike="noStrike" dirty="0">
                          <a:solidFill>
                            <a:srgbClr val="000000"/>
                          </a:solidFill>
                          <a:effectLst/>
                          <a:latin typeface="Calibri"/>
                        </a:rPr>
                        <a:t>İSTANBUL ŞİŞLİ MESLEK YÜKSEKOKULU</a:t>
                      </a:r>
                    </a:p>
                  </a:txBody>
                  <a:tcPr marL="7768" marR="7768" marT="5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l" fontAlgn="ctr"/>
                      <a:r>
                        <a:rPr lang="tr-TR" sz="1100" b="1" i="0" u="none" strike="noStrike" dirty="0">
                          <a:solidFill>
                            <a:srgbClr val="002060"/>
                          </a:solidFill>
                          <a:effectLst/>
                          <a:latin typeface="Calibri"/>
                        </a:rPr>
                        <a:t>Anestezi </a:t>
                      </a:r>
                    </a:p>
                  </a:txBody>
                  <a:tcPr marL="7768" marR="7768" marT="5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700" b="0" i="0" u="none" strike="noStrike" dirty="0">
                          <a:solidFill>
                            <a:srgbClr val="000000"/>
                          </a:solidFill>
                          <a:effectLst/>
                          <a:latin typeface="Calibri"/>
                        </a:rPr>
                        <a:t> </a:t>
                      </a:r>
                    </a:p>
                  </a:txBody>
                  <a:tcPr marL="7768" marR="7768" marT="5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700" b="0" i="0" u="none" strike="noStrike" dirty="0">
                          <a:solidFill>
                            <a:srgbClr val="000000"/>
                          </a:solidFill>
                          <a:effectLst/>
                          <a:latin typeface="Calibri"/>
                        </a:rPr>
                        <a:t>Burslu</a:t>
                      </a:r>
                    </a:p>
                  </a:txBody>
                  <a:tcPr marL="7768" marR="7768" marT="5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700" b="0" i="0" u="none" strike="noStrike" dirty="0">
                          <a:solidFill>
                            <a:srgbClr val="000000"/>
                          </a:solidFill>
                          <a:effectLst/>
                          <a:latin typeface="Calibri"/>
                        </a:rPr>
                        <a:t> </a:t>
                      </a:r>
                    </a:p>
                  </a:txBody>
                  <a:tcPr marL="7768" marR="7768" marT="5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900" b="0" i="0" u="none" strike="noStrike" dirty="0">
                          <a:solidFill>
                            <a:srgbClr val="000000"/>
                          </a:solidFill>
                          <a:effectLst/>
                          <a:latin typeface="Calibri"/>
                        </a:rPr>
                        <a:t>2</a:t>
                      </a:r>
                    </a:p>
                  </a:txBody>
                  <a:tcPr marL="7768" marR="7768" marT="5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700" b="0" i="0" u="none" strike="noStrike" dirty="0">
                          <a:solidFill>
                            <a:srgbClr val="000000"/>
                          </a:solidFill>
                          <a:effectLst/>
                          <a:latin typeface="Calibri"/>
                        </a:rPr>
                        <a:t>TYT</a:t>
                      </a:r>
                    </a:p>
                  </a:txBody>
                  <a:tcPr marL="7768" marR="7768" marT="5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600" b="0" i="0" u="none" strike="noStrike" dirty="0">
                          <a:solidFill>
                            <a:srgbClr val="000000"/>
                          </a:solidFill>
                          <a:effectLst/>
                          <a:latin typeface="Calibri"/>
                        </a:rPr>
                        <a:t>3, 46, 60, 212</a:t>
                      </a:r>
                    </a:p>
                  </a:txBody>
                  <a:tcPr marL="7768" marR="7768" marT="5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900" b="1" i="0" u="none" strike="noStrike" dirty="0">
                          <a:solidFill>
                            <a:srgbClr val="000000"/>
                          </a:solidFill>
                          <a:effectLst/>
                          <a:latin typeface="Calibri"/>
                        </a:rPr>
                        <a:t>9</a:t>
                      </a:r>
                    </a:p>
                  </a:txBody>
                  <a:tcPr marL="7768" marR="7768" marT="5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1300" b="1" i="0" u="none" strike="noStrike" dirty="0">
                          <a:solidFill>
                            <a:srgbClr val="002060"/>
                          </a:solidFill>
                          <a:effectLst/>
                          <a:latin typeface="Calibri"/>
                        </a:rPr>
                        <a:t>10</a:t>
                      </a:r>
                    </a:p>
                  </a:txBody>
                  <a:tcPr marL="7768" marR="7768" marT="5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fontAlgn="ctr"/>
                      <a:r>
                        <a:rPr lang="tr-TR" sz="900" b="0" i="0" u="none" strike="noStrike" dirty="0">
                          <a:solidFill>
                            <a:srgbClr val="000000"/>
                          </a:solidFill>
                          <a:effectLst/>
                          <a:latin typeface="Calibri"/>
                        </a:rPr>
                        <a:t> </a:t>
                      </a:r>
                    </a:p>
                  </a:txBody>
                  <a:tcPr marL="7768" marR="7768" marT="5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700" b="1" i="0" u="none" strike="noStrike" dirty="0">
                          <a:solidFill>
                            <a:srgbClr val="000000"/>
                          </a:solidFill>
                          <a:effectLst/>
                          <a:latin typeface="Calibri"/>
                        </a:rPr>
                        <a:t>318.000</a:t>
                      </a:r>
                    </a:p>
                  </a:txBody>
                  <a:tcPr marL="7768" marR="7768" marT="5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1300" b="1" i="0" u="none" strike="noStrike" dirty="0">
                          <a:solidFill>
                            <a:srgbClr val="002060"/>
                          </a:solidFill>
                          <a:effectLst/>
                          <a:latin typeface="Calibri"/>
                        </a:rPr>
                        <a:t>475.852</a:t>
                      </a:r>
                    </a:p>
                  </a:txBody>
                  <a:tcPr marL="7768" marR="7768" marT="5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r>
              <a:tr h="366862">
                <a:tc>
                  <a:txBody>
                    <a:bodyPr/>
                    <a:lstStyle/>
                    <a:p>
                      <a:pPr algn="ctr" fontAlgn="ctr"/>
                      <a:r>
                        <a:rPr lang="tr-TR" sz="1100" b="1" i="0" u="none" strike="noStrike" dirty="0">
                          <a:solidFill>
                            <a:srgbClr val="000000"/>
                          </a:solidFill>
                          <a:effectLst/>
                          <a:latin typeface="Calibri"/>
                        </a:rPr>
                        <a:t>8</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l" fontAlgn="ctr"/>
                      <a:r>
                        <a:rPr lang="tr-TR" sz="1000" b="0" i="0" u="none" strike="noStrike" dirty="0">
                          <a:solidFill>
                            <a:srgbClr val="000000"/>
                          </a:solidFill>
                          <a:effectLst/>
                          <a:latin typeface="Calibri"/>
                        </a:rPr>
                        <a:t>İSTANBUL</a:t>
                      </a:r>
                      <a:r>
                        <a:rPr lang="tr-TR" sz="1000" b="0" i="0" u="none" strike="noStrike" baseline="0" dirty="0">
                          <a:solidFill>
                            <a:srgbClr val="000000"/>
                          </a:solidFill>
                          <a:effectLst/>
                          <a:latin typeface="Calibri"/>
                        </a:rPr>
                        <a:t> SAĞLIK VE SOSYAL BİL. MYO</a:t>
                      </a:r>
                      <a:endParaRPr lang="tr-TR" sz="1000" b="0" i="0" u="none" strike="noStrike" dirty="0">
                        <a:solidFill>
                          <a:srgbClr val="000000"/>
                        </a:solidFill>
                        <a:effectLst/>
                        <a:latin typeface="Calibri"/>
                      </a:endParaRP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l" fontAlgn="ctr"/>
                      <a:r>
                        <a:rPr lang="tr-TR" sz="1200" b="1" i="0" u="none" strike="noStrike">
                          <a:solidFill>
                            <a:srgbClr val="002060"/>
                          </a:solidFill>
                          <a:effectLst/>
                          <a:latin typeface="Calibri"/>
                        </a:rPr>
                        <a:t>Anestezi </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800" b="0" i="0" u="none" strike="noStrike">
                          <a:solidFill>
                            <a:srgbClr val="000000"/>
                          </a:solidFill>
                          <a:effectLst/>
                          <a:latin typeface="Calibri"/>
                        </a:rPr>
                        <a:t> </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800" b="0" i="0" u="none" strike="noStrike">
                          <a:solidFill>
                            <a:srgbClr val="000000"/>
                          </a:solidFill>
                          <a:effectLst/>
                          <a:latin typeface="Calibri"/>
                        </a:rPr>
                        <a:t>Burslu</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800" b="0" i="0" u="none" strike="noStrike">
                          <a:solidFill>
                            <a:srgbClr val="000000"/>
                          </a:solidFill>
                          <a:effectLst/>
                          <a:latin typeface="Calibri"/>
                        </a:rPr>
                        <a:t> </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1000" b="0" i="0" u="none" strike="noStrike">
                          <a:solidFill>
                            <a:srgbClr val="000000"/>
                          </a:solidFill>
                          <a:effectLst/>
                          <a:latin typeface="Calibri"/>
                        </a:rPr>
                        <a:t>2</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800" b="0" i="0" u="none" strike="noStrike">
                          <a:solidFill>
                            <a:srgbClr val="000000"/>
                          </a:solidFill>
                          <a:effectLst/>
                          <a:latin typeface="Calibri"/>
                        </a:rPr>
                        <a:t>TYT</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600" b="0" i="0" u="none" strike="noStrike">
                          <a:solidFill>
                            <a:srgbClr val="000000"/>
                          </a:solidFill>
                          <a:effectLst/>
                          <a:latin typeface="Calibri"/>
                        </a:rPr>
                        <a:t>3, 19, 29, 38, 60</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endParaRPr lang="tr-TR" sz="1000" b="1" i="0" u="none" strike="noStrike" dirty="0">
                        <a:solidFill>
                          <a:srgbClr val="000000"/>
                        </a:solidFill>
                        <a:effectLst/>
                        <a:latin typeface="Calibri"/>
                      </a:endParaRP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1400" b="1" i="0" u="none" strike="noStrike" dirty="0">
                          <a:solidFill>
                            <a:srgbClr val="002060"/>
                          </a:solidFill>
                          <a:effectLst/>
                          <a:latin typeface="Calibri"/>
                        </a:rPr>
                        <a:t>9</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fontAlgn="ctr"/>
                      <a:r>
                        <a:rPr lang="tr-TR" sz="1000" b="0" i="0" u="none" strike="noStrike">
                          <a:solidFill>
                            <a:srgbClr val="000000"/>
                          </a:solidFill>
                          <a:effectLst/>
                          <a:latin typeface="Calibri"/>
                        </a:rPr>
                        <a:t> </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endParaRPr lang="tr-TR" sz="800" b="1" i="0" u="none" strike="noStrike" dirty="0">
                        <a:solidFill>
                          <a:srgbClr val="000000"/>
                        </a:solidFill>
                        <a:effectLst/>
                        <a:latin typeface="Calibri"/>
                      </a:endParaRP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1400" b="1" i="0" u="none" strike="noStrike" dirty="0">
                          <a:solidFill>
                            <a:srgbClr val="002060"/>
                          </a:solidFill>
                          <a:effectLst/>
                          <a:latin typeface="Calibri"/>
                        </a:rPr>
                        <a:t>504.830</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r>
              <a:tr h="317453">
                <a:tc>
                  <a:txBody>
                    <a:bodyPr/>
                    <a:lstStyle/>
                    <a:p>
                      <a:pPr algn="ctr" fontAlgn="ctr"/>
                      <a:r>
                        <a:rPr lang="tr-TR" sz="1000" b="1" i="0" u="none" strike="noStrike" dirty="0">
                          <a:solidFill>
                            <a:srgbClr val="000000"/>
                          </a:solidFill>
                          <a:effectLst/>
                          <a:latin typeface="Calibri"/>
                        </a:rPr>
                        <a:t>9</a:t>
                      </a:r>
                    </a:p>
                  </a:txBody>
                  <a:tcPr marL="7768" marR="7768" marT="5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l" fontAlgn="ctr"/>
                      <a:r>
                        <a:rPr lang="tr-TR" sz="900" b="1" i="0" u="none" strike="noStrike" dirty="0">
                          <a:solidFill>
                            <a:srgbClr val="0070C0"/>
                          </a:solidFill>
                          <a:effectLst/>
                          <a:latin typeface="Calibri"/>
                        </a:rPr>
                        <a:t>İSTANBUL AYVANSARAY ÜNİVERSİTESİ</a:t>
                      </a:r>
                    </a:p>
                  </a:txBody>
                  <a:tcPr marL="7768" marR="7768" marT="5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l" fontAlgn="ctr"/>
                      <a:r>
                        <a:rPr lang="tr-TR" sz="1100" b="1" i="0" u="none" strike="noStrike" dirty="0">
                          <a:solidFill>
                            <a:srgbClr val="0070C0"/>
                          </a:solidFill>
                          <a:effectLst/>
                          <a:latin typeface="Calibri"/>
                        </a:rPr>
                        <a:t>İlk ve Acil Yardım </a:t>
                      </a:r>
                    </a:p>
                  </a:txBody>
                  <a:tcPr marL="7768" marR="7768" marT="5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700" b="0" i="0" u="none" strike="noStrike" dirty="0">
                          <a:solidFill>
                            <a:srgbClr val="0070C0"/>
                          </a:solidFill>
                          <a:effectLst/>
                          <a:latin typeface="Calibri"/>
                        </a:rPr>
                        <a:t>İÖ </a:t>
                      </a:r>
                    </a:p>
                  </a:txBody>
                  <a:tcPr marL="7768" marR="7768" marT="5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700" b="0" i="0" u="none" strike="noStrike" dirty="0">
                          <a:solidFill>
                            <a:srgbClr val="000000"/>
                          </a:solidFill>
                          <a:effectLst/>
                          <a:latin typeface="Calibri"/>
                        </a:rPr>
                        <a:t>Burslu</a:t>
                      </a:r>
                    </a:p>
                  </a:txBody>
                  <a:tcPr marL="7768" marR="7768" marT="5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700" b="0" i="0" u="none" strike="noStrike" dirty="0">
                          <a:solidFill>
                            <a:srgbClr val="000000"/>
                          </a:solidFill>
                          <a:effectLst/>
                          <a:latin typeface="Calibri"/>
                        </a:rPr>
                        <a:t> </a:t>
                      </a:r>
                    </a:p>
                  </a:txBody>
                  <a:tcPr marL="7768" marR="7768" marT="5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900" b="0" i="0" u="none" strike="noStrike" dirty="0">
                          <a:solidFill>
                            <a:srgbClr val="000000"/>
                          </a:solidFill>
                          <a:effectLst/>
                          <a:latin typeface="Calibri"/>
                        </a:rPr>
                        <a:t>2</a:t>
                      </a:r>
                    </a:p>
                  </a:txBody>
                  <a:tcPr marL="7768" marR="7768" marT="5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700" b="0" i="0" u="none" strike="noStrike" dirty="0">
                          <a:solidFill>
                            <a:srgbClr val="000000"/>
                          </a:solidFill>
                          <a:effectLst/>
                          <a:latin typeface="Calibri"/>
                        </a:rPr>
                        <a:t>TYT</a:t>
                      </a:r>
                    </a:p>
                  </a:txBody>
                  <a:tcPr marL="7768" marR="7768" marT="5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600" b="0" i="0" u="none" strike="noStrike" dirty="0">
                          <a:solidFill>
                            <a:srgbClr val="000000"/>
                          </a:solidFill>
                          <a:effectLst/>
                          <a:latin typeface="Calibri"/>
                        </a:rPr>
                        <a:t>3, 60, 702</a:t>
                      </a:r>
                    </a:p>
                  </a:txBody>
                  <a:tcPr marL="7768" marR="7768" marT="5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900" b="1" i="0" u="none" strike="noStrike" dirty="0">
                          <a:solidFill>
                            <a:srgbClr val="000000"/>
                          </a:solidFill>
                          <a:effectLst/>
                          <a:latin typeface="Calibri"/>
                        </a:rPr>
                        <a:t>9</a:t>
                      </a:r>
                    </a:p>
                  </a:txBody>
                  <a:tcPr marL="7768" marR="7768" marT="5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1300" b="1" i="0" u="none" strike="noStrike" dirty="0">
                          <a:solidFill>
                            <a:srgbClr val="002060"/>
                          </a:solidFill>
                          <a:effectLst/>
                          <a:latin typeface="Calibri"/>
                        </a:rPr>
                        <a:t>7</a:t>
                      </a:r>
                    </a:p>
                  </a:txBody>
                  <a:tcPr marL="7768" marR="7768" marT="5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fontAlgn="ctr"/>
                      <a:r>
                        <a:rPr lang="tr-TR" sz="900" b="0" i="0" u="none" strike="noStrike" dirty="0">
                          <a:solidFill>
                            <a:srgbClr val="000000"/>
                          </a:solidFill>
                          <a:effectLst/>
                          <a:latin typeface="Calibri"/>
                        </a:rPr>
                        <a:t> </a:t>
                      </a:r>
                    </a:p>
                  </a:txBody>
                  <a:tcPr marL="7768" marR="7768" marT="5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700" b="1" i="0" u="none" strike="noStrike" dirty="0">
                          <a:solidFill>
                            <a:srgbClr val="000000"/>
                          </a:solidFill>
                          <a:effectLst/>
                          <a:latin typeface="Calibri"/>
                        </a:rPr>
                        <a:t>443</a:t>
                      </a:r>
                    </a:p>
                  </a:txBody>
                  <a:tcPr marL="7768" marR="7768" marT="5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1300" b="1" i="0" u="none" strike="noStrike" dirty="0">
                          <a:solidFill>
                            <a:srgbClr val="002060"/>
                          </a:solidFill>
                          <a:effectLst/>
                          <a:latin typeface="Calibri"/>
                        </a:rPr>
                        <a:t>449.387</a:t>
                      </a:r>
                    </a:p>
                  </a:txBody>
                  <a:tcPr marL="7768" marR="7768" marT="5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r>
              <a:tr h="317453">
                <a:tc>
                  <a:txBody>
                    <a:bodyPr/>
                    <a:lstStyle/>
                    <a:p>
                      <a:pPr algn="ctr" fontAlgn="ctr"/>
                      <a:r>
                        <a:rPr lang="tr-TR" sz="1000" b="1" i="0" u="none" strike="noStrike" dirty="0">
                          <a:solidFill>
                            <a:srgbClr val="000000"/>
                          </a:solidFill>
                          <a:effectLst/>
                          <a:latin typeface="Calibri"/>
                        </a:rPr>
                        <a:t>10</a:t>
                      </a:r>
                    </a:p>
                  </a:txBody>
                  <a:tcPr marL="7768" marR="7768" marT="5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l" fontAlgn="ctr"/>
                      <a:r>
                        <a:rPr lang="tr-TR" sz="900" b="1" i="0" u="none" strike="noStrike" dirty="0">
                          <a:solidFill>
                            <a:srgbClr val="0070C0"/>
                          </a:solidFill>
                          <a:effectLst/>
                          <a:latin typeface="Calibri"/>
                        </a:rPr>
                        <a:t>DEMİROĞLU BİLİM</a:t>
                      </a:r>
                    </a:p>
                  </a:txBody>
                  <a:tcPr marL="7768" marR="7768" marT="5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l" fontAlgn="ctr"/>
                      <a:r>
                        <a:rPr lang="tr-TR" sz="1100" b="1" i="0" u="none" strike="noStrike" dirty="0">
                          <a:solidFill>
                            <a:srgbClr val="0070C0"/>
                          </a:solidFill>
                          <a:effectLst/>
                          <a:latin typeface="Calibri"/>
                        </a:rPr>
                        <a:t>Anestezi</a:t>
                      </a:r>
                    </a:p>
                  </a:txBody>
                  <a:tcPr marL="7768" marR="7768" marT="5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700" b="0" i="0" u="none" strike="noStrike" dirty="0">
                          <a:solidFill>
                            <a:srgbClr val="0070C0"/>
                          </a:solidFill>
                          <a:effectLst/>
                          <a:latin typeface="Calibri"/>
                        </a:rPr>
                        <a:t>İÖ</a:t>
                      </a:r>
                    </a:p>
                  </a:txBody>
                  <a:tcPr marL="7768" marR="7768" marT="5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700" b="0" i="0" u="none" strike="noStrike" dirty="0">
                          <a:solidFill>
                            <a:srgbClr val="000000"/>
                          </a:solidFill>
                          <a:effectLst/>
                          <a:latin typeface="Calibri"/>
                        </a:rPr>
                        <a:t>Burslu</a:t>
                      </a:r>
                    </a:p>
                  </a:txBody>
                  <a:tcPr marL="7768" marR="7768" marT="5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endParaRPr lang="tr-TR" sz="700" b="0" i="0" u="none" strike="noStrike" dirty="0">
                        <a:solidFill>
                          <a:srgbClr val="000000"/>
                        </a:solidFill>
                        <a:effectLst/>
                        <a:latin typeface="Calibri"/>
                      </a:endParaRPr>
                    </a:p>
                  </a:txBody>
                  <a:tcPr marL="7768" marR="7768" marT="5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endParaRPr lang="tr-TR" sz="900" b="0" i="0" u="none" strike="noStrike" dirty="0">
                        <a:solidFill>
                          <a:srgbClr val="000000"/>
                        </a:solidFill>
                        <a:effectLst/>
                        <a:latin typeface="Calibri"/>
                      </a:endParaRPr>
                    </a:p>
                  </a:txBody>
                  <a:tcPr marL="7768" marR="7768" marT="5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endParaRPr lang="tr-TR" sz="700" b="0" i="0" u="none" strike="noStrike" dirty="0">
                        <a:solidFill>
                          <a:srgbClr val="000000"/>
                        </a:solidFill>
                        <a:effectLst/>
                        <a:latin typeface="Calibri"/>
                      </a:endParaRPr>
                    </a:p>
                  </a:txBody>
                  <a:tcPr marL="7768" marR="7768" marT="5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endParaRPr lang="tr-TR" sz="600" b="0" i="0" u="none" strike="noStrike" dirty="0">
                        <a:solidFill>
                          <a:srgbClr val="000000"/>
                        </a:solidFill>
                        <a:effectLst/>
                        <a:latin typeface="Calibri"/>
                      </a:endParaRPr>
                    </a:p>
                  </a:txBody>
                  <a:tcPr marL="7768" marR="7768" marT="5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900" b="1" i="0" u="none" strike="noStrike" dirty="0">
                          <a:solidFill>
                            <a:srgbClr val="000000"/>
                          </a:solidFill>
                          <a:effectLst/>
                          <a:latin typeface="Calibri"/>
                        </a:rPr>
                        <a:t>7</a:t>
                      </a:r>
                    </a:p>
                  </a:txBody>
                  <a:tcPr marL="7768" marR="7768" marT="5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1300" b="1" i="0" u="none" strike="noStrike" dirty="0">
                          <a:solidFill>
                            <a:srgbClr val="002060"/>
                          </a:solidFill>
                          <a:effectLst/>
                          <a:latin typeface="Calibri"/>
                        </a:rPr>
                        <a:t>7</a:t>
                      </a:r>
                    </a:p>
                  </a:txBody>
                  <a:tcPr marL="7768" marR="7768" marT="5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fontAlgn="ctr"/>
                      <a:endParaRPr lang="tr-TR" sz="900" b="0" i="0" u="none" strike="noStrike" dirty="0">
                        <a:solidFill>
                          <a:srgbClr val="000000"/>
                        </a:solidFill>
                        <a:effectLst/>
                        <a:latin typeface="Calibri"/>
                      </a:endParaRPr>
                    </a:p>
                  </a:txBody>
                  <a:tcPr marL="7768" marR="7768" marT="5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700" b="1" i="0" u="none" strike="noStrike" dirty="0">
                          <a:solidFill>
                            <a:srgbClr val="000000"/>
                          </a:solidFill>
                          <a:effectLst/>
                          <a:latin typeface="Calibri"/>
                        </a:rPr>
                        <a:t>495</a:t>
                      </a:r>
                    </a:p>
                  </a:txBody>
                  <a:tcPr marL="7768" marR="7768" marT="5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1300" b="1" i="0" u="none" strike="noStrike" dirty="0">
                          <a:solidFill>
                            <a:srgbClr val="002060"/>
                          </a:solidFill>
                          <a:effectLst/>
                          <a:latin typeface="Calibri"/>
                        </a:rPr>
                        <a:t>501.313</a:t>
                      </a:r>
                    </a:p>
                  </a:txBody>
                  <a:tcPr marL="7768" marR="7768" marT="5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r>
              <a:tr h="347429">
                <a:tc>
                  <a:txBody>
                    <a:bodyPr/>
                    <a:lstStyle/>
                    <a:p>
                      <a:pPr algn="ctr" fontAlgn="ctr"/>
                      <a:r>
                        <a:rPr lang="tr-TR" sz="1100" b="1" i="0" u="none" strike="noStrike" dirty="0">
                          <a:solidFill>
                            <a:srgbClr val="000000"/>
                          </a:solidFill>
                          <a:effectLst/>
                          <a:latin typeface="Calibri"/>
                        </a:rPr>
                        <a:t>11</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l" fontAlgn="ctr"/>
                      <a:r>
                        <a:rPr lang="tr-TR" sz="1000" b="0" i="0" u="none" strike="noStrike" dirty="0">
                          <a:solidFill>
                            <a:srgbClr val="000000"/>
                          </a:solidFill>
                          <a:effectLst/>
                          <a:latin typeface="Calibri"/>
                        </a:rPr>
                        <a:t>İSTANBUL MEDİPOL SAĞLIK</a:t>
                      </a:r>
                      <a:r>
                        <a:rPr lang="tr-TR" sz="1000" b="0" i="0" u="none" strike="noStrike" baseline="0" dirty="0">
                          <a:solidFill>
                            <a:srgbClr val="000000"/>
                          </a:solidFill>
                          <a:effectLst/>
                          <a:latin typeface="Calibri"/>
                        </a:rPr>
                        <a:t> MYO</a:t>
                      </a:r>
                      <a:r>
                        <a:rPr lang="tr-TR" sz="1000" b="0" i="0" u="none" strike="noStrike" dirty="0">
                          <a:solidFill>
                            <a:srgbClr val="000000"/>
                          </a:solidFill>
                          <a:effectLst/>
                          <a:latin typeface="Calibri"/>
                        </a:rPr>
                        <a:t> </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l" fontAlgn="ctr"/>
                      <a:r>
                        <a:rPr lang="tr-TR" sz="1200" b="1" i="0" u="none" strike="noStrike" dirty="0">
                          <a:solidFill>
                            <a:srgbClr val="002060"/>
                          </a:solidFill>
                          <a:effectLst/>
                          <a:latin typeface="Calibri"/>
                        </a:rPr>
                        <a:t>İlk ve Acil Yardım </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800" b="0" i="0" u="none" strike="noStrike" dirty="0">
                          <a:solidFill>
                            <a:srgbClr val="000000"/>
                          </a:solidFill>
                          <a:effectLst/>
                          <a:latin typeface="Calibri"/>
                        </a:rPr>
                        <a:t> </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800" b="0" i="0" u="none" strike="noStrike" dirty="0">
                          <a:solidFill>
                            <a:srgbClr val="000000"/>
                          </a:solidFill>
                          <a:effectLst/>
                          <a:latin typeface="Calibri"/>
                        </a:rPr>
                        <a:t>%50 İndirimli</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1000" b="1" i="0" u="none" strike="noStrike" dirty="0">
                          <a:solidFill>
                            <a:srgbClr val="C00000"/>
                          </a:solidFill>
                          <a:effectLst/>
                          <a:latin typeface="Calibri"/>
                        </a:rPr>
                        <a:t>16.300 </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1000" b="0" i="0" u="none" strike="noStrike" dirty="0">
                          <a:solidFill>
                            <a:srgbClr val="000000"/>
                          </a:solidFill>
                          <a:effectLst/>
                          <a:latin typeface="Calibri"/>
                        </a:rPr>
                        <a:t>2</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800" b="0" i="0" u="none" strike="noStrike">
                          <a:solidFill>
                            <a:srgbClr val="000000"/>
                          </a:solidFill>
                          <a:effectLst/>
                          <a:latin typeface="Calibri"/>
                        </a:rPr>
                        <a:t>TYT</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600" b="0" i="0" u="none" strike="noStrike" dirty="0">
                          <a:solidFill>
                            <a:srgbClr val="000000"/>
                          </a:solidFill>
                          <a:effectLst/>
                          <a:latin typeface="Calibri"/>
                        </a:rPr>
                        <a:t>3, 19, 60, 709</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1000" b="1" i="0" u="none" strike="noStrike" dirty="0">
                          <a:solidFill>
                            <a:srgbClr val="000000"/>
                          </a:solidFill>
                          <a:effectLst/>
                          <a:latin typeface="Calibri"/>
                        </a:rPr>
                        <a:t>68</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1400" b="1" i="0" u="none" strike="noStrike" dirty="0">
                          <a:solidFill>
                            <a:srgbClr val="002060"/>
                          </a:solidFill>
                          <a:effectLst/>
                          <a:latin typeface="Calibri"/>
                        </a:rPr>
                        <a:t>68</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fontAlgn="ctr"/>
                      <a:r>
                        <a:rPr lang="tr-TR" sz="1000" b="0" i="0" u="none" strike="noStrike">
                          <a:solidFill>
                            <a:srgbClr val="000000"/>
                          </a:solidFill>
                          <a:effectLst/>
                          <a:latin typeface="Calibri"/>
                        </a:rPr>
                        <a:t> </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800" b="1" i="0" u="none" strike="noStrike" dirty="0">
                          <a:solidFill>
                            <a:srgbClr val="000000"/>
                          </a:solidFill>
                          <a:effectLst/>
                          <a:latin typeface="Calibri"/>
                        </a:rPr>
                        <a:t>574</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1400" b="1" i="0" u="none" strike="noStrike" dirty="0">
                          <a:solidFill>
                            <a:srgbClr val="002060"/>
                          </a:solidFill>
                          <a:effectLst/>
                          <a:latin typeface="Calibri"/>
                        </a:rPr>
                        <a:t>600.458</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r>
              <a:tr h="317453">
                <a:tc>
                  <a:txBody>
                    <a:bodyPr/>
                    <a:lstStyle/>
                    <a:p>
                      <a:pPr algn="ctr" fontAlgn="ctr"/>
                      <a:r>
                        <a:rPr lang="tr-TR" sz="1100" b="1" i="0" u="none" strike="noStrike" dirty="0">
                          <a:solidFill>
                            <a:srgbClr val="000000"/>
                          </a:solidFill>
                          <a:effectLst/>
                          <a:latin typeface="Calibri"/>
                        </a:rPr>
                        <a:t>12</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l" fontAlgn="ctr"/>
                      <a:r>
                        <a:rPr lang="tr-TR" sz="1000" b="0" i="0" u="none" strike="noStrike" dirty="0">
                          <a:solidFill>
                            <a:srgbClr val="000000"/>
                          </a:solidFill>
                          <a:effectLst/>
                          <a:latin typeface="Calibri"/>
                        </a:rPr>
                        <a:t>İSTANBUL</a:t>
                      </a:r>
                      <a:r>
                        <a:rPr lang="tr-TR" sz="1000" b="0" i="0" u="none" strike="noStrike" baseline="0" dirty="0">
                          <a:solidFill>
                            <a:srgbClr val="000000"/>
                          </a:solidFill>
                          <a:effectLst/>
                          <a:latin typeface="Calibri"/>
                        </a:rPr>
                        <a:t> FENERBAHÇE ÜNİVERSİTESİ</a:t>
                      </a:r>
                      <a:endParaRPr lang="tr-TR" sz="1000" b="0" i="0" u="none" strike="noStrike" dirty="0">
                        <a:solidFill>
                          <a:srgbClr val="000000"/>
                        </a:solidFill>
                        <a:effectLst/>
                        <a:latin typeface="Calibri"/>
                      </a:endParaRP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l" fontAlgn="ctr"/>
                      <a:r>
                        <a:rPr lang="tr-TR" sz="1200" b="1" i="0" u="none" strike="noStrike">
                          <a:solidFill>
                            <a:srgbClr val="002060"/>
                          </a:solidFill>
                          <a:effectLst/>
                          <a:latin typeface="Calibri"/>
                        </a:rPr>
                        <a:t>İlk ve Acil Yardım </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800" b="0" i="0" u="none" strike="noStrike">
                          <a:solidFill>
                            <a:srgbClr val="000000"/>
                          </a:solidFill>
                          <a:effectLst/>
                          <a:latin typeface="Calibri"/>
                        </a:rPr>
                        <a:t> </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800" b="0" i="0" u="none" strike="noStrike">
                          <a:solidFill>
                            <a:srgbClr val="000000"/>
                          </a:solidFill>
                          <a:effectLst/>
                          <a:latin typeface="Calibri"/>
                        </a:rPr>
                        <a:t>%50 İndirimli</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1000" b="1" i="0" u="none" strike="noStrike" dirty="0">
                          <a:solidFill>
                            <a:srgbClr val="C00000"/>
                          </a:solidFill>
                          <a:effectLst/>
                          <a:latin typeface="Calibri"/>
                        </a:rPr>
                        <a:t> 17.280</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1000" b="0" i="0" u="none" strike="noStrike">
                          <a:solidFill>
                            <a:srgbClr val="000000"/>
                          </a:solidFill>
                          <a:effectLst/>
                          <a:latin typeface="Calibri"/>
                        </a:rPr>
                        <a:t>2</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800" b="0" i="0" u="none" strike="noStrike">
                          <a:solidFill>
                            <a:srgbClr val="000000"/>
                          </a:solidFill>
                          <a:effectLst/>
                          <a:latin typeface="Calibri"/>
                        </a:rPr>
                        <a:t>TYT</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600" b="0" i="0" u="none" strike="noStrike">
                          <a:solidFill>
                            <a:srgbClr val="000000"/>
                          </a:solidFill>
                          <a:effectLst/>
                          <a:latin typeface="Calibri"/>
                        </a:rPr>
                        <a:t>3, 19, 46, 60, 733</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1000" b="1" i="0" u="none" strike="noStrike" dirty="0">
                          <a:solidFill>
                            <a:srgbClr val="000000"/>
                          </a:solidFill>
                          <a:effectLst/>
                          <a:latin typeface="Calibri"/>
                        </a:rPr>
                        <a:t>34</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1400" b="1" i="0" u="none" strike="noStrike" dirty="0">
                          <a:solidFill>
                            <a:srgbClr val="002060"/>
                          </a:solidFill>
                          <a:effectLst/>
                          <a:latin typeface="Calibri"/>
                        </a:rPr>
                        <a:t>42</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fontAlgn="ctr"/>
                      <a:r>
                        <a:rPr lang="tr-TR" sz="1000" b="0" i="0" u="none" strike="noStrike">
                          <a:solidFill>
                            <a:srgbClr val="000000"/>
                          </a:solidFill>
                          <a:effectLst/>
                          <a:latin typeface="Calibri"/>
                        </a:rPr>
                        <a:t> </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800" b="1" i="0" u="none" strike="noStrike" dirty="0">
                          <a:solidFill>
                            <a:srgbClr val="000000"/>
                          </a:solidFill>
                          <a:effectLst/>
                          <a:latin typeface="Calibri"/>
                        </a:rPr>
                        <a:t>774</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1400" b="1" i="0" u="none" strike="noStrike" dirty="0">
                          <a:solidFill>
                            <a:srgbClr val="002060"/>
                          </a:solidFill>
                          <a:effectLst/>
                          <a:latin typeface="Calibri"/>
                        </a:rPr>
                        <a:t>748.813</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r>
              <a:tr h="317453">
                <a:tc>
                  <a:txBody>
                    <a:bodyPr/>
                    <a:lstStyle/>
                    <a:p>
                      <a:pPr algn="ctr" fontAlgn="ctr"/>
                      <a:r>
                        <a:rPr lang="tr-TR" sz="1100" b="1" i="0" u="none" strike="noStrike" dirty="0">
                          <a:solidFill>
                            <a:srgbClr val="000000"/>
                          </a:solidFill>
                          <a:effectLst/>
                          <a:latin typeface="Calibri"/>
                        </a:rPr>
                        <a:t>13</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l" fontAlgn="ctr"/>
                      <a:r>
                        <a:rPr lang="tr-TR" sz="1000" b="0" i="0" u="none" strike="noStrike" dirty="0">
                          <a:solidFill>
                            <a:srgbClr val="000000"/>
                          </a:solidFill>
                          <a:effectLst/>
                          <a:latin typeface="Calibri"/>
                        </a:rPr>
                        <a:t>İSTANBUL DEMİROĞLU</a:t>
                      </a:r>
                      <a:r>
                        <a:rPr lang="tr-TR" sz="1000" b="0" i="0" u="none" strike="noStrike" baseline="0" dirty="0">
                          <a:solidFill>
                            <a:srgbClr val="000000"/>
                          </a:solidFill>
                          <a:effectLst/>
                          <a:latin typeface="Calibri"/>
                        </a:rPr>
                        <a:t> BİLİM</a:t>
                      </a:r>
                      <a:endParaRPr lang="tr-TR" sz="1000" b="0" i="0" u="none" strike="noStrike" dirty="0">
                        <a:solidFill>
                          <a:srgbClr val="000000"/>
                        </a:solidFill>
                        <a:effectLst/>
                        <a:latin typeface="Calibri"/>
                      </a:endParaRP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l" fontAlgn="ctr"/>
                      <a:r>
                        <a:rPr lang="tr-TR" sz="1200" b="1" i="0" u="none" strike="noStrike" dirty="0">
                          <a:solidFill>
                            <a:srgbClr val="002060"/>
                          </a:solidFill>
                          <a:effectLst/>
                          <a:latin typeface="Calibri"/>
                        </a:rPr>
                        <a:t>İlk ve Acil Yardım </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800" b="0" i="0" u="none" strike="noStrike">
                          <a:solidFill>
                            <a:srgbClr val="000000"/>
                          </a:solidFill>
                          <a:effectLst/>
                          <a:latin typeface="Calibri"/>
                        </a:rPr>
                        <a:t> </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800" b="0" i="0" u="none" strike="noStrike">
                          <a:solidFill>
                            <a:srgbClr val="000000"/>
                          </a:solidFill>
                          <a:effectLst/>
                          <a:latin typeface="Calibri"/>
                        </a:rPr>
                        <a:t>%50 İndirimli</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1000" b="1" i="0" u="none" strike="noStrike" dirty="0">
                          <a:solidFill>
                            <a:srgbClr val="C00000"/>
                          </a:solidFill>
                          <a:effectLst/>
                          <a:latin typeface="Calibri"/>
                        </a:rPr>
                        <a:t>12.900 </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1000" b="0" i="0" u="none" strike="noStrike">
                          <a:solidFill>
                            <a:srgbClr val="000000"/>
                          </a:solidFill>
                          <a:effectLst/>
                          <a:latin typeface="Calibri"/>
                        </a:rPr>
                        <a:t>2</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800" b="0" i="0" u="none" strike="noStrike">
                          <a:solidFill>
                            <a:srgbClr val="000000"/>
                          </a:solidFill>
                          <a:effectLst/>
                          <a:latin typeface="Calibri"/>
                        </a:rPr>
                        <a:t>TYT</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600" b="0" i="0" u="none" strike="noStrike">
                          <a:solidFill>
                            <a:srgbClr val="000000"/>
                          </a:solidFill>
                          <a:effectLst/>
                          <a:latin typeface="Calibri"/>
                        </a:rPr>
                        <a:t>3, 46, 60, 212</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1000" b="1" i="0" u="none" strike="noStrike" dirty="0">
                          <a:solidFill>
                            <a:srgbClr val="000000"/>
                          </a:solidFill>
                          <a:effectLst/>
                          <a:latin typeface="Calibri"/>
                        </a:rPr>
                        <a:t>27</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1400" b="1" i="0" u="none" strike="noStrike" dirty="0">
                          <a:solidFill>
                            <a:srgbClr val="002060"/>
                          </a:solidFill>
                          <a:effectLst/>
                          <a:latin typeface="Calibri"/>
                        </a:rPr>
                        <a:t>56</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fontAlgn="ctr"/>
                      <a:r>
                        <a:rPr lang="tr-TR" sz="1000" b="0" i="0" u="none" strike="noStrike">
                          <a:solidFill>
                            <a:srgbClr val="000000"/>
                          </a:solidFill>
                          <a:effectLst/>
                          <a:latin typeface="Calibri"/>
                        </a:rPr>
                        <a:t> </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800" b="1" i="0" u="none" strike="noStrike" dirty="0">
                          <a:solidFill>
                            <a:srgbClr val="000000"/>
                          </a:solidFill>
                          <a:effectLst/>
                          <a:latin typeface="Calibri"/>
                        </a:rPr>
                        <a:t>879</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1400" b="1" i="0" u="none" strike="noStrike" dirty="0">
                          <a:solidFill>
                            <a:srgbClr val="002060"/>
                          </a:solidFill>
                          <a:effectLst/>
                          <a:latin typeface="Calibri"/>
                        </a:rPr>
                        <a:t>872.228</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r>
              <a:tr h="317453">
                <a:tc>
                  <a:txBody>
                    <a:bodyPr/>
                    <a:lstStyle/>
                    <a:p>
                      <a:pPr algn="ctr" fontAlgn="ctr"/>
                      <a:r>
                        <a:rPr lang="tr-TR" sz="1100" b="1" i="0" u="none" strike="noStrike" dirty="0">
                          <a:solidFill>
                            <a:srgbClr val="000000"/>
                          </a:solidFill>
                          <a:effectLst/>
                          <a:latin typeface="Calibri"/>
                        </a:rPr>
                        <a:t>14</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l" fontAlgn="ctr"/>
                      <a:r>
                        <a:rPr lang="tr-TR" sz="1000" b="0" i="0" u="none" strike="noStrike" dirty="0">
                          <a:solidFill>
                            <a:srgbClr val="000000"/>
                          </a:solidFill>
                          <a:effectLst/>
                          <a:latin typeface="Calibri"/>
                        </a:rPr>
                        <a:t>DOĞUŞ ÜNİVERSİTESİ</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l" fontAlgn="ctr"/>
                      <a:r>
                        <a:rPr lang="tr-TR" sz="1200" b="1" i="0" u="none" strike="noStrike" dirty="0">
                          <a:solidFill>
                            <a:srgbClr val="002060"/>
                          </a:solidFill>
                          <a:effectLst/>
                          <a:latin typeface="Calibri"/>
                        </a:rPr>
                        <a:t>İlk ve Acil Yardım </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800" b="0" i="0" u="none" strike="noStrike">
                          <a:solidFill>
                            <a:srgbClr val="000000"/>
                          </a:solidFill>
                          <a:effectLst/>
                          <a:latin typeface="Calibri"/>
                        </a:rPr>
                        <a:t> </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800" b="1" i="0" u="none" strike="noStrike" dirty="0">
                          <a:solidFill>
                            <a:srgbClr val="C00000"/>
                          </a:solidFill>
                          <a:effectLst/>
                          <a:latin typeface="Calibri"/>
                        </a:rPr>
                        <a:t>%25 İndirimli</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1000" b="1" i="0" u="none" strike="noStrike" dirty="0">
                          <a:solidFill>
                            <a:srgbClr val="C00000"/>
                          </a:solidFill>
                          <a:effectLst/>
                          <a:latin typeface="Calibri"/>
                        </a:rPr>
                        <a:t> 18.180</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1000" b="0" i="0" u="none" strike="noStrike">
                          <a:solidFill>
                            <a:srgbClr val="000000"/>
                          </a:solidFill>
                          <a:effectLst/>
                          <a:latin typeface="Calibri"/>
                        </a:rPr>
                        <a:t>2</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800" b="0" i="0" u="none" strike="noStrike">
                          <a:solidFill>
                            <a:srgbClr val="000000"/>
                          </a:solidFill>
                          <a:effectLst/>
                          <a:latin typeface="Calibri"/>
                        </a:rPr>
                        <a:t>TYT</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600" b="0" i="0" u="none" strike="noStrike">
                          <a:solidFill>
                            <a:srgbClr val="000000"/>
                          </a:solidFill>
                          <a:effectLst/>
                          <a:latin typeface="Calibri"/>
                        </a:rPr>
                        <a:t>3, 46, 60, 702</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1000" b="1" i="0" u="none" strike="noStrike" dirty="0">
                          <a:solidFill>
                            <a:srgbClr val="000000"/>
                          </a:solidFill>
                          <a:effectLst/>
                          <a:latin typeface="Calibri"/>
                        </a:rPr>
                        <a:t>58</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1400" b="1" i="0" u="none" strike="noStrike">
                          <a:solidFill>
                            <a:srgbClr val="002060"/>
                          </a:solidFill>
                          <a:effectLst/>
                          <a:latin typeface="Calibri"/>
                        </a:rPr>
                        <a:t>62</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fontAlgn="ctr"/>
                      <a:r>
                        <a:rPr lang="tr-TR" sz="1000" b="0" i="0" u="none" strike="noStrike">
                          <a:solidFill>
                            <a:srgbClr val="000000"/>
                          </a:solidFill>
                          <a:effectLst/>
                          <a:latin typeface="Calibri"/>
                        </a:rPr>
                        <a:t> </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800" b="1" i="0" u="none" strike="noStrike" dirty="0">
                          <a:solidFill>
                            <a:srgbClr val="000000"/>
                          </a:solidFill>
                          <a:effectLst/>
                          <a:latin typeface="Calibri"/>
                        </a:rPr>
                        <a:t>804</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1400" b="1" i="0" u="none" strike="noStrike" dirty="0">
                          <a:solidFill>
                            <a:srgbClr val="002060"/>
                          </a:solidFill>
                          <a:effectLst/>
                          <a:latin typeface="Calibri"/>
                        </a:rPr>
                        <a:t>872.077</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r>
              <a:tr h="297511">
                <a:tc>
                  <a:txBody>
                    <a:bodyPr/>
                    <a:lstStyle/>
                    <a:p>
                      <a:pPr algn="ctr" fontAlgn="ctr"/>
                      <a:r>
                        <a:rPr lang="tr-TR" sz="1100" b="1" i="0" u="none" strike="noStrike" dirty="0">
                          <a:solidFill>
                            <a:srgbClr val="000000"/>
                          </a:solidFill>
                          <a:effectLst/>
                          <a:latin typeface="Calibri"/>
                        </a:rPr>
                        <a:t>15</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l" fontAlgn="ctr"/>
                      <a:r>
                        <a:rPr lang="tr-TR" sz="1000" b="0" i="0" u="none" strike="noStrike" dirty="0">
                          <a:solidFill>
                            <a:srgbClr val="000000"/>
                          </a:solidFill>
                          <a:effectLst/>
                          <a:latin typeface="Calibri"/>
                        </a:rPr>
                        <a:t>İSTANBUL GALATA</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l" fontAlgn="ctr"/>
                      <a:r>
                        <a:rPr lang="tr-TR" sz="1200" b="1" i="0" u="none" strike="noStrike" dirty="0">
                          <a:solidFill>
                            <a:srgbClr val="002060"/>
                          </a:solidFill>
                          <a:effectLst/>
                          <a:latin typeface="Calibri"/>
                        </a:rPr>
                        <a:t>İlk ve Acil Yardım</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800" b="0" i="0" u="none" strike="noStrike">
                          <a:solidFill>
                            <a:srgbClr val="000000"/>
                          </a:solidFill>
                          <a:effectLst/>
                          <a:latin typeface="Calibri"/>
                        </a:rPr>
                        <a:t> </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800" b="0" i="0" u="none" strike="noStrike">
                          <a:solidFill>
                            <a:srgbClr val="000000"/>
                          </a:solidFill>
                          <a:effectLst/>
                          <a:latin typeface="Calibri"/>
                        </a:rPr>
                        <a:t>%50 İndirimli</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1000" b="1" i="0" u="none" strike="noStrike" dirty="0">
                          <a:solidFill>
                            <a:srgbClr val="C00000"/>
                          </a:solidFill>
                          <a:effectLst/>
                          <a:latin typeface="Calibri"/>
                        </a:rPr>
                        <a:t>15.660 </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1000" b="0" i="0" u="none" strike="noStrike">
                          <a:solidFill>
                            <a:srgbClr val="000000"/>
                          </a:solidFill>
                          <a:effectLst/>
                          <a:latin typeface="Calibri"/>
                        </a:rPr>
                        <a:t>2</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800" b="0" i="0" u="none" strike="noStrike">
                          <a:solidFill>
                            <a:srgbClr val="000000"/>
                          </a:solidFill>
                          <a:effectLst/>
                          <a:latin typeface="Calibri"/>
                        </a:rPr>
                        <a:t>TYT</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600" b="0" i="0" u="none" strike="noStrike">
                          <a:solidFill>
                            <a:srgbClr val="000000"/>
                          </a:solidFill>
                          <a:effectLst/>
                          <a:latin typeface="Calibri"/>
                        </a:rPr>
                        <a:t>3, 46, 60, 811</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1000" b="1" i="0" u="none" strike="noStrike" dirty="0">
                          <a:solidFill>
                            <a:srgbClr val="000000"/>
                          </a:solidFill>
                          <a:effectLst/>
                          <a:latin typeface="Calibri"/>
                        </a:rPr>
                        <a:t>33</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1400" b="1" i="0" u="none" strike="noStrike" dirty="0">
                          <a:solidFill>
                            <a:srgbClr val="002060"/>
                          </a:solidFill>
                          <a:effectLst/>
                          <a:latin typeface="Calibri"/>
                        </a:rPr>
                        <a:t>42</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fontAlgn="ctr"/>
                      <a:r>
                        <a:rPr lang="tr-TR" sz="1000" b="0" i="0" u="none" strike="noStrike">
                          <a:solidFill>
                            <a:srgbClr val="000000"/>
                          </a:solidFill>
                          <a:effectLst/>
                          <a:latin typeface="Calibri"/>
                        </a:rPr>
                        <a:t> </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800" b="1" i="0" u="none" strike="noStrike" dirty="0">
                          <a:solidFill>
                            <a:srgbClr val="000000"/>
                          </a:solidFill>
                          <a:effectLst/>
                          <a:latin typeface="Calibri"/>
                        </a:rPr>
                        <a:t>974</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1400" b="1" i="0" u="none" strike="noStrike" dirty="0">
                          <a:solidFill>
                            <a:srgbClr val="002060"/>
                          </a:solidFill>
                          <a:effectLst/>
                          <a:latin typeface="Calibri"/>
                        </a:rPr>
                        <a:t>922.593</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r>
              <a:tr h="317453">
                <a:tc>
                  <a:txBody>
                    <a:bodyPr/>
                    <a:lstStyle/>
                    <a:p>
                      <a:pPr algn="ctr" fontAlgn="ctr"/>
                      <a:r>
                        <a:rPr lang="tr-TR" sz="1100" b="1" i="0" u="none" strike="noStrike" dirty="0">
                          <a:solidFill>
                            <a:srgbClr val="000000"/>
                          </a:solidFill>
                          <a:effectLst/>
                          <a:latin typeface="Calibri"/>
                        </a:rPr>
                        <a:t>16</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l" fontAlgn="ctr"/>
                      <a:r>
                        <a:rPr lang="tr-TR" sz="1000" b="0" i="0" u="none" strike="noStrike" dirty="0">
                          <a:solidFill>
                            <a:srgbClr val="000000"/>
                          </a:solidFill>
                          <a:effectLst/>
                          <a:latin typeface="Calibri"/>
                        </a:rPr>
                        <a:t>DEMİROĞLU BİLİM</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l" fontAlgn="ctr"/>
                      <a:r>
                        <a:rPr lang="tr-TR" sz="1200" b="1" i="0" u="none" strike="noStrike">
                          <a:solidFill>
                            <a:srgbClr val="002060"/>
                          </a:solidFill>
                          <a:effectLst/>
                          <a:latin typeface="Calibri"/>
                        </a:rPr>
                        <a:t>Anestezi </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800" b="0" i="0" u="none" strike="noStrike">
                          <a:solidFill>
                            <a:srgbClr val="000000"/>
                          </a:solidFill>
                          <a:effectLst/>
                          <a:latin typeface="Calibri"/>
                        </a:rPr>
                        <a:t> </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800" b="0" i="0" u="none" strike="noStrike">
                          <a:solidFill>
                            <a:srgbClr val="000000"/>
                          </a:solidFill>
                          <a:effectLst/>
                          <a:latin typeface="Calibri"/>
                        </a:rPr>
                        <a:t>%50 İndirimli</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1000" b="1" i="0" u="none" strike="noStrike" dirty="0">
                          <a:solidFill>
                            <a:srgbClr val="C00000"/>
                          </a:solidFill>
                          <a:effectLst/>
                          <a:latin typeface="Calibri"/>
                        </a:rPr>
                        <a:t> 12.960</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1000" b="0" i="0" u="none" strike="noStrike">
                          <a:solidFill>
                            <a:srgbClr val="000000"/>
                          </a:solidFill>
                          <a:effectLst/>
                          <a:latin typeface="Calibri"/>
                        </a:rPr>
                        <a:t>2</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800" b="0" i="0" u="none" strike="noStrike">
                          <a:solidFill>
                            <a:srgbClr val="000000"/>
                          </a:solidFill>
                          <a:effectLst/>
                          <a:latin typeface="Calibri"/>
                        </a:rPr>
                        <a:t>TYT</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600" b="0" i="0" u="none" strike="noStrike">
                          <a:solidFill>
                            <a:srgbClr val="000000"/>
                          </a:solidFill>
                          <a:effectLst/>
                          <a:latin typeface="Calibri"/>
                        </a:rPr>
                        <a:t>3, 19, 60, 709</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1000" b="1" i="0" u="none" strike="noStrike" dirty="0">
                          <a:solidFill>
                            <a:srgbClr val="000000"/>
                          </a:solidFill>
                          <a:effectLst/>
                          <a:latin typeface="Calibri"/>
                        </a:rPr>
                        <a:t>21</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1400" b="1" i="0" u="none" strike="noStrike" dirty="0">
                          <a:solidFill>
                            <a:srgbClr val="002060"/>
                          </a:solidFill>
                          <a:effectLst/>
                          <a:latin typeface="Calibri"/>
                        </a:rPr>
                        <a:t>44</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fontAlgn="ctr"/>
                      <a:r>
                        <a:rPr lang="tr-TR" sz="1000" b="0" i="0" u="none" strike="noStrike">
                          <a:solidFill>
                            <a:srgbClr val="000000"/>
                          </a:solidFill>
                          <a:effectLst/>
                          <a:latin typeface="Calibri"/>
                        </a:rPr>
                        <a:t> </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800" b="1" i="0" u="none" strike="noStrike" dirty="0">
                          <a:solidFill>
                            <a:srgbClr val="000000"/>
                          </a:solidFill>
                          <a:effectLst/>
                          <a:latin typeface="Calibri"/>
                        </a:rPr>
                        <a:t>1.037</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1400" b="1" i="0" u="none" strike="noStrike" dirty="0">
                          <a:solidFill>
                            <a:srgbClr val="002060"/>
                          </a:solidFill>
                          <a:effectLst/>
                          <a:latin typeface="Calibri"/>
                        </a:rPr>
                        <a:t>1.00.094</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r>
              <a:tr h="317453">
                <a:tc>
                  <a:txBody>
                    <a:bodyPr/>
                    <a:lstStyle/>
                    <a:p>
                      <a:pPr algn="ctr" fontAlgn="ctr"/>
                      <a:r>
                        <a:rPr lang="tr-TR" sz="1100" b="1" i="0" u="none" strike="noStrike" dirty="0">
                          <a:solidFill>
                            <a:srgbClr val="000000"/>
                          </a:solidFill>
                          <a:effectLst/>
                          <a:latin typeface="Calibri"/>
                        </a:rPr>
                        <a:t>17</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l" fontAlgn="ctr"/>
                      <a:r>
                        <a:rPr lang="tr-TR" sz="1000" b="0" i="0" u="none" strike="noStrike" dirty="0">
                          <a:solidFill>
                            <a:srgbClr val="000000"/>
                          </a:solidFill>
                          <a:effectLst/>
                          <a:latin typeface="Calibri"/>
                        </a:rPr>
                        <a:t>İSTANBUL GALATA</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l" fontAlgn="ctr"/>
                      <a:r>
                        <a:rPr lang="tr-TR" sz="1200" b="1" i="0" u="none" strike="noStrike">
                          <a:solidFill>
                            <a:srgbClr val="002060"/>
                          </a:solidFill>
                          <a:effectLst/>
                          <a:latin typeface="Calibri"/>
                        </a:rPr>
                        <a:t>Anestezi </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800" b="0" i="0" u="none" strike="noStrike">
                          <a:solidFill>
                            <a:srgbClr val="000000"/>
                          </a:solidFill>
                          <a:effectLst/>
                          <a:latin typeface="Calibri"/>
                        </a:rPr>
                        <a:t> </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800" b="0" i="0" u="none" strike="noStrike" dirty="0">
                          <a:solidFill>
                            <a:srgbClr val="000000"/>
                          </a:solidFill>
                          <a:effectLst/>
                          <a:latin typeface="Calibri"/>
                        </a:rPr>
                        <a:t>%50 İndirimli</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1000" b="1" i="0" u="none" strike="noStrike" dirty="0">
                          <a:solidFill>
                            <a:srgbClr val="C00000"/>
                          </a:solidFill>
                          <a:effectLst/>
                          <a:latin typeface="Calibri"/>
                        </a:rPr>
                        <a:t> 15.660</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1000" b="0" i="0" u="none" strike="noStrike">
                          <a:solidFill>
                            <a:srgbClr val="000000"/>
                          </a:solidFill>
                          <a:effectLst/>
                          <a:latin typeface="Calibri"/>
                        </a:rPr>
                        <a:t>2</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800" b="0" i="0" u="none" strike="noStrike">
                          <a:solidFill>
                            <a:srgbClr val="000000"/>
                          </a:solidFill>
                          <a:effectLst/>
                          <a:latin typeface="Calibri"/>
                        </a:rPr>
                        <a:t>TYT</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600" b="0" i="0" u="none" strike="noStrike">
                          <a:solidFill>
                            <a:srgbClr val="000000"/>
                          </a:solidFill>
                          <a:effectLst/>
                          <a:latin typeface="Calibri"/>
                        </a:rPr>
                        <a:t>3, 19, 46, 60, 733</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1000" b="1" i="0" u="none" strike="noStrike" dirty="0">
                          <a:solidFill>
                            <a:srgbClr val="000000"/>
                          </a:solidFill>
                          <a:effectLst/>
                          <a:latin typeface="Calibri"/>
                        </a:rPr>
                        <a:t>33</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1400" b="1" i="0" u="none" strike="noStrike" dirty="0">
                          <a:solidFill>
                            <a:srgbClr val="002060"/>
                          </a:solidFill>
                          <a:effectLst/>
                          <a:latin typeface="Calibri"/>
                        </a:rPr>
                        <a:t>42</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fontAlgn="ctr"/>
                      <a:r>
                        <a:rPr lang="tr-TR" sz="1000" b="0" i="0" u="none" strike="noStrike">
                          <a:solidFill>
                            <a:srgbClr val="000000"/>
                          </a:solidFill>
                          <a:effectLst/>
                          <a:latin typeface="Calibri"/>
                        </a:rPr>
                        <a:t> </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800" b="1" i="0" u="none" strike="noStrike" dirty="0">
                          <a:solidFill>
                            <a:srgbClr val="000000"/>
                          </a:solidFill>
                          <a:effectLst/>
                          <a:latin typeface="Calibri"/>
                        </a:rPr>
                        <a:t>1171</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1400" b="1" i="0" u="none" strike="noStrike" dirty="0">
                          <a:solidFill>
                            <a:srgbClr val="002060"/>
                          </a:solidFill>
                          <a:effectLst/>
                          <a:latin typeface="Calibri"/>
                        </a:rPr>
                        <a:t>1.114.43</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r>
              <a:tr h="317453">
                <a:tc>
                  <a:txBody>
                    <a:bodyPr/>
                    <a:lstStyle/>
                    <a:p>
                      <a:pPr algn="ctr" fontAlgn="ctr"/>
                      <a:r>
                        <a:rPr lang="tr-TR" sz="1100" b="1" i="0" u="none" strike="noStrike" dirty="0">
                          <a:solidFill>
                            <a:srgbClr val="000000"/>
                          </a:solidFill>
                          <a:effectLst/>
                          <a:latin typeface="Calibri"/>
                        </a:rPr>
                        <a:t>18</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l" fontAlgn="ctr"/>
                      <a:r>
                        <a:rPr lang="tr-TR" sz="1000" b="0" i="0" u="none" strike="noStrike" dirty="0">
                          <a:solidFill>
                            <a:srgbClr val="000000"/>
                          </a:solidFill>
                          <a:effectLst/>
                          <a:latin typeface="Calibri"/>
                        </a:rPr>
                        <a:t>İSTANBUL SAĞLIK VE SOSYAL</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l" fontAlgn="ctr"/>
                      <a:r>
                        <a:rPr lang="tr-TR" sz="1200" b="1" i="0" u="none" strike="noStrike" dirty="0">
                          <a:solidFill>
                            <a:srgbClr val="002060"/>
                          </a:solidFill>
                          <a:effectLst/>
                          <a:latin typeface="Calibri"/>
                        </a:rPr>
                        <a:t>Anestezi </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800" b="0" i="0" u="none" strike="noStrike" dirty="0">
                          <a:solidFill>
                            <a:srgbClr val="000000"/>
                          </a:solidFill>
                          <a:effectLst/>
                          <a:latin typeface="Calibri"/>
                        </a:rPr>
                        <a:t> </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800" b="0" i="0" u="none" strike="noStrike" dirty="0">
                          <a:solidFill>
                            <a:srgbClr val="7030A0"/>
                          </a:solidFill>
                          <a:effectLst/>
                          <a:latin typeface="Calibri"/>
                        </a:rPr>
                        <a:t>%50 </a:t>
                      </a:r>
                      <a:r>
                        <a:rPr lang="tr-TR" sz="800" b="0" i="0" u="none" strike="noStrike" dirty="0">
                          <a:solidFill>
                            <a:srgbClr val="000000"/>
                          </a:solidFill>
                          <a:effectLst/>
                          <a:latin typeface="Calibri"/>
                        </a:rPr>
                        <a:t>İndirimli</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1000" b="1" i="0" u="none" strike="noStrike" dirty="0">
                          <a:solidFill>
                            <a:srgbClr val="C00000"/>
                          </a:solidFill>
                          <a:effectLst/>
                          <a:latin typeface="Calibri"/>
                        </a:rPr>
                        <a:t>16.200 </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1000" b="0" i="0" u="none" strike="noStrike">
                          <a:solidFill>
                            <a:srgbClr val="000000"/>
                          </a:solidFill>
                          <a:effectLst/>
                          <a:latin typeface="Calibri"/>
                        </a:rPr>
                        <a:t>2</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800" b="0" i="0" u="none" strike="noStrike">
                          <a:solidFill>
                            <a:srgbClr val="000000"/>
                          </a:solidFill>
                          <a:effectLst/>
                          <a:latin typeface="Calibri"/>
                        </a:rPr>
                        <a:t>TYT</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600" b="0" i="0" u="none" strike="noStrike" dirty="0">
                          <a:solidFill>
                            <a:srgbClr val="000000"/>
                          </a:solidFill>
                          <a:effectLst/>
                          <a:latin typeface="Calibri"/>
                        </a:rPr>
                        <a:t>3, 46, 60, 212</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endParaRPr lang="tr-TR" sz="1000" b="1" i="0" u="none" strike="noStrike" dirty="0">
                        <a:solidFill>
                          <a:srgbClr val="000000"/>
                        </a:solidFill>
                        <a:effectLst/>
                        <a:latin typeface="Calibri"/>
                      </a:endParaRP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1400" b="1" i="0" u="none" strike="noStrike" dirty="0">
                          <a:solidFill>
                            <a:srgbClr val="002060"/>
                          </a:solidFill>
                          <a:effectLst/>
                          <a:latin typeface="Calibri"/>
                        </a:rPr>
                        <a:t>56</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fontAlgn="ctr"/>
                      <a:r>
                        <a:rPr lang="tr-TR" sz="1000" b="0" i="0" u="none" strike="noStrike">
                          <a:solidFill>
                            <a:srgbClr val="000000"/>
                          </a:solidFill>
                          <a:effectLst/>
                          <a:latin typeface="Calibri"/>
                        </a:rPr>
                        <a:t> </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endParaRPr lang="tr-TR" sz="800" b="1" i="0" u="none" strike="noStrike" dirty="0">
                        <a:solidFill>
                          <a:srgbClr val="000000"/>
                        </a:solidFill>
                        <a:effectLst/>
                        <a:latin typeface="Calibri"/>
                      </a:endParaRP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tr-TR" sz="1400" b="1" i="0" u="none" strike="noStrike" dirty="0">
                          <a:solidFill>
                            <a:srgbClr val="002060"/>
                          </a:solidFill>
                          <a:effectLst/>
                          <a:latin typeface="Calibri"/>
                        </a:rPr>
                        <a:t>1.265.18</a:t>
                      </a:r>
                    </a:p>
                  </a:txBody>
                  <a:tcPr marL="8468" marR="8468"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r>
            </a:tbl>
          </a:graphicData>
        </a:graphic>
      </p:graphicFrame>
    </p:spTree>
    <p:extLst>
      <p:ext uri="{BB962C8B-B14F-4D97-AF65-F5344CB8AC3E}">
        <p14:creationId xmlns:p14="http://schemas.microsoft.com/office/powerpoint/2010/main" xmlns="" val="29782149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0 Metin kutusu"/>
          <p:cNvSpPr txBox="1">
            <a:spLocks noChangeArrowheads="1"/>
          </p:cNvSpPr>
          <p:nvPr/>
        </p:nvSpPr>
        <p:spPr bwMode="auto">
          <a:xfrm>
            <a:off x="783167" y="620713"/>
            <a:ext cx="10850033" cy="1200150"/>
          </a:xfrm>
          <a:prstGeom prst="rect">
            <a:avLst/>
          </a:prstGeom>
          <a:noFill/>
          <a:ln>
            <a:noFill/>
          </a:ln>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342900" indent="-342900" defTabSz="914400" eaLnBrk="1" fontAlgn="base" hangingPunct="1">
              <a:spcBef>
                <a:spcPct val="0"/>
              </a:spcBef>
              <a:spcAft>
                <a:spcPct val="0"/>
              </a:spcAft>
              <a:buFont typeface="Wingdings" panose="05000000000000000000" pitchFamily="2" charset="2"/>
              <a:buChar char="Ø"/>
              <a:defRPr/>
            </a:pPr>
            <a:r>
              <a:rPr lang="tr-TR" altLang="tr-TR" sz="2400" dirty="0">
                <a:solidFill>
                  <a:srgbClr val="C00000"/>
                </a:solidFill>
                <a:latin typeface="Calibri"/>
                <a:cs typeface="Arial" pitchFamily="34" charset="0"/>
              </a:rPr>
              <a:t>Meslek Liseli öğrencinin </a:t>
            </a:r>
            <a:r>
              <a:rPr lang="tr-TR" altLang="tr-TR" sz="2400" dirty="0" err="1">
                <a:solidFill>
                  <a:srgbClr val="C00000"/>
                </a:solidFill>
                <a:latin typeface="Calibri"/>
                <a:cs typeface="Arial" pitchFamily="34" charset="0"/>
              </a:rPr>
              <a:t>Önlisans</a:t>
            </a:r>
            <a:r>
              <a:rPr lang="tr-TR" altLang="tr-TR" sz="2400" dirty="0">
                <a:solidFill>
                  <a:srgbClr val="C00000"/>
                </a:solidFill>
                <a:latin typeface="Calibri"/>
                <a:cs typeface="Arial" pitchFamily="34" charset="0"/>
              </a:rPr>
              <a:t> Ek Puanlı Tercihi 1</a:t>
            </a:r>
            <a:endParaRPr lang="tr-TR" altLang="tr-TR" sz="2400" dirty="0">
              <a:solidFill>
                <a:prstClr val="black"/>
              </a:solidFill>
              <a:latin typeface="Calibri"/>
              <a:cs typeface="Arial" pitchFamily="34" charset="0"/>
            </a:endParaRPr>
          </a:p>
          <a:p>
            <a:pPr marL="342900" indent="-342900" defTabSz="914400" eaLnBrk="1" fontAlgn="base" hangingPunct="1">
              <a:spcBef>
                <a:spcPct val="0"/>
              </a:spcBef>
              <a:spcAft>
                <a:spcPct val="0"/>
              </a:spcAft>
              <a:buFont typeface="Wingdings" panose="05000000000000000000" pitchFamily="2" charset="2"/>
              <a:buChar char="Ø"/>
              <a:defRPr/>
            </a:pPr>
            <a:r>
              <a:rPr lang="tr-TR" altLang="tr-TR" sz="2400" dirty="0">
                <a:solidFill>
                  <a:prstClr val="black"/>
                </a:solidFill>
                <a:latin typeface="Calibri"/>
                <a:cs typeface="Arial" pitchFamily="34" charset="0"/>
              </a:rPr>
              <a:t> </a:t>
            </a:r>
            <a:r>
              <a:rPr lang="tr-TR" altLang="tr-TR" sz="2000" dirty="0">
                <a:solidFill>
                  <a:prstClr val="black"/>
                </a:solidFill>
                <a:latin typeface="Calibri"/>
                <a:cs typeface="Arial" pitchFamily="34" charset="0"/>
              </a:rPr>
              <a:t>Öğrenci Y-TYT 1.547bin     EKPUANLI: 1.259bin</a:t>
            </a:r>
          </a:p>
          <a:p>
            <a:pPr marL="342900" indent="-342900" defTabSz="914400" eaLnBrk="1" fontAlgn="base" hangingPunct="1">
              <a:spcBef>
                <a:spcPct val="0"/>
              </a:spcBef>
              <a:spcAft>
                <a:spcPct val="0"/>
              </a:spcAft>
              <a:buFont typeface="Wingdings" panose="05000000000000000000" pitchFamily="2" charset="2"/>
              <a:buChar char="Ø"/>
              <a:defRPr/>
            </a:pPr>
            <a:endParaRPr lang="tr-TR" altLang="tr-TR" sz="2400" dirty="0">
              <a:solidFill>
                <a:prstClr val="black"/>
              </a:solidFill>
              <a:latin typeface="Calibri"/>
              <a:cs typeface="Arial" pitchFamily="34" charset="0"/>
            </a:endParaRPr>
          </a:p>
        </p:txBody>
      </p:sp>
      <p:sp>
        <p:nvSpPr>
          <p:cNvPr id="192515" name="13 Slayt Numarası Yer Tutucusu"/>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DE5E48C9-D80F-41AF-820B-4784CE7025B0}" type="slidenum">
              <a:rPr lang="tr-TR" altLang="tr-TR" smtClean="0">
                <a:solidFill>
                  <a:srgbClr val="000000"/>
                </a:solidFill>
              </a:rPr>
              <a:pPr/>
              <a:t>49</a:t>
            </a:fld>
            <a:endParaRPr lang="tr-TR" altLang="tr-TR" smtClean="0">
              <a:solidFill>
                <a:srgbClr val="000000"/>
              </a:solidFill>
            </a:endParaRPr>
          </a:p>
        </p:txBody>
      </p:sp>
      <p:pic>
        <p:nvPicPr>
          <p:cNvPr id="19251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351617" y="1700213"/>
            <a:ext cx="9649883" cy="8177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92517" name="Dikdörtgen 1"/>
          <p:cNvSpPr>
            <a:spLocks noChangeArrowheads="1"/>
          </p:cNvSpPr>
          <p:nvPr/>
        </p:nvSpPr>
        <p:spPr bwMode="auto">
          <a:xfrm>
            <a:off x="190501" y="1700217"/>
            <a:ext cx="3361267" cy="2462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342900" indent="-342900" defTabSz="914400" fontAlgn="base">
              <a:spcBef>
                <a:spcPct val="0"/>
              </a:spcBef>
              <a:spcAft>
                <a:spcPct val="0"/>
              </a:spcAft>
              <a:buFont typeface="Wingdings" pitchFamily="2" charset="2"/>
              <a:buChar char="Ø"/>
            </a:pPr>
            <a:r>
              <a:rPr lang="tr-TR" altLang="tr-TR" smtClean="0">
                <a:solidFill>
                  <a:srgbClr val="000000"/>
                </a:solidFill>
                <a:latin typeface="Calibri" pitchFamily="34" charset="0"/>
                <a:cs typeface="Arial" pitchFamily="34" charset="0"/>
              </a:rPr>
              <a:t>Alanında 1.259bin , diğer alanlarda 1.547bin kullanılacak.</a:t>
            </a:r>
          </a:p>
          <a:p>
            <a:pPr marL="342900" indent="-342900" defTabSz="914400" fontAlgn="base">
              <a:spcBef>
                <a:spcPct val="0"/>
              </a:spcBef>
              <a:spcAft>
                <a:spcPct val="0"/>
              </a:spcAft>
              <a:buFont typeface="Wingdings" pitchFamily="2" charset="2"/>
              <a:buChar char="Ø"/>
            </a:pPr>
            <a:r>
              <a:rPr lang="tr-TR" altLang="tr-TR" smtClean="0">
                <a:solidFill>
                  <a:srgbClr val="000000"/>
                </a:solidFill>
                <a:latin typeface="Calibri" pitchFamily="34" charset="0"/>
                <a:cs typeface="Arial" pitchFamily="34" charset="0"/>
              </a:rPr>
              <a:t> örn: çocuk gelişim mezunu öğrenci</a:t>
            </a:r>
          </a:p>
          <a:p>
            <a:pPr marL="342900" indent="-342900" defTabSz="914400" fontAlgn="base">
              <a:spcBef>
                <a:spcPct val="0"/>
              </a:spcBef>
              <a:spcAft>
                <a:spcPct val="0"/>
              </a:spcAft>
              <a:buFont typeface="Wingdings" pitchFamily="2" charset="2"/>
              <a:buChar char="Ø"/>
            </a:pPr>
            <a:r>
              <a:rPr lang="tr-TR" altLang="tr-TR" sz="1600" smtClean="0">
                <a:solidFill>
                  <a:srgbClr val="C00000"/>
                </a:solidFill>
                <a:latin typeface="Calibri" pitchFamily="34" charset="0"/>
                <a:cs typeface="Arial" pitchFamily="34" charset="0"/>
              </a:rPr>
              <a:t>Çocuk gelişimi, çocuk koruma ve bakım ve sosyal hizmet bölümlerinde   1.259bin</a:t>
            </a:r>
          </a:p>
          <a:p>
            <a:pPr marL="342900" indent="-342900" defTabSz="914400" fontAlgn="base">
              <a:spcBef>
                <a:spcPct val="0"/>
              </a:spcBef>
              <a:spcAft>
                <a:spcPct val="0"/>
              </a:spcAft>
              <a:buFont typeface="Wingdings" pitchFamily="2" charset="2"/>
              <a:buChar char="Ø"/>
            </a:pPr>
            <a:r>
              <a:rPr lang="tr-TR" altLang="tr-TR" sz="1600" smtClean="0">
                <a:solidFill>
                  <a:srgbClr val="C00000"/>
                </a:solidFill>
                <a:latin typeface="Calibri" pitchFamily="34" charset="0"/>
                <a:cs typeface="Arial" pitchFamily="34" charset="0"/>
              </a:rPr>
              <a:t>Diğer bölülerde   ; 1.547bin</a:t>
            </a:r>
          </a:p>
        </p:txBody>
      </p:sp>
    </p:spTree>
    <p:extLst>
      <p:ext uri="{BB962C8B-B14F-4D97-AF65-F5344CB8AC3E}">
        <p14:creationId xmlns:p14="http://schemas.microsoft.com/office/powerpoint/2010/main" xmlns="" val="12663115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body" idx="1"/>
          </p:nvPr>
        </p:nvSpPr>
        <p:spPr>
          <a:xfrm>
            <a:off x="1149225" y="338754"/>
            <a:ext cx="11425767" cy="4238625"/>
          </a:xfrm>
        </p:spPr>
        <p:txBody>
          <a:bodyPr/>
          <a:lstStyle/>
          <a:p>
            <a:pPr marL="0" indent="0" eaLnBrk="1" hangingPunct="1">
              <a:spcBef>
                <a:spcPct val="0"/>
              </a:spcBef>
              <a:buFontTx/>
              <a:buNone/>
              <a:defRPr/>
            </a:pPr>
            <a:r>
              <a:rPr lang="tr-TR" altLang="tr-TR" sz="2800" b="1" dirty="0">
                <a:solidFill>
                  <a:srgbClr val="C00000"/>
                </a:solidFill>
                <a:latin typeface="Century Gothic" pitchFamily="34" charset="0"/>
              </a:rPr>
              <a:t>  </a:t>
            </a:r>
            <a:endParaRPr lang="tr-TR" altLang="tr-TR" sz="2800" b="1" dirty="0">
              <a:solidFill>
                <a:schemeClr val="accent4">
                  <a:lumMod val="95000"/>
                  <a:lumOff val="5000"/>
                </a:schemeClr>
              </a:solidFill>
              <a:latin typeface="Century Gothic" pitchFamily="34" charset="0"/>
            </a:endParaRPr>
          </a:p>
          <a:p>
            <a:pPr eaLnBrk="1" hangingPunct="1">
              <a:spcBef>
                <a:spcPct val="0"/>
              </a:spcBef>
              <a:buFont typeface="Wingdings" pitchFamily="2" charset="2"/>
              <a:buChar char="Ø"/>
              <a:defRPr/>
            </a:pPr>
            <a:r>
              <a:rPr lang="tr-TR" sz="2000" b="1" dirty="0">
                <a:solidFill>
                  <a:srgbClr val="C00000"/>
                </a:solidFill>
              </a:rPr>
              <a:t>BAŞARI SIRASI DÜŞÜK OLAN PROGRAMLARDA SIRALARDA DEĞİŞKENLİK DAHA </a:t>
            </a:r>
            <a:r>
              <a:rPr lang="tr-TR" sz="2000" b="1" dirty="0" smtClean="0">
                <a:solidFill>
                  <a:srgbClr val="C00000"/>
                </a:solidFill>
              </a:rPr>
              <a:t>             FAZLA </a:t>
            </a:r>
            <a:r>
              <a:rPr lang="tr-TR" sz="2000" b="1" dirty="0">
                <a:solidFill>
                  <a:srgbClr val="C00000"/>
                </a:solidFill>
              </a:rPr>
              <a:t>OLUR</a:t>
            </a:r>
          </a:p>
          <a:p>
            <a:pPr eaLnBrk="1" hangingPunct="1">
              <a:spcBef>
                <a:spcPct val="0"/>
              </a:spcBef>
              <a:buFont typeface="Wingdings" pitchFamily="2" charset="2"/>
              <a:buChar char="Ø"/>
              <a:defRPr/>
            </a:pPr>
            <a:endParaRPr lang="tr-TR" altLang="tr-TR" sz="2000" b="1" dirty="0">
              <a:solidFill>
                <a:srgbClr val="C00000"/>
              </a:solidFill>
              <a:latin typeface="Century Gothic" pitchFamily="34" charset="0"/>
            </a:endParaRPr>
          </a:p>
          <a:p>
            <a:pPr>
              <a:buFontTx/>
              <a:buNone/>
              <a:defRPr/>
            </a:pPr>
            <a:r>
              <a:rPr lang="tr-TR" sz="1800" b="1" dirty="0">
                <a:solidFill>
                  <a:srgbClr val="002060"/>
                </a:solidFill>
              </a:rPr>
              <a:t>Örnek: </a:t>
            </a:r>
            <a:r>
              <a:rPr lang="tr-TR" sz="1800" b="1" dirty="0" err="1">
                <a:solidFill>
                  <a:srgbClr val="002060"/>
                </a:solidFill>
              </a:rPr>
              <a:t>Onsekiz</a:t>
            </a:r>
            <a:r>
              <a:rPr lang="tr-TR" sz="1800" b="1" dirty="0">
                <a:solidFill>
                  <a:srgbClr val="002060"/>
                </a:solidFill>
              </a:rPr>
              <a:t> Mart </a:t>
            </a:r>
            <a:r>
              <a:rPr lang="tr-TR" sz="1800" b="1" dirty="0" err="1">
                <a:solidFill>
                  <a:srgbClr val="002060"/>
                </a:solidFill>
              </a:rPr>
              <a:t>Üni</a:t>
            </a:r>
            <a:r>
              <a:rPr lang="tr-TR" sz="1800" b="1" dirty="0">
                <a:solidFill>
                  <a:srgbClr val="002060"/>
                </a:solidFill>
              </a:rPr>
              <a:t>. İktisat yıllara göre başarı sırası</a:t>
            </a:r>
          </a:p>
          <a:p>
            <a:pPr>
              <a:buFontTx/>
              <a:buNone/>
              <a:defRPr/>
            </a:pPr>
            <a:r>
              <a:rPr lang="tr-TR" sz="1800" b="1" dirty="0"/>
              <a:t> Yılı: </a:t>
            </a:r>
            <a:r>
              <a:rPr lang="tr-TR" sz="1800" b="1" dirty="0" smtClean="0"/>
              <a:t>   </a:t>
            </a:r>
            <a:r>
              <a:rPr lang="tr-TR" sz="1800" b="1" dirty="0" smtClean="0">
                <a:solidFill>
                  <a:srgbClr val="C00000"/>
                </a:solidFill>
              </a:rPr>
              <a:t>2017      2018      </a:t>
            </a:r>
            <a:r>
              <a:rPr lang="tr-TR" sz="1800" b="1" dirty="0">
                <a:solidFill>
                  <a:srgbClr val="C00000"/>
                </a:solidFill>
              </a:rPr>
              <a:t>2019         2020         </a:t>
            </a:r>
            <a:r>
              <a:rPr lang="tr-TR" sz="1800" b="1" dirty="0" smtClean="0">
                <a:solidFill>
                  <a:srgbClr val="C00000"/>
                </a:solidFill>
              </a:rPr>
              <a:t>2021          2022</a:t>
            </a:r>
            <a:endParaRPr lang="tr-TR" sz="1800" b="1" dirty="0">
              <a:solidFill>
                <a:srgbClr val="C00000"/>
              </a:solidFill>
            </a:endParaRPr>
          </a:p>
          <a:p>
            <a:pPr>
              <a:buFontTx/>
              <a:buNone/>
              <a:defRPr/>
            </a:pPr>
            <a:r>
              <a:rPr lang="tr-TR" sz="1800" b="1" dirty="0"/>
              <a:t>Sırası: </a:t>
            </a:r>
            <a:r>
              <a:rPr lang="tr-TR" sz="1800" b="1" dirty="0" smtClean="0"/>
              <a:t>278bin     </a:t>
            </a:r>
            <a:r>
              <a:rPr lang="tr-TR" sz="1800" b="1" dirty="0"/>
              <a:t>571bin    515bin    517bin      </a:t>
            </a:r>
            <a:r>
              <a:rPr lang="tr-TR" sz="1800" b="1" dirty="0" smtClean="0"/>
              <a:t>562bin      626bin</a:t>
            </a:r>
            <a:endParaRPr lang="tr-TR" sz="1800" b="1" dirty="0"/>
          </a:p>
          <a:p>
            <a:pPr>
              <a:buFontTx/>
              <a:buNone/>
              <a:defRPr/>
            </a:pPr>
            <a:endParaRPr lang="tr-TR" sz="1800" b="1" dirty="0"/>
          </a:p>
          <a:p>
            <a:pPr>
              <a:buFontTx/>
              <a:buNone/>
              <a:defRPr/>
            </a:pPr>
            <a:endParaRPr lang="tr-TR" sz="1800" b="1" dirty="0"/>
          </a:p>
          <a:p>
            <a:pPr>
              <a:buFontTx/>
              <a:buNone/>
              <a:defRPr/>
            </a:pPr>
            <a:r>
              <a:rPr lang="tr-TR" sz="1800" b="1" dirty="0">
                <a:solidFill>
                  <a:srgbClr val="002060"/>
                </a:solidFill>
              </a:rPr>
              <a:t>Örnek: Pamukkale </a:t>
            </a:r>
            <a:r>
              <a:rPr lang="tr-TR" sz="1800" b="1" dirty="0" err="1">
                <a:solidFill>
                  <a:srgbClr val="002060"/>
                </a:solidFill>
              </a:rPr>
              <a:t>Üni</a:t>
            </a:r>
            <a:r>
              <a:rPr lang="tr-TR" sz="1800" b="1" dirty="0">
                <a:solidFill>
                  <a:srgbClr val="002060"/>
                </a:solidFill>
              </a:rPr>
              <a:t>. Sosyoloji bölümü yıllara göre başarı sırası</a:t>
            </a:r>
          </a:p>
          <a:p>
            <a:pPr>
              <a:buFontTx/>
              <a:buNone/>
              <a:defRPr/>
            </a:pPr>
            <a:r>
              <a:rPr lang="tr-TR" sz="1800" b="1" dirty="0"/>
              <a:t>Yılı: 	 </a:t>
            </a:r>
            <a:r>
              <a:rPr lang="tr-TR" sz="1800" b="1" dirty="0">
                <a:solidFill>
                  <a:srgbClr val="C00000"/>
                </a:solidFill>
              </a:rPr>
              <a:t>2017        2018        2019         2020      </a:t>
            </a:r>
            <a:r>
              <a:rPr lang="tr-TR" sz="1800" b="1" dirty="0" smtClean="0">
                <a:solidFill>
                  <a:srgbClr val="C00000"/>
                </a:solidFill>
              </a:rPr>
              <a:t>  2021         2022</a:t>
            </a:r>
            <a:endParaRPr lang="tr-TR" sz="1800" b="1" dirty="0">
              <a:solidFill>
                <a:srgbClr val="C00000"/>
              </a:solidFill>
            </a:endParaRPr>
          </a:p>
          <a:p>
            <a:pPr>
              <a:buFontTx/>
              <a:buNone/>
              <a:defRPr/>
            </a:pPr>
            <a:r>
              <a:rPr lang="tr-TR" sz="1800" b="1" dirty="0"/>
              <a:t>Sırası:    205bin     440bin     430bin     473bin      </a:t>
            </a:r>
            <a:r>
              <a:rPr lang="tr-TR" sz="1800" b="1" dirty="0" smtClean="0"/>
              <a:t>553bin        518bin</a:t>
            </a:r>
            <a:endParaRPr lang="tr-TR" sz="1800" b="1" dirty="0"/>
          </a:p>
          <a:p>
            <a:pPr eaLnBrk="1" hangingPunct="1">
              <a:spcBef>
                <a:spcPct val="0"/>
              </a:spcBef>
              <a:buFont typeface="Wingdings" pitchFamily="2" charset="2"/>
              <a:buChar char="Ø"/>
              <a:defRPr/>
            </a:pPr>
            <a:endParaRPr lang="tr-TR" altLang="tr-TR" sz="2000" b="1" dirty="0">
              <a:solidFill>
                <a:schemeClr val="accent4">
                  <a:lumMod val="95000"/>
                  <a:lumOff val="5000"/>
                </a:schemeClr>
              </a:solidFill>
              <a:latin typeface="Century Gothic" pitchFamily="34" charset="0"/>
            </a:endParaRPr>
          </a:p>
        </p:txBody>
      </p:sp>
    </p:spTree>
    <p:extLst>
      <p:ext uri="{BB962C8B-B14F-4D97-AF65-F5344CB8AC3E}">
        <p14:creationId xmlns:p14="http://schemas.microsoft.com/office/powerpoint/2010/main" xmlns="" val="88918482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0 Metin kutusu"/>
          <p:cNvSpPr txBox="1">
            <a:spLocks noChangeArrowheads="1"/>
          </p:cNvSpPr>
          <p:nvPr/>
        </p:nvSpPr>
        <p:spPr bwMode="auto">
          <a:xfrm>
            <a:off x="438150" y="1412877"/>
            <a:ext cx="10945283" cy="1477963"/>
          </a:xfrm>
          <a:prstGeom prst="rect">
            <a:avLst/>
          </a:prstGeom>
          <a:noFill/>
          <a:ln>
            <a:noFill/>
          </a:ln>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342900" indent="-342900" defTabSz="914400" eaLnBrk="1" fontAlgn="base" hangingPunct="1">
              <a:spcBef>
                <a:spcPct val="0"/>
              </a:spcBef>
              <a:spcAft>
                <a:spcPct val="0"/>
              </a:spcAft>
              <a:buFont typeface="Wingdings" panose="05000000000000000000" pitchFamily="2" charset="2"/>
              <a:buChar char="Ø"/>
              <a:defRPr/>
            </a:pPr>
            <a:r>
              <a:rPr lang="tr-TR" altLang="tr-TR" sz="2000" dirty="0" err="1">
                <a:solidFill>
                  <a:srgbClr val="C00000"/>
                </a:solidFill>
                <a:latin typeface="Calibri"/>
                <a:cs typeface="Arial" pitchFamily="34" charset="0"/>
              </a:rPr>
              <a:t>Önlisans</a:t>
            </a:r>
            <a:r>
              <a:rPr lang="tr-TR" altLang="tr-TR" sz="2000" dirty="0">
                <a:solidFill>
                  <a:srgbClr val="C00000"/>
                </a:solidFill>
                <a:latin typeface="Calibri"/>
                <a:cs typeface="Arial" pitchFamily="34" charset="0"/>
              </a:rPr>
              <a:t> Ek Puanlı Tercih 2</a:t>
            </a:r>
            <a:endParaRPr lang="tr-TR" altLang="tr-TR" sz="2000" dirty="0">
              <a:solidFill>
                <a:prstClr val="black"/>
              </a:solidFill>
              <a:latin typeface="Calibri"/>
              <a:cs typeface="Arial" pitchFamily="34" charset="0"/>
            </a:endParaRPr>
          </a:p>
          <a:p>
            <a:pPr marL="342900" indent="-342900" defTabSz="914400" eaLnBrk="1" fontAlgn="base" hangingPunct="1">
              <a:spcBef>
                <a:spcPct val="0"/>
              </a:spcBef>
              <a:spcAft>
                <a:spcPct val="0"/>
              </a:spcAft>
              <a:buFont typeface="Wingdings" panose="05000000000000000000" pitchFamily="2" charset="2"/>
              <a:buChar char="Ø"/>
              <a:defRPr/>
            </a:pPr>
            <a:r>
              <a:rPr lang="tr-TR" altLang="tr-TR" sz="2000" dirty="0">
                <a:solidFill>
                  <a:prstClr val="black"/>
                </a:solidFill>
                <a:latin typeface="Calibri"/>
                <a:cs typeface="Arial" pitchFamily="34" charset="0"/>
              </a:rPr>
              <a:t> Öğrenci </a:t>
            </a:r>
            <a:r>
              <a:rPr lang="tr-TR" altLang="tr-TR" sz="1800" dirty="0">
                <a:solidFill>
                  <a:prstClr val="black"/>
                </a:solidFill>
                <a:latin typeface="Calibri"/>
                <a:cs typeface="Arial" pitchFamily="34" charset="0"/>
              </a:rPr>
              <a:t>Alanında 991bin , diğer alanlarda 1.337bin kullanılacak.</a:t>
            </a:r>
          </a:p>
          <a:p>
            <a:pPr marL="342900" indent="-342900" defTabSz="914400" eaLnBrk="1" fontAlgn="base" hangingPunct="1">
              <a:spcBef>
                <a:spcPct val="0"/>
              </a:spcBef>
              <a:spcAft>
                <a:spcPct val="0"/>
              </a:spcAft>
              <a:buFont typeface="Wingdings" panose="05000000000000000000" pitchFamily="2" charset="2"/>
              <a:buChar char="Ø"/>
              <a:defRPr/>
            </a:pPr>
            <a:r>
              <a:rPr lang="tr-TR" altLang="tr-TR" sz="1800" dirty="0">
                <a:solidFill>
                  <a:prstClr val="black"/>
                </a:solidFill>
                <a:latin typeface="Calibri"/>
                <a:cs typeface="Arial" pitchFamily="34" charset="0"/>
              </a:rPr>
              <a:t> </a:t>
            </a:r>
            <a:r>
              <a:rPr lang="tr-TR" altLang="tr-TR" sz="1800" dirty="0" err="1">
                <a:solidFill>
                  <a:prstClr val="black"/>
                </a:solidFill>
                <a:latin typeface="Calibri"/>
                <a:cs typeface="Arial" pitchFamily="34" charset="0"/>
              </a:rPr>
              <a:t>örn</a:t>
            </a:r>
            <a:r>
              <a:rPr lang="tr-TR" altLang="tr-TR" sz="1800" dirty="0">
                <a:solidFill>
                  <a:prstClr val="black"/>
                </a:solidFill>
                <a:latin typeface="Calibri"/>
                <a:cs typeface="Arial" pitchFamily="34" charset="0"/>
              </a:rPr>
              <a:t>: öğrenci Adalet alanı mezunu</a:t>
            </a:r>
          </a:p>
          <a:p>
            <a:pPr marL="342900" indent="-342900" defTabSz="914400" eaLnBrk="1" fontAlgn="base" hangingPunct="1">
              <a:spcBef>
                <a:spcPct val="0"/>
              </a:spcBef>
              <a:spcAft>
                <a:spcPct val="0"/>
              </a:spcAft>
              <a:buFont typeface="Wingdings" panose="05000000000000000000" pitchFamily="2" charset="2"/>
              <a:buChar char="Ø"/>
              <a:defRPr/>
            </a:pPr>
            <a:r>
              <a:rPr lang="tr-TR" altLang="tr-TR" sz="1600" dirty="0">
                <a:solidFill>
                  <a:srgbClr val="C00000"/>
                </a:solidFill>
                <a:latin typeface="Calibri"/>
                <a:cs typeface="Arial" pitchFamily="34" charset="0"/>
              </a:rPr>
              <a:t>Adalet, Nüfus ve Vatandaşlık, Sosyal Güvenlik, Özel Güvenlik ve Koruma </a:t>
            </a:r>
            <a:r>
              <a:rPr lang="tr-TR" altLang="tr-TR" sz="1600" dirty="0">
                <a:solidFill>
                  <a:prstClr val="black"/>
                </a:solidFill>
                <a:latin typeface="Calibri"/>
                <a:cs typeface="Arial" pitchFamily="34" charset="0"/>
              </a:rPr>
              <a:t>tercihlerinde:</a:t>
            </a:r>
            <a:r>
              <a:rPr lang="tr-TR" altLang="tr-TR" sz="1600" dirty="0">
                <a:solidFill>
                  <a:srgbClr val="C00000"/>
                </a:solidFill>
                <a:latin typeface="Calibri"/>
                <a:cs typeface="Arial" pitchFamily="34" charset="0"/>
              </a:rPr>
              <a:t> </a:t>
            </a:r>
            <a:r>
              <a:rPr lang="tr-TR" altLang="tr-TR" sz="1600" dirty="0">
                <a:solidFill>
                  <a:prstClr val="black"/>
                </a:solidFill>
                <a:latin typeface="Calibri"/>
                <a:cs typeface="Arial" pitchFamily="34" charset="0"/>
              </a:rPr>
              <a:t>991bin</a:t>
            </a:r>
          </a:p>
          <a:p>
            <a:pPr marL="342900" indent="-342900" defTabSz="914400" eaLnBrk="1" fontAlgn="base" hangingPunct="1">
              <a:spcBef>
                <a:spcPct val="0"/>
              </a:spcBef>
              <a:spcAft>
                <a:spcPct val="0"/>
              </a:spcAft>
              <a:buFont typeface="Wingdings" panose="05000000000000000000" pitchFamily="2" charset="2"/>
              <a:buChar char="Ø"/>
              <a:defRPr/>
            </a:pPr>
            <a:r>
              <a:rPr lang="tr-TR" altLang="tr-TR" sz="1600" dirty="0">
                <a:solidFill>
                  <a:srgbClr val="C00000"/>
                </a:solidFill>
                <a:latin typeface="Calibri"/>
                <a:cs typeface="Arial" pitchFamily="34" charset="0"/>
              </a:rPr>
              <a:t>Diğer bölüm tercihlerinde   ; </a:t>
            </a:r>
            <a:r>
              <a:rPr lang="tr-TR" altLang="tr-TR" sz="1600" dirty="0">
                <a:solidFill>
                  <a:prstClr val="black"/>
                </a:solidFill>
                <a:latin typeface="Calibri"/>
                <a:cs typeface="Arial" pitchFamily="34" charset="0"/>
              </a:rPr>
              <a:t>1.337bin</a:t>
            </a:r>
          </a:p>
        </p:txBody>
      </p:sp>
      <p:sp>
        <p:nvSpPr>
          <p:cNvPr id="194563" name="13 Slayt Numarası Yer Tutucusu"/>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D12F8595-6B9F-4A31-8278-3BF43556F07B}" type="slidenum">
              <a:rPr lang="tr-TR" altLang="tr-TR" smtClean="0">
                <a:solidFill>
                  <a:srgbClr val="000000"/>
                </a:solidFill>
              </a:rPr>
              <a:pPr/>
              <a:t>50</a:t>
            </a:fld>
            <a:endParaRPr lang="tr-TR" altLang="tr-TR" smtClean="0">
              <a:solidFill>
                <a:srgbClr val="000000"/>
              </a:solidFill>
            </a:endParaRPr>
          </a:p>
        </p:txBody>
      </p:sp>
      <p:pic>
        <p:nvPicPr>
          <p:cNvPr id="194564"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89051" y="3429004"/>
            <a:ext cx="9326033" cy="22209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2794239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ayt Numarası Yer Tutucusu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08D90882-EF91-4AF3-B4C3-2D7A943BB75A}" type="slidenum">
              <a:rPr lang="tr-TR" altLang="tr-TR" smtClean="0">
                <a:solidFill>
                  <a:srgbClr val="FFFFFF"/>
                </a:solidFill>
              </a:rPr>
              <a:pPr/>
              <a:t>51</a:t>
            </a:fld>
            <a:endParaRPr lang="tr-TR" altLang="tr-TR" smtClean="0">
              <a:solidFill>
                <a:srgbClr val="FFFFFF"/>
              </a:solidFill>
            </a:endParaRPr>
          </a:p>
        </p:txBody>
      </p:sp>
      <p:pic>
        <p:nvPicPr>
          <p:cNvPr id="195587"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39184" y="587375"/>
            <a:ext cx="11328400" cy="6010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7208587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10 Metin kutusu"/>
          <p:cNvSpPr txBox="1">
            <a:spLocks noChangeArrowheads="1"/>
          </p:cNvSpPr>
          <p:nvPr/>
        </p:nvSpPr>
        <p:spPr bwMode="auto">
          <a:xfrm>
            <a:off x="1102795" y="2205039"/>
            <a:ext cx="10850033" cy="27022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0" fontAlgn="base" hangingPunct="0">
              <a:lnSpc>
                <a:spcPct val="115000"/>
              </a:lnSpc>
              <a:spcBef>
                <a:spcPct val="20000"/>
              </a:spcBef>
              <a:spcAft>
                <a:spcPts val="1000"/>
              </a:spcAft>
            </a:pPr>
            <a:r>
              <a:rPr lang="tr-TR" altLang="tr-TR" sz="2000" b="1" smtClean="0">
                <a:solidFill>
                  <a:srgbClr val="C00000"/>
                </a:solidFill>
                <a:latin typeface="Times New Roman" pitchFamily="18" charset="0"/>
                <a:ea typeface="Calibri" pitchFamily="34" charset="0"/>
                <a:cs typeface="Times New Roman" pitchFamily="18" charset="0"/>
              </a:rPr>
              <a:t>ESKİ ÖĞRETMEN LİSESİ MEZUNLARININ TERCİHİ</a:t>
            </a:r>
          </a:p>
          <a:p>
            <a:pPr defTabSz="914400" eaLnBrk="0" fontAlgn="base" hangingPunct="0">
              <a:lnSpc>
                <a:spcPct val="115000"/>
              </a:lnSpc>
              <a:spcBef>
                <a:spcPct val="20000"/>
              </a:spcBef>
              <a:spcAft>
                <a:spcPts val="1000"/>
              </a:spcAft>
              <a:buFontTx/>
              <a:buChar char="•"/>
            </a:pPr>
            <a:r>
              <a:rPr lang="tr-TR" altLang="tr-TR" sz="2000" smtClean="0">
                <a:solidFill>
                  <a:srgbClr val="000000"/>
                </a:solidFill>
                <a:latin typeface="Times New Roman" pitchFamily="18" charset="0"/>
                <a:ea typeface="Calibri" pitchFamily="34" charset="0"/>
                <a:cs typeface="Times New Roman" pitchFamily="18" charset="0"/>
              </a:rPr>
              <a:t>Tablo 6A’da, Tablo 6B.’de yer alan programlar için ek puanlar, 30.03.2012 tarihi itibarıyla bir mesleğe yönelik program uygulayan ortaöğretim kurumlarda kayıtlı öğrenciler için uygulanır.</a:t>
            </a:r>
          </a:p>
          <a:p>
            <a:pPr defTabSz="914400" eaLnBrk="0" fontAlgn="base" hangingPunct="0">
              <a:lnSpc>
                <a:spcPct val="115000"/>
              </a:lnSpc>
              <a:spcBef>
                <a:spcPct val="20000"/>
              </a:spcBef>
              <a:spcAft>
                <a:spcPts val="1000"/>
              </a:spcAft>
              <a:buFontTx/>
              <a:buChar char="•"/>
            </a:pPr>
            <a:r>
              <a:rPr lang="tr-TR" altLang="tr-TR" sz="2000" smtClean="0">
                <a:solidFill>
                  <a:srgbClr val="000000"/>
                </a:solidFill>
                <a:latin typeface="Times New Roman" pitchFamily="18" charset="0"/>
                <a:ea typeface="Calibri" pitchFamily="34" charset="0"/>
                <a:cs typeface="Times New Roman" pitchFamily="18" charset="0"/>
              </a:rPr>
              <a:t>30.03.2012 tarihinden sonra kayıt olan adaylar için </a:t>
            </a:r>
            <a:r>
              <a:rPr lang="es-ES" altLang="tr-TR" sz="2000" smtClean="0">
                <a:solidFill>
                  <a:srgbClr val="000000"/>
                </a:solidFill>
                <a:latin typeface="Times New Roman" pitchFamily="18" charset="0"/>
                <a:ea typeface="Calibri" pitchFamily="34" charset="0"/>
                <a:cs typeface="Times New Roman" pitchFamily="18" charset="0"/>
              </a:rPr>
              <a:t>Tablo </a:t>
            </a:r>
            <a:r>
              <a:rPr lang="tr-TR" altLang="tr-TR" sz="2000" smtClean="0">
                <a:solidFill>
                  <a:srgbClr val="000000"/>
                </a:solidFill>
                <a:latin typeface="Times New Roman" pitchFamily="18" charset="0"/>
                <a:ea typeface="Calibri" pitchFamily="34" charset="0"/>
                <a:cs typeface="Times New Roman" pitchFamily="18" charset="0"/>
              </a:rPr>
              <a:t>6</a:t>
            </a:r>
            <a:r>
              <a:rPr lang="es-ES" altLang="tr-TR" sz="2000" smtClean="0">
                <a:solidFill>
                  <a:srgbClr val="000000"/>
                </a:solidFill>
                <a:latin typeface="Times New Roman" pitchFamily="18" charset="0"/>
                <a:ea typeface="Calibri" pitchFamily="34" charset="0"/>
                <a:cs typeface="Times New Roman" pitchFamily="18" charset="0"/>
              </a:rPr>
              <a:t>A ve Tablo </a:t>
            </a:r>
            <a:r>
              <a:rPr lang="tr-TR" altLang="tr-TR" sz="2000" smtClean="0">
                <a:solidFill>
                  <a:srgbClr val="000000"/>
                </a:solidFill>
                <a:latin typeface="Times New Roman" pitchFamily="18" charset="0"/>
                <a:ea typeface="Calibri" pitchFamily="34" charset="0"/>
                <a:cs typeface="Times New Roman" pitchFamily="18" charset="0"/>
              </a:rPr>
              <a:t>6</a:t>
            </a:r>
            <a:r>
              <a:rPr lang="es-ES" altLang="tr-TR" sz="2000" smtClean="0">
                <a:solidFill>
                  <a:srgbClr val="000000"/>
                </a:solidFill>
                <a:latin typeface="Times New Roman" pitchFamily="18" charset="0"/>
                <a:ea typeface="Calibri" pitchFamily="34" charset="0"/>
                <a:cs typeface="Times New Roman" pitchFamily="18" charset="0"/>
              </a:rPr>
              <a:t>B </a:t>
            </a:r>
            <a:r>
              <a:rPr lang="tr-TR" altLang="tr-TR" sz="2000" smtClean="0">
                <a:solidFill>
                  <a:srgbClr val="000000"/>
                </a:solidFill>
                <a:latin typeface="Times New Roman" pitchFamily="18" charset="0"/>
                <a:ea typeface="Calibri" pitchFamily="34" charset="0"/>
                <a:cs typeface="Times New Roman" pitchFamily="18" charset="0"/>
              </a:rPr>
              <a:t>kapsamında ek puan hesaplanmayacaktır. </a:t>
            </a:r>
            <a:endParaRPr lang="tr-TR" altLang="tr-TR" sz="2000" b="1" smtClean="0">
              <a:solidFill>
                <a:srgbClr val="C00000"/>
              </a:solidFill>
              <a:latin typeface="Times New Roman" pitchFamily="18" charset="0"/>
              <a:ea typeface="Calibri" pitchFamily="34" charset="0"/>
              <a:cs typeface="Times New Roman" pitchFamily="18" charset="0"/>
            </a:endParaRPr>
          </a:p>
          <a:p>
            <a:pPr defTabSz="914400" eaLnBrk="0" fontAlgn="base" hangingPunct="0">
              <a:lnSpc>
                <a:spcPct val="115000"/>
              </a:lnSpc>
              <a:spcBef>
                <a:spcPct val="20000"/>
              </a:spcBef>
              <a:spcAft>
                <a:spcPts val="1000"/>
              </a:spcAft>
            </a:pPr>
            <a:endParaRPr lang="tr-TR" altLang="tr-TR" sz="1600" smtClean="0">
              <a:solidFill>
                <a:srgbClr val="C00000"/>
              </a:solidFill>
              <a:latin typeface="Times New Roman" pitchFamily="18" charset="0"/>
              <a:ea typeface="Calibri" pitchFamily="34" charset="0"/>
              <a:cs typeface="Times New Roman" pitchFamily="18" charset="0"/>
            </a:endParaRPr>
          </a:p>
        </p:txBody>
      </p:sp>
      <p:sp>
        <p:nvSpPr>
          <p:cNvPr id="196611" name="13 Slayt Numarası Yer Tutucusu"/>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95EA3CB-21FE-4A3C-BFC3-F96A0B3AC45E}" type="slidenum">
              <a:rPr lang="tr-TR" altLang="tr-TR" smtClean="0">
                <a:solidFill>
                  <a:srgbClr val="000000"/>
                </a:solidFill>
              </a:rPr>
              <a:pPr eaLnBrk="1" hangingPunct="1"/>
              <a:t>52</a:t>
            </a:fld>
            <a:endParaRPr lang="tr-TR" altLang="tr-TR" smtClean="0">
              <a:solidFill>
                <a:srgbClr val="000000"/>
              </a:solidFill>
            </a:endParaRPr>
          </a:p>
        </p:txBody>
      </p:sp>
    </p:spTree>
    <p:extLst>
      <p:ext uri="{BB962C8B-B14F-4D97-AF65-F5344CB8AC3E}">
        <p14:creationId xmlns:p14="http://schemas.microsoft.com/office/powerpoint/2010/main" xmlns="" val="132331532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ayt Numarası Yer Tutucusu 1"/>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46B60BDF-137E-4E9C-AADD-470127551897}" type="slidenum">
              <a:rPr lang="tr-TR" altLang="tr-TR" smtClean="0">
                <a:solidFill>
                  <a:srgbClr val="000000"/>
                </a:solidFill>
              </a:rPr>
              <a:pPr/>
              <a:t>53</a:t>
            </a:fld>
            <a:endParaRPr lang="tr-TR" altLang="tr-TR" smtClean="0">
              <a:solidFill>
                <a:srgbClr val="000000"/>
              </a:solidFill>
            </a:endParaRPr>
          </a:p>
        </p:txBody>
      </p:sp>
      <p:pic>
        <p:nvPicPr>
          <p:cNvPr id="197635"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12284" y="333375"/>
            <a:ext cx="9601200" cy="7632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143737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0 Metin kutusu"/>
          <p:cNvSpPr txBox="1">
            <a:spLocks noChangeArrowheads="1"/>
          </p:cNvSpPr>
          <p:nvPr/>
        </p:nvSpPr>
        <p:spPr bwMode="auto">
          <a:xfrm>
            <a:off x="783167" y="1125675"/>
            <a:ext cx="10850033" cy="954087"/>
          </a:xfrm>
          <a:prstGeom prst="rect">
            <a:avLst/>
          </a:prstGeom>
          <a:noFill/>
          <a:ln>
            <a:noFill/>
          </a:ln>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342900" indent="-342900" defTabSz="914400" eaLnBrk="1" fontAlgn="base" hangingPunct="1">
              <a:spcBef>
                <a:spcPct val="0"/>
              </a:spcBef>
              <a:spcAft>
                <a:spcPct val="0"/>
              </a:spcAft>
              <a:buFont typeface="Wingdings" panose="05000000000000000000" pitchFamily="2" charset="2"/>
              <a:buChar char="Ø"/>
              <a:defRPr/>
            </a:pPr>
            <a:r>
              <a:rPr lang="tr-TR" altLang="tr-TR" sz="2800" dirty="0">
                <a:solidFill>
                  <a:srgbClr val="C00000"/>
                </a:solidFill>
                <a:latin typeface="Calibri"/>
                <a:cs typeface="Arial" charset="0"/>
              </a:rPr>
              <a:t>Eski Öğretmen  Lisesi mezunlarının tercihleri</a:t>
            </a:r>
          </a:p>
          <a:p>
            <a:pPr defTabSz="914400" eaLnBrk="1" fontAlgn="base" hangingPunct="1">
              <a:spcBef>
                <a:spcPct val="0"/>
              </a:spcBef>
              <a:spcAft>
                <a:spcPct val="0"/>
              </a:spcAft>
              <a:buFontTx/>
              <a:buNone/>
              <a:defRPr/>
            </a:pPr>
            <a:endParaRPr lang="tr-TR" altLang="tr-TR" sz="2800" dirty="0">
              <a:solidFill>
                <a:prstClr val="black"/>
              </a:solidFill>
              <a:latin typeface="Calibri"/>
              <a:cs typeface="Arial" charset="0"/>
            </a:endParaRPr>
          </a:p>
        </p:txBody>
      </p:sp>
      <p:sp>
        <p:nvSpPr>
          <p:cNvPr id="198659" name="13 Slayt Numarası Yer Tutucusu"/>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B453AF17-CD40-426E-A331-BDB19B33122C}" type="slidenum">
              <a:rPr lang="tr-TR" altLang="tr-TR" smtClean="0">
                <a:solidFill>
                  <a:srgbClr val="000000"/>
                </a:solidFill>
              </a:rPr>
              <a:pPr/>
              <a:t>54</a:t>
            </a:fld>
            <a:endParaRPr lang="tr-TR" altLang="tr-TR" smtClean="0">
              <a:solidFill>
                <a:srgbClr val="000000"/>
              </a:solidFill>
            </a:endParaRPr>
          </a:p>
        </p:txBody>
      </p:sp>
      <p:pic>
        <p:nvPicPr>
          <p:cNvPr id="19866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83166" y="2060575"/>
            <a:ext cx="10320867" cy="2514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1803270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ayt Numarası Yer Tutucusu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CB235CBC-6E81-4698-AC3F-AEC61D232E31}" type="slidenum">
              <a:rPr lang="tr-TR" altLang="tr-TR" smtClean="0">
                <a:solidFill>
                  <a:srgbClr val="FFFFFF"/>
                </a:solidFill>
              </a:rPr>
              <a:pPr/>
              <a:t>55</a:t>
            </a:fld>
            <a:endParaRPr lang="tr-TR" altLang="tr-TR" smtClean="0">
              <a:solidFill>
                <a:srgbClr val="FFFFFF"/>
              </a:solidFill>
            </a:endParaRPr>
          </a:p>
        </p:txBody>
      </p:sp>
      <p:pic>
        <p:nvPicPr>
          <p:cNvPr id="199683"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31800" y="765175"/>
            <a:ext cx="11235267" cy="55197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9923848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ayt Numarası Yer Tutucusu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2A1C7EF4-4C37-48E9-A532-809645FF7E70}" type="slidenum">
              <a:rPr lang="tr-TR" altLang="tr-TR" smtClean="0">
                <a:solidFill>
                  <a:srgbClr val="FFFFFF"/>
                </a:solidFill>
              </a:rPr>
              <a:pPr/>
              <a:t>56</a:t>
            </a:fld>
            <a:endParaRPr lang="tr-TR" altLang="tr-TR" smtClean="0">
              <a:solidFill>
                <a:srgbClr val="FFFFFF"/>
              </a:solidFill>
            </a:endParaRPr>
          </a:p>
        </p:txBody>
      </p:sp>
      <p:pic>
        <p:nvPicPr>
          <p:cNvPr id="200707"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34433" y="692150"/>
            <a:ext cx="11294533" cy="5616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0512867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10 Metin kutusu"/>
          <p:cNvSpPr txBox="1">
            <a:spLocks noChangeArrowheads="1"/>
          </p:cNvSpPr>
          <p:nvPr/>
        </p:nvSpPr>
        <p:spPr bwMode="auto">
          <a:xfrm>
            <a:off x="738719" y="404817"/>
            <a:ext cx="10850033" cy="1292225"/>
          </a:xfrm>
          <a:prstGeom prst="rect">
            <a:avLst/>
          </a:prstGeom>
          <a:noFill/>
          <a:ln>
            <a:noFill/>
          </a:ln>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defTabSz="914400" eaLnBrk="1" fontAlgn="base" hangingPunct="1">
              <a:spcBef>
                <a:spcPct val="0"/>
              </a:spcBef>
              <a:spcAft>
                <a:spcPct val="0"/>
              </a:spcAft>
              <a:buFontTx/>
              <a:buNone/>
              <a:defRPr/>
            </a:pPr>
            <a:r>
              <a:rPr lang="tr-TR" altLang="tr-TR" sz="2400" b="1" dirty="0">
                <a:solidFill>
                  <a:srgbClr val="C00000"/>
                </a:solidFill>
                <a:latin typeface="Calibri"/>
                <a:cs typeface="Arial" pitchFamily="34" charset="0"/>
              </a:rPr>
              <a:t>	Dil Programı Tercihleri</a:t>
            </a:r>
            <a:endParaRPr lang="tr-TR" altLang="tr-TR" sz="2400" dirty="0">
              <a:solidFill>
                <a:srgbClr val="C00000"/>
              </a:solidFill>
              <a:latin typeface="Calibri"/>
              <a:cs typeface="Arial" pitchFamily="34" charset="0"/>
            </a:endParaRPr>
          </a:p>
          <a:p>
            <a:pPr marL="342900" indent="-342900" defTabSz="914400" eaLnBrk="1" fontAlgn="base" hangingPunct="1">
              <a:spcBef>
                <a:spcPct val="0"/>
              </a:spcBef>
              <a:spcAft>
                <a:spcPct val="0"/>
              </a:spcAft>
              <a:buFont typeface="Wingdings" panose="05000000000000000000" pitchFamily="2" charset="2"/>
              <a:buChar char="Ø"/>
              <a:defRPr/>
            </a:pPr>
            <a:r>
              <a:rPr lang="tr-TR" altLang="tr-TR" sz="1800" dirty="0">
                <a:solidFill>
                  <a:prstClr val="black"/>
                </a:solidFill>
                <a:latin typeface="Calibri"/>
                <a:cs typeface="Arial" pitchFamily="34" charset="0"/>
              </a:rPr>
              <a:t>İngilizce, Almanca, Fransızca, Rusça ve Arapça</a:t>
            </a:r>
          </a:p>
          <a:p>
            <a:pPr marL="342900" indent="-342900" defTabSz="914400" eaLnBrk="1" fontAlgn="base" hangingPunct="1">
              <a:spcBef>
                <a:spcPct val="0"/>
              </a:spcBef>
              <a:spcAft>
                <a:spcPct val="0"/>
              </a:spcAft>
              <a:buFont typeface="Wingdings" panose="05000000000000000000" pitchFamily="2" charset="2"/>
              <a:buChar char="Ø"/>
              <a:defRPr/>
            </a:pPr>
            <a:endParaRPr lang="tr-TR" altLang="tr-TR" sz="1800" dirty="0">
              <a:solidFill>
                <a:prstClr val="black"/>
              </a:solidFill>
              <a:latin typeface="Calibri"/>
              <a:cs typeface="Arial" pitchFamily="34" charset="0"/>
            </a:endParaRPr>
          </a:p>
          <a:p>
            <a:pPr marL="342900" indent="-342900" defTabSz="914400" eaLnBrk="1" fontAlgn="base" hangingPunct="1">
              <a:spcBef>
                <a:spcPct val="0"/>
              </a:spcBef>
              <a:spcAft>
                <a:spcPct val="0"/>
              </a:spcAft>
              <a:buFont typeface="Wingdings" panose="05000000000000000000" pitchFamily="2" charset="2"/>
              <a:buChar char="Ø"/>
              <a:defRPr/>
            </a:pPr>
            <a:r>
              <a:rPr lang="tr-TR" altLang="tr-TR" sz="1800" dirty="0">
                <a:solidFill>
                  <a:srgbClr val="0070C0"/>
                </a:solidFill>
                <a:latin typeface="Calibri"/>
                <a:cs typeface="Arial" pitchFamily="34" charset="0"/>
              </a:rPr>
              <a:t>Alman Dili ve Edebiyatı (Almanca</a:t>
            </a:r>
            <a:endParaRPr lang="tr-TR" altLang="tr-TR" sz="1600" dirty="0">
              <a:solidFill>
                <a:srgbClr val="0070C0"/>
              </a:solidFill>
              <a:latin typeface="Calibri"/>
              <a:cs typeface="Arial" pitchFamily="34" charset="0"/>
            </a:endParaRPr>
          </a:p>
        </p:txBody>
      </p:sp>
      <p:sp>
        <p:nvSpPr>
          <p:cNvPr id="201731" name="13 Slayt Numarası Yer Tutucusu"/>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E90B3214-DD26-47DA-9547-F3DDD03EE3CD}" type="slidenum">
              <a:rPr lang="tr-TR" altLang="tr-TR" smtClean="0">
                <a:solidFill>
                  <a:srgbClr val="000000"/>
                </a:solidFill>
              </a:rPr>
              <a:pPr/>
              <a:t>57</a:t>
            </a:fld>
            <a:endParaRPr lang="tr-TR" altLang="tr-TR" smtClean="0">
              <a:solidFill>
                <a:srgbClr val="000000"/>
              </a:solidFill>
            </a:endParaRPr>
          </a:p>
        </p:txBody>
      </p:sp>
      <p:graphicFrame>
        <p:nvGraphicFramePr>
          <p:cNvPr id="7" name="Tablo 6"/>
          <p:cNvGraphicFramePr>
            <a:graphicFrameLocks noGrp="1"/>
          </p:cNvGraphicFramePr>
          <p:nvPr/>
        </p:nvGraphicFramePr>
        <p:xfrm>
          <a:off x="237067" y="1685925"/>
          <a:ext cx="11235269" cy="892175"/>
        </p:xfrm>
        <a:graphic>
          <a:graphicData uri="http://schemas.openxmlformats.org/drawingml/2006/table">
            <a:tbl>
              <a:tblPr/>
              <a:tblGrid>
                <a:gridCol w="1885129"/>
                <a:gridCol w="3061740"/>
                <a:gridCol w="419227"/>
                <a:gridCol w="1608888"/>
                <a:gridCol w="659795"/>
                <a:gridCol w="94256"/>
                <a:gridCol w="377027"/>
                <a:gridCol w="377027"/>
                <a:gridCol w="565539"/>
                <a:gridCol w="188513"/>
                <a:gridCol w="1998128"/>
              </a:tblGrid>
              <a:tr h="892175">
                <a:tc>
                  <a:txBody>
                    <a:bodyPr/>
                    <a:lstStyle/>
                    <a:p>
                      <a:pPr algn="l"/>
                      <a:r>
                        <a:rPr lang="tr-TR" sz="1400" dirty="0">
                          <a:effectLst/>
                        </a:rPr>
                        <a:t>Ankara Üniversitesi</a:t>
                      </a:r>
                      <a:br>
                        <a:rPr lang="tr-TR" sz="1400" dirty="0">
                          <a:effectLst/>
                        </a:rPr>
                      </a:br>
                      <a:r>
                        <a:rPr lang="tr-TR" sz="1400" dirty="0">
                          <a:effectLst/>
                        </a:rPr>
                        <a:t>Ankara</a:t>
                      </a:r>
                    </a:p>
                  </a:txBody>
                  <a:tcPr marL="25401" marR="25401" marT="19064" marB="19064"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c>
                  <a:txBody>
                    <a:bodyPr/>
                    <a:lstStyle/>
                    <a:p>
                      <a:pPr algn="l"/>
                      <a:r>
                        <a:rPr lang="tr-TR" sz="1400" dirty="0">
                          <a:effectLst/>
                        </a:rPr>
                        <a:t>Alman Dili ve Edebiyatı (Almanca)</a:t>
                      </a:r>
                      <a:br>
                        <a:rPr lang="tr-TR" sz="1400" dirty="0">
                          <a:effectLst/>
                        </a:rPr>
                      </a:br>
                      <a:r>
                        <a:rPr lang="tr-TR" sz="1400" dirty="0">
                          <a:effectLst/>
                        </a:rPr>
                        <a:t>Dil ve Tarih Coğrafya Fakültesi</a:t>
                      </a:r>
                    </a:p>
                  </a:txBody>
                  <a:tcPr marL="25401" marR="25401" marT="19064" marB="19064"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c>
                  <a:txBody>
                    <a:bodyPr/>
                    <a:lstStyle/>
                    <a:p>
                      <a:pPr algn="ctr"/>
                      <a:r>
                        <a:rPr lang="tr-TR" sz="1400">
                          <a:effectLst/>
                        </a:rPr>
                        <a:t>DİL</a:t>
                      </a:r>
                    </a:p>
                  </a:txBody>
                  <a:tcPr marL="25401" marR="25401" marT="19064" marB="19064"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c>
                  <a:txBody>
                    <a:bodyPr/>
                    <a:lstStyle/>
                    <a:p>
                      <a:pPr algn="ctr"/>
                      <a:r>
                        <a:rPr lang="tr-TR" sz="1400" dirty="0" err="1">
                          <a:solidFill>
                            <a:srgbClr val="008000"/>
                          </a:solidFill>
                          <a:effectLst/>
                        </a:rPr>
                        <a:t>B.Sırası</a:t>
                      </a:r>
                      <a:r>
                        <a:rPr lang="tr-TR" sz="1400" dirty="0">
                          <a:solidFill>
                            <a:srgbClr val="008000"/>
                          </a:solidFill>
                          <a:effectLst/>
                        </a:rPr>
                        <a:t/>
                      </a:r>
                      <a:br>
                        <a:rPr lang="tr-TR" sz="1400" dirty="0">
                          <a:solidFill>
                            <a:srgbClr val="008000"/>
                          </a:solidFill>
                          <a:effectLst/>
                        </a:rPr>
                      </a:br>
                      <a:r>
                        <a:rPr lang="tr-TR" sz="1400" dirty="0">
                          <a:effectLst/>
                        </a:rPr>
                        <a:t>65800</a:t>
                      </a:r>
                      <a:br>
                        <a:rPr lang="tr-TR" sz="1400" dirty="0">
                          <a:effectLst/>
                        </a:rPr>
                      </a:br>
                      <a:r>
                        <a:rPr lang="tr-TR" sz="1400" dirty="0">
                          <a:effectLst/>
                        </a:rPr>
                        <a:t>31000</a:t>
                      </a:r>
                    </a:p>
                    <a:p>
                      <a:pPr algn="ctr"/>
                      <a:r>
                        <a:rPr lang="tr-TR" sz="1400" b="1" dirty="0">
                          <a:solidFill>
                            <a:srgbClr val="FF0000"/>
                          </a:solidFill>
                          <a:effectLst/>
                        </a:rPr>
                        <a:t>26.101</a:t>
                      </a:r>
                      <a:endParaRPr lang="tr-TR" sz="1400" dirty="0">
                        <a:effectLst/>
                      </a:endParaRPr>
                    </a:p>
                  </a:txBody>
                  <a:tcPr marL="25401" marR="25401" marT="19064" marB="19064"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c>
                  <a:txBody>
                    <a:bodyPr/>
                    <a:lstStyle/>
                    <a:p>
                      <a:pPr algn="ctr"/>
                      <a:endParaRPr lang="tr-TR" sz="1400" dirty="0">
                        <a:effectLst/>
                      </a:endParaRPr>
                    </a:p>
                  </a:txBody>
                  <a:tcPr marL="25401" marR="25401" marT="19064" marB="19064"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c>
                  <a:txBody>
                    <a:bodyPr/>
                    <a:lstStyle/>
                    <a:p>
                      <a:pPr algn="ctr"/>
                      <a:endParaRPr lang="tr-TR" sz="1400" dirty="0">
                        <a:effectLst/>
                      </a:endParaRPr>
                    </a:p>
                  </a:txBody>
                  <a:tcPr marL="25401" marR="25401" marT="19064" marB="19064"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c>
                  <a:txBody>
                    <a:bodyPr/>
                    <a:lstStyle/>
                    <a:p>
                      <a:pPr algn="ctr"/>
                      <a:endParaRPr lang="tr-TR" sz="1400" dirty="0">
                        <a:effectLst/>
                      </a:endParaRPr>
                    </a:p>
                  </a:txBody>
                  <a:tcPr marL="25401" marR="25401" marT="19064" marB="19064"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c>
                  <a:txBody>
                    <a:bodyPr/>
                    <a:lstStyle/>
                    <a:p>
                      <a:pPr algn="ctr"/>
                      <a:endParaRPr lang="tr-TR" sz="1400" dirty="0">
                        <a:effectLst/>
                      </a:endParaRPr>
                    </a:p>
                  </a:txBody>
                  <a:tcPr marL="25401" marR="25401" marT="19064" marB="19064"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c>
                  <a:txBody>
                    <a:bodyPr/>
                    <a:lstStyle/>
                    <a:p>
                      <a:pPr algn="ctr"/>
                      <a:r>
                        <a:rPr lang="tr-TR" sz="1400">
                          <a:effectLst/>
                        </a:rPr>
                        <a:t>52</a:t>
                      </a:r>
                      <a:br>
                        <a:rPr lang="tr-TR" sz="1400">
                          <a:effectLst/>
                        </a:rPr>
                      </a:br>
                      <a:r>
                        <a:rPr lang="tr-TR" sz="1400">
                          <a:solidFill>
                            <a:srgbClr val="0000FF"/>
                          </a:solidFill>
                          <a:effectLst/>
                        </a:rPr>
                        <a:t>52</a:t>
                      </a:r>
                      <a:endParaRPr lang="tr-TR" sz="1400">
                        <a:effectLst/>
                      </a:endParaRPr>
                    </a:p>
                  </a:txBody>
                  <a:tcPr marL="25401" marR="25401" marT="19064" marB="19064"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c>
                  <a:txBody>
                    <a:bodyPr/>
                    <a:lstStyle/>
                    <a:p>
                      <a:pPr algn="ctr"/>
                      <a:endParaRPr lang="tr-TR" sz="1400" b="1" dirty="0">
                        <a:effectLst/>
                      </a:endParaRPr>
                    </a:p>
                  </a:txBody>
                  <a:tcPr marL="25401" marR="25401" marT="19064" marB="19064"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c>
                  <a:txBody>
                    <a:bodyPr/>
                    <a:lstStyle/>
                    <a:p>
                      <a:pPr algn="ctr"/>
                      <a:r>
                        <a:rPr lang="tr-TR" sz="1400" u="none" strike="noStrike" dirty="0">
                          <a:solidFill>
                            <a:srgbClr val="800000"/>
                          </a:solidFill>
                          <a:effectLst/>
                          <a:latin typeface="Trebuchet MS"/>
                          <a:hlinkClick r:id=""/>
                        </a:rPr>
                        <a:t>Özel koşullar</a:t>
                      </a:r>
                    </a:p>
                    <a:p>
                      <a:pPr algn="ctr"/>
                      <a:r>
                        <a:rPr lang="tr-TR" sz="1400" u="none" strike="noStrike" dirty="0">
                          <a:solidFill>
                            <a:srgbClr val="800000"/>
                          </a:solidFill>
                          <a:effectLst/>
                          <a:latin typeface="Trebuchet MS"/>
                          <a:hlinkClick r:id=""/>
                        </a:rPr>
                        <a:t>22, 24, 158, 168</a:t>
                      </a:r>
                      <a:endParaRPr lang="tr-TR" sz="1400" dirty="0">
                        <a:effectLst/>
                      </a:endParaRPr>
                    </a:p>
                  </a:txBody>
                  <a:tcPr marL="25401" marR="25401" marT="19064" marB="19064"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r>
            </a:tbl>
          </a:graphicData>
        </a:graphic>
      </p:graphicFrame>
      <p:graphicFrame>
        <p:nvGraphicFramePr>
          <p:cNvPr id="8" name="Tablo 7"/>
          <p:cNvGraphicFramePr>
            <a:graphicFrameLocks noGrp="1"/>
          </p:cNvGraphicFramePr>
          <p:nvPr/>
        </p:nvGraphicFramePr>
        <p:xfrm>
          <a:off x="237067" y="2852775"/>
          <a:ext cx="9956800" cy="731837"/>
        </p:xfrm>
        <a:graphic>
          <a:graphicData uri="http://schemas.openxmlformats.org/drawingml/2006/table">
            <a:tbl>
              <a:tblPr/>
              <a:tblGrid>
                <a:gridCol w="9956800"/>
              </a:tblGrid>
              <a:tr h="731837">
                <a:tc>
                  <a:txBody>
                    <a:bodyPr/>
                    <a:lstStyle/>
                    <a:p>
                      <a:r>
                        <a:rPr lang="tr-TR" sz="1200" b="1" dirty="0">
                          <a:solidFill>
                            <a:srgbClr val="800000"/>
                          </a:solidFill>
                          <a:effectLst/>
                          <a:latin typeface="Trebuchet MS"/>
                        </a:rPr>
                        <a:t>Özel Koşul:168</a:t>
                      </a:r>
                      <a:r>
                        <a:rPr lang="tr-TR" sz="1200" dirty="0"/>
                        <a:t/>
                      </a:r>
                      <a:br>
                        <a:rPr lang="tr-TR" sz="1200" dirty="0"/>
                      </a:br>
                      <a:r>
                        <a:rPr lang="tr-TR" sz="1200" dirty="0">
                          <a:effectLst/>
                          <a:latin typeface="Trebuchet MS"/>
                        </a:rPr>
                        <a:t>Yabancı Dil Sınavına Almanca, Fransızca veya İngilizce dillerinin birinden girmek zorunludur.</a:t>
                      </a:r>
                      <a:endParaRPr lang="tr-TR" sz="1200" dirty="0"/>
                    </a:p>
                  </a:txBody>
                  <a:tcPr marL="121920" marR="121920" marT="45740" marB="45740" anchor="ctr">
                    <a:lnL>
                      <a:noFill/>
                    </a:lnL>
                    <a:lnR>
                      <a:noFill/>
                    </a:lnR>
                    <a:lnT>
                      <a:noFill/>
                    </a:lnT>
                    <a:lnB>
                      <a:noFill/>
                    </a:lnB>
                    <a:solidFill>
                      <a:srgbClr val="C0C0C0"/>
                    </a:solidFill>
                  </a:tcPr>
                </a:tc>
              </a:tr>
            </a:tbl>
          </a:graphicData>
        </a:graphic>
      </p:graphicFrame>
      <p:graphicFrame>
        <p:nvGraphicFramePr>
          <p:cNvPr id="9" name="Tablo 8"/>
          <p:cNvGraphicFramePr>
            <a:graphicFrameLocks noGrp="1"/>
          </p:cNvGraphicFramePr>
          <p:nvPr/>
        </p:nvGraphicFramePr>
        <p:xfrm>
          <a:off x="334433" y="3789363"/>
          <a:ext cx="11137901" cy="1295400"/>
        </p:xfrm>
        <a:graphic>
          <a:graphicData uri="http://schemas.openxmlformats.org/drawingml/2006/table">
            <a:tbl>
              <a:tblPr/>
              <a:tblGrid>
                <a:gridCol w="1788700"/>
                <a:gridCol w="3261752"/>
                <a:gridCol w="939679"/>
                <a:gridCol w="2111637"/>
                <a:gridCol w="526089"/>
                <a:gridCol w="105219"/>
                <a:gridCol w="526089"/>
                <a:gridCol w="1878736"/>
              </a:tblGrid>
              <a:tr h="1295400">
                <a:tc>
                  <a:txBody>
                    <a:bodyPr/>
                    <a:lstStyle/>
                    <a:p>
                      <a:pPr algn="l"/>
                      <a:r>
                        <a:rPr lang="tr-TR" sz="1400">
                          <a:effectLst/>
                        </a:rPr>
                        <a:t>Marmara Üniversitesi</a:t>
                      </a:r>
                      <a:br>
                        <a:rPr lang="tr-TR" sz="1400">
                          <a:effectLst/>
                        </a:rPr>
                      </a:br>
                      <a:r>
                        <a:rPr lang="tr-TR" sz="1400">
                          <a:effectLst/>
                        </a:rPr>
                        <a:t>İstanbul</a:t>
                      </a:r>
                    </a:p>
                  </a:txBody>
                  <a:tcPr marL="24880" marR="24880" marT="18648" marB="18648"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c>
                  <a:txBody>
                    <a:bodyPr/>
                    <a:lstStyle/>
                    <a:p>
                      <a:pPr algn="l"/>
                      <a:r>
                        <a:rPr lang="tr-TR" sz="1400">
                          <a:effectLst/>
                        </a:rPr>
                        <a:t>Fransızca Öğretmenliği (Fransızca)</a:t>
                      </a:r>
                      <a:br>
                        <a:rPr lang="tr-TR" sz="1400">
                          <a:effectLst/>
                        </a:rPr>
                      </a:br>
                      <a:r>
                        <a:rPr lang="tr-TR" sz="1400">
                          <a:effectLst/>
                        </a:rPr>
                        <a:t>Atatürk Eğitim Fakültesi</a:t>
                      </a:r>
                    </a:p>
                  </a:txBody>
                  <a:tcPr marL="24880" marR="24880" marT="18648" marB="18648"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c>
                  <a:txBody>
                    <a:bodyPr/>
                    <a:lstStyle/>
                    <a:p>
                      <a:pPr algn="ctr"/>
                      <a:r>
                        <a:rPr lang="tr-TR" sz="1400" dirty="0">
                          <a:effectLst/>
                        </a:rPr>
                        <a:t>DİL</a:t>
                      </a:r>
                    </a:p>
                  </a:txBody>
                  <a:tcPr marL="24880" marR="24880" marT="18648" marB="18648"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c>
                  <a:txBody>
                    <a:bodyPr/>
                    <a:lstStyle/>
                    <a:p>
                      <a:pPr algn="ctr"/>
                      <a:r>
                        <a:rPr lang="tr-TR" sz="1400" dirty="0">
                          <a:solidFill>
                            <a:srgbClr val="008000"/>
                          </a:solidFill>
                          <a:effectLst/>
                        </a:rPr>
                        <a:t>18399</a:t>
                      </a:r>
                      <a:r>
                        <a:rPr lang="tr-TR" sz="1400" dirty="0">
                          <a:effectLst/>
                        </a:rPr>
                        <a:t/>
                      </a:r>
                      <a:br>
                        <a:rPr lang="tr-TR" sz="1400" dirty="0">
                          <a:effectLst/>
                        </a:rPr>
                      </a:br>
                      <a:r>
                        <a:rPr lang="tr-TR" sz="1400" dirty="0">
                          <a:effectLst/>
                        </a:rPr>
                        <a:t>18900</a:t>
                      </a:r>
                    </a:p>
                    <a:p>
                      <a:pPr algn="ctr"/>
                      <a:r>
                        <a:rPr lang="tr-TR" sz="1400" b="1" dirty="0">
                          <a:solidFill>
                            <a:srgbClr val="FF0000"/>
                          </a:solidFill>
                          <a:effectLst/>
                        </a:rPr>
                        <a:t>19.134</a:t>
                      </a:r>
                      <a:endParaRPr lang="tr-TR" sz="1400" dirty="0">
                        <a:effectLst/>
                      </a:endParaRPr>
                    </a:p>
                  </a:txBody>
                  <a:tcPr marL="24880" marR="24880" marT="18648" marB="18648"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c>
                  <a:txBody>
                    <a:bodyPr/>
                    <a:lstStyle/>
                    <a:p>
                      <a:pPr algn="ctr"/>
                      <a:endParaRPr lang="tr-TR" sz="1400" dirty="0">
                        <a:effectLst/>
                      </a:endParaRPr>
                    </a:p>
                  </a:txBody>
                  <a:tcPr marL="24880" marR="24880" marT="18648" marB="18648"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c>
                  <a:txBody>
                    <a:bodyPr/>
                    <a:lstStyle/>
                    <a:p>
                      <a:pPr algn="ctr"/>
                      <a:endParaRPr lang="tr-TR" sz="1400" dirty="0">
                        <a:effectLst/>
                      </a:endParaRPr>
                    </a:p>
                  </a:txBody>
                  <a:tcPr marL="24880" marR="24880" marT="18648" marB="18648"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c>
                  <a:txBody>
                    <a:bodyPr/>
                    <a:lstStyle/>
                    <a:p>
                      <a:pPr algn="ctr"/>
                      <a:r>
                        <a:rPr lang="tr-TR" sz="1400" b="1" dirty="0">
                          <a:solidFill>
                            <a:srgbClr val="FF0000"/>
                          </a:solidFill>
                          <a:effectLst/>
                        </a:rPr>
                        <a:t>45</a:t>
                      </a:r>
                      <a:r>
                        <a:rPr lang="tr-TR" sz="1400" b="1" dirty="0">
                          <a:effectLst/>
                        </a:rPr>
                        <a:t/>
                      </a:r>
                      <a:br>
                        <a:rPr lang="tr-TR" sz="1400" b="1" dirty="0">
                          <a:effectLst/>
                        </a:rPr>
                      </a:br>
                      <a:r>
                        <a:rPr lang="tr-TR" sz="1400" b="1" dirty="0">
                          <a:solidFill>
                            <a:srgbClr val="006400"/>
                          </a:solidFill>
                          <a:effectLst/>
                        </a:rPr>
                        <a:t>47</a:t>
                      </a:r>
                      <a:endParaRPr lang="tr-TR" sz="1400" b="1" dirty="0">
                        <a:effectLst/>
                      </a:endParaRPr>
                    </a:p>
                  </a:txBody>
                  <a:tcPr marL="24880" marR="24880" marT="18648" marB="18648"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c>
                  <a:txBody>
                    <a:bodyPr/>
                    <a:lstStyle/>
                    <a:p>
                      <a:pPr algn="ctr"/>
                      <a:r>
                        <a:rPr lang="tr-TR" sz="1400" u="none" strike="noStrike" dirty="0">
                          <a:solidFill>
                            <a:srgbClr val="800000"/>
                          </a:solidFill>
                          <a:effectLst/>
                          <a:latin typeface="Trebuchet MS"/>
                          <a:hlinkClick r:id=""/>
                        </a:rPr>
                        <a:t>Özel koşullar</a:t>
                      </a:r>
                    </a:p>
                    <a:p>
                      <a:pPr algn="ctr"/>
                      <a:r>
                        <a:rPr lang="tr-TR" sz="1400" u="none" strike="noStrike" dirty="0">
                          <a:solidFill>
                            <a:srgbClr val="800000"/>
                          </a:solidFill>
                          <a:effectLst/>
                          <a:latin typeface="Trebuchet MS"/>
                          <a:hlinkClick r:id=""/>
                        </a:rPr>
                        <a:t>1, 22, 24, 150, 167, 171</a:t>
                      </a:r>
                      <a:endParaRPr lang="tr-TR" sz="1400" dirty="0">
                        <a:effectLst/>
                      </a:endParaRPr>
                    </a:p>
                  </a:txBody>
                  <a:tcPr marL="24880" marR="24880" marT="18648" marB="18648"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r>
            </a:tbl>
          </a:graphicData>
        </a:graphic>
      </p:graphicFrame>
      <p:sp>
        <p:nvSpPr>
          <p:cNvPr id="201780" name="Dikdörtgen 9"/>
          <p:cNvSpPr>
            <a:spLocks noChangeArrowheads="1"/>
          </p:cNvSpPr>
          <p:nvPr/>
        </p:nvSpPr>
        <p:spPr bwMode="auto">
          <a:xfrm>
            <a:off x="912284" y="5445125"/>
            <a:ext cx="609600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defTabSz="914400" eaLnBrk="0" fontAlgn="base" hangingPunct="0">
              <a:spcBef>
                <a:spcPct val="0"/>
              </a:spcBef>
              <a:spcAft>
                <a:spcPct val="0"/>
              </a:spcAft>
            </a:pPr>
            <a:r>
              <a:rPr lang="tr-TR" altLang="tr-TR" sz="1400" b="1" smtClean="0">
                <a:solidFill>
                  <a:prstClr val="black"/>
                </a:solidFill>
                <a:latin typeface="Arial" pitchFamily="34" charset="0"/>
                <a:cs typeface="Arial" pitchFamily="34" charset="0"/>
              </a:rPr>
              <a:t>Özel Koşul:167</a:t>
            </a:r>
            <a:r>
              <a:rPr lang="tr-TR" altLang="tr-TR" sz="1400" smtClean="0">
                <a:solidFill>
                  <a:prstClr val="black"/>
                </a:solidFill>
                <a:latin typeface="Arial" pitchFamily="34" charset="0"/>
                <a:cs typeface="Arial" pitchFamily="34" charset="0"/>
              </a:rPr>
              <a:t/>
            </a:r>
            <a:br>
              <a:rPr lang="tr-TR" altLang="tr-TR" sz="1400" smtClean="0">
                <a:solidFill>
                  <a:prstClr val="black"/>
                </a:solidFill>
                <a:latin typeface="Arial" pitchFamily="34" charset="0"/>
                <a:cs typeface="Arial" pitchFamily="34" charset="0"/>
              </a:rPr>
            </a:br>
            <a:r>
              <a:rPr lang="tr-TR" altLang="tr-TR" sz="1400" smtClean="0">
                <a:solidFill>
                  <a:srgbClr val="0070C0"/>
                </a:solidFill>
                <a:latin typeface="Arial" pitchFamily="34" charset="0"/>
                <a:cs typeface="Arial" pitchFamily="34" charset="0"/>
              </a:rPr>
              <a:t>Yabancı Dil Sınavına Fransızca veya İngilizce’den girmek zorunludur.</a:t>
            </a:r>
          </a:p>
        </p:txBody>
      </p:sp>
    </p:spTree>
    <p:extLst>
      <p:ext uri="{BB962C8B-B14F-4D97-AF65-F5344CB8AC3E}">
        <p14:creationId xmlns:p14="http://schemas.microsoft.com/office/powerpoint/2010/main" xmlns="" val="222013264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2754" name="Slayt Numarası Yer Tutucusu 1"/>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AA3D5758-4CDD-404E-97A9-4B6BD274ED14}" type="slidenum">
              <a:rPr lang="tr-TR" altLang="tr-TR" smtClean="0">
                <a:solidFill>
                  <a:srgbClr val="000000"/>
                </a:solidFill>
              </a:rPr>
              <a:pPr/>
              <a:t>58</a:t>
            </a:fld>
            <a:endParaRPr lang="tr-TR" altLang="tr-TR" smtClean="0">
              <a:solidFill>
                <a:srgbClr val="000000"/>
              </a:solidFill>
            </a:endParaRPr>
          </a:p>
        </p:txBody>
      </p:sp>
      <p:sp>
        <p:nvSpPr>
          <p:cNvPr id="6" name="Dikdörtgen 5"/>
          <p:cNvSpPr/>
          <p:nvPr/>
        </p:nvSpPr>
        <p:spPr>
          <a:xfrm>
            <a:off x="239184" y="3571877"/>
            <a:ext cx="6096000" cy="460375"/>
          </a:xfrm>
          <a:prstGeom prst="rect">
            <a:avLst/>
          </a:prstGeom>
        </p:spPr>
        <p:txBody>
          <a:bodyPr>
            <a:spAutoFit/>
          </a:bodyPr>
          <a:lstStyle/>
          <a:p>
            <a:pPr defTabSz="914400">
              <a:defRPr/>
            </a:pPr>
            <a:r>
              <a:rPr lang="tr-TR" sz="1200" b="1" dirty="0">
                <a:solidFill>
                  <a:srgbClr val="BBE0E3">
                    <a:lumMod val="50000"/>
                  </a:srgbClr>
                </a:solidFill>
                <a:cs typeface="Arial" pitchFamily="34" charset="0"/>
              </a:rPr>
              <a:t>Özel Koşul:160</a:t>
            </a:r>
            <a:r>
              <a:rPr lang="tr-TR" sz="1200" dirty="0">
                <a:solidFill>
                  <a:srgbClr val="BBE0E3">
                    <a:lumMod val="50000"/>
                  </a:srgbClr>
                </a:solidFill>
                <a:cs typeface="Arial" pitchFamily="34" charset="0"/>
              </a:rPr>
              <a:t/>
            </a:r>
            <a:br>
              <a:rPr lang="tr-TR" sz="1200" dirty="0">
                <a:solidFill>
                  <a:srgbClr val="BBE0E3">
                    <a:lumMod val="50000"/>
                  </a:srgbClr>
                </a:solidFill>
                <a:cs typeface="Arial" pitchFamily="34" charset="0"/>
              </a:rPr>
            </a:br>
            <a:r>
              <a:rPr lang="tr-TR" sz="1200" dirty="0">
                <a:solidFill>
                  <a:srgbClr val="BBE0E3">
                    <a:lumMod val="50000"/>
                  </a:srgbClr>
                </a:solidFill>
                <a:cs typeface="Arial" pitchFamily="34" charset="0"/>
              </a:rPr>
              <a:t>Yabancı dil sınavına İngilizceden girmek zorunludur.</a:t>
            </a:r>
          </a:p>
        </p:txBody>
      </p:sp>
      <p:graphicFrame>
        <p:nvGraphicFramePr>
          <p:cNvPr id="2" name="Tablo 1"/>
          <p:cNvGraphicFramePr>
            <a:graphicFrameLocks noGrp="1"/>
          </p:cNvGraphicFramePr>
          <p:nvPr/>
        </p:nvGraphicFramePr>
        <p:xfrm>
          <a:off x="194733" y="879477"/>
          <a:ext cx="11616267" cy="696913"/>
        </p:xfrm>
        <a:graphic>
          <a:graphicData uri="http://schemas.openxmlformats.org/drawingml/2006/table">
            <a:tbl>
              <a:tblPr/>
              <a:tblGrid>
                <a:gridCol w="2987041"/>
                <a:gridCol w="2695703"/>
                <a:gridCol w="941407"/>
                <a:gridCol w="1824043"/>
                <a:gridCol w="864020"/>
                <a:gridCol w="2304053"/>
              </a:tblGrid>
              <a:tr h="696913">
                <a:tc>
                  <a:txBody>
                    <a:bodyPr/>
                    <a:lstStyle/>
                    <a:p>
                      <a:pPr algn="l"/>
                      <a:r>
                        <a:rPr lang="tr-TR" sz="1400" dirty="0">
                          <a:effectLst/>
                        </a:rPr>
                        <a:t>Gazi Üniversitesi</a:t>
                      </a:r>
                      <a:br>
                        <a:rPr lang="tr-TR" sz="1400" dirty="0">
                          <a:effectLst/>
                        </a:rPr>
                      </a:br>
                      <a:r>
                        <a:rPr lang="tr-TR" sz="1400" dirty="0">
                          <a:effectLst/>
                        </a:rPr>
                        <a:t>Ankara</a:t>
                      </a:r>
                    </a:p>
                  </a:txBody>
                  <a:tcPr marL="23101" marR="23101" marT="17318" marB="17318"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c>
                  <a:txBody>
                    <a:bodyPr/>
                    <a:lstStyle/>
                    <a:p>
                      <a:pPr algn="l"/>
                      <a:r>
                        <a:rPr lang="tr-TR" sz="1400" dirty="0">
                          <a:effectLst/>
                        </a:rPr>
                        <a:t>Arapça Öğretmenliği</a:t>
                      </a:r>
                      <a:br>
                        <a:rPr lang="tr-TR" sz="1400" dirty="0">
                          <a:effectLst/>
                        </a:rPr>
                      </a:br>
                      <a:r>
                        <a:rPr lang="tr-TR" sz="1400" dirty="0">
                          <a:effectLst/>
                        </a:rPr>
                        <a:t>Gazi Eğitim Fakültesi</a:t>
                      </a:r>
                    </a:p>
                  </a:txBody>
                  <a:tcPr marL="23101" marR="23101" marT="17318" marB="17318"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c>
                  <a:txBody>
                    <a:bodyPr/>
                    <a:lstStyle/>
                    <a:p>
                      <a:pPr algn="ctr"/>
                      <a:r>
                        <a:rPr lang="tr-TR" sz="1400">
                          <a:effectLst/>
                        </a:rPr>
                        <a:t>DİL</a:t>
                      </a:r>
                    </a:p>
                  </a:txBody>
                  <a:tcPr marL="23101" marR="23101" marT="17318" marB="17318"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c>
                  <a:txBody>
                    <a:bodyPr/>
                    <a:lstStyle/>
                    <a:p>
                      <a:pPr algn="ctr"/>
                      <a:r>
                        <a:rPr lang="tr-TR" sz="1400" dirty="0">
                          <a:solidFill>
                            <a:srgbClr val="008000"/>
                          </a:solidFill>
                          <a:effectLst/>
                        </a:rPr>
                        <a:t>32754</a:t>
                      </a:r>
                      <a:r>
                        <a:rPr lang="tr-TR" sz="1400" dirty="0">
                          <a:effectLst/>
                        </a:rPr>
                        <a:t/>
                      </a:r>
                      <a:br>
                        <a:rPr lang="tr-TR" sz="1400" dirty="0">
                          <a:effectLst/>
                        </a:rPr>
                      </a:br>
                      <a:r>
                        <a:rPr lang="tr-TR" sz="1400" b="1" dirty="0">
                          <a:solidFill>
                            <a:srgbClr val="FF0000"/>
                          </a:solidFill>
                          <a:effectLst/>
                        </a:rPr>
                        <a:t>27.550</a:t>
                      </a:r>
                      <a:r>
                        <a:rPr lang="tr-TR" sz="1400" dirty="0">
                          <a:effectLst/>
                        </a:rPr>
                        <a:t/>
                      </a:r>
                      <a:br>
                        <a:rPr lang="tr-TR" sz="1400" dirty="0">
                          <a:effectLst/>
                        </a:rPr>
                      </a:br>
                      <a:r>
                        <a:rPr lang="tr-TR" sz="1400" dirty="0">
                          <a:effectLst/>
                        </a:rPr>
                        <a:t>23800</a:t>
                      </a:r>
                    </a:p>
                  </a:txBody>
                  <a:tcPr marL="23101" marR="23101" marT="17318" marB="17318"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c>
                  <a:txBody>
                    <a:bodyPr/>
                    <a:lstStyle/>
                    <a:p>
                      <a:pPr algn="ctr"/>
                      <a:r>
                        <a:rPr lang="tr-TR" sz="1400" b="1" dirty="0">
                          <a:solidFill>
                            <a:srgbClr val="FF0000"/>
                          </a:solidFill>
                          <a:effectLst/>
                        </a:rPr>
                        <a:t>60</a:t>
                      </a:r>
                      <a:r>
                        <a:rPr lang="tr-TR" sz="1400" b="1" dirty="0">
                          <a:effectLst/>
                        </a:rPr>
                        <a:t/>
                      </a:r>
                      <a:br>
                        <a:rPr lang="tr-TR" sz="1400" b="1" dirty="0">
                          <a:effectLst/>
                        </a:rPr>
                      </a:br>
                      <a:r>
                        <a:rPr lang="tr-TR" sz="1400" b="1" dirty="0">
                          <a:solidFill>
                            <a:srgbClr val="006400"/>
                          </a:solidFill>
                          <a:effectLst/>
                        </a:rPr>
                        <a:t>62</a:t>
                      </a:r>
                      <a:endParaRPr lang="tr-TR" sz="1400" b="1" dirty="0">
                        <a:effectLst/>
                      </a:endParaRPr>
                    </a:p>
                  </a:txBody>
                  <a:tcPr marL="23101" marR="23101" marT="17318" marB="17318"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c>
                  <a:txBody>
                    <a:bodyPr/>
                    <a:lstStyle/>
                    <a:p>
                      <a:pPr algn="ctr"/>
                      <a:r>
                        <a:rPr lang="tr-TR" sz="1400" u="none" strike="noStrike" dirty="0">
                          <a:solidFill>
                            <a:srgbClr val="800000"/>
                          </a:solidFill>
                          <a:effectLst/>
                          <a:latin typeface="Trebuchet MS"/>
                          <a:hlinkClick r:id="rId2"/>
                        </a:rPr>
                        <a:t>1, 22, 24, 150, 151, 159</a:t>
                      </a:r>
                      <a:endParaRPr lang="tr-TR" sz="1400" dirty="0">
                        <a:effectLst/>
                      </a:endParaRPr>
                    </a:p>
                  </a:txBody>
                  <a:tcPr marL="23101" marR="23101" marT="17318" marB="17318"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r>
            </a:tbl>
          </a:graphicData>
        </a:graphic>
      </p:graphicFrame>
      <p:sp>
        <p:nvSpPr>
          <p:cNvPr id="215086" name="Dikdörtgen 6"/>
          <p:cNvSpPr>
            <a:spLocks noChangeArrowheads="1"/>
          </p:cNvSpPr>
          <p:nvPr/>
        </p:nvSpPr>
        <p:spPr bwMode="auto">
          <a:xfrm>
            <a:off x="222255" y="1582738"/>
            <a:ext cx="10850033" cy="461962"/>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eaLnBrk="0" fontAlgn="base" hangingPunct="0">
              <a:spcBef>
                <a:spcPct val="0"/>
              </a:spcBef>
              <a:spcAft>
                <a:spcPct val="0"/>
              </a:spcAft>
              <a:defRPr/>
            </a:pPr>
            <a:r>
              <a:rPr lang="tr-TR" altLang="tr-TR" sz="1200" b="1" dirty="0">
                <a:solidFill>
                  <a:srgbClr val="BBE0E3">
                    <a:lumMod val="50000"/>
                  </a:srgbClr>
                </a:solidFill>
              </a:rPr>
              <a:t>Özel Koşul:159</a:t>
            </a:r>
            <a:r>
              <a:rPr lang="tr-TR" altLang="tr-TR" sz="1200" dirty="0">
                <a:solidFill>
                  <a:srgbClr val="BBE0E3">
                    <a:lumMod val="50000"/>
                  </a:srgbClr>
                </a:solidFill>
              </a:rPr>
              <a:t/>
            </a:r>
            <a:br>
              <a:rPr lang="tr-TR" altLang="tr-TR" sz="1200" dirty="0">
                <a:solidFill>
                  <a:srgbClr val="BBE0E3">
                    <a:lumMod val="50000"/>
                  </a:srgbClr>
                </a:solidFill>
              </a:rPr>
            </a:br>
            <a:r>
              <a:rPr lang="tr-TR" altLang="tr-TR" sz="1200" dirty="0">
                <a:solidFill>
                  <a:srgbClr val="BBE0E3">
                    <a:lumMod val="50000"/>
                  </a:srgbClr>
                </a:solidFill>
              </a:rPr>
              <a:t>Yabancı Dil Sınavına; Almanca, Fransızca, Arapça, Rusça veya İngilizce dillerinin herhangi birinden girmek gerekir.</a:t>
            </a:r>
          </a:p>
        </p:txBody>
      </p:sp>
      <p:graphicFrame>
        <p:nvGraphicFramePr>
          <p:cNvPr id="3" name="Tablo 2"/>
          <p:cNvGraphicFramePr>
            <a:graphicFrameLocks noGrp="1"/>
          </p:cNvGraphicFramePr>
          <p:nvPr/>
        </p:nvGraphicFramePr>
        <p:xfrm>
          <a:off x="222252" y="2874963"/>
          <a:ext cx="11713632" cy="697072"/>
        </p:xfrm>
        <a:graphic>
          <a:graphicData uri="http://schemas.openxmlformats.org/drawingml/2006/table">
            <a:tbl>
              <a:tblPr/>
              <a:tblGrid>
                <a:gridCol w="2360211"/>
                <a:gridCol w="2797287"/>
                <a:gridCol w="437075"/>
                <a:gridCol w="2360211"/>
                <a:gridCol w="206355"/>
                <a:gridCol w="192027"/>
                <a:gridCol w="192027"/>
                <a:gridCol w="110069"/>
                <a:gridCol w="110069"/>
                <a:gridCol w="836008"/>
                <a:gridCol w="2112293"/>
              </a:tblGrid>
              <a:tr h="696912">
                <a:tc>
                  <a:txBody>
                    <a:bodyPr/>
                    <a:lstStyle/>
                    <a:p>
                      <a:pPr algn="l"/>
                      <a:r>
                        <a:rPr lang="tr-TR" sz="1400" dirty="0">
                          <a:effectLst/>
                        </a:rPr>
                        <a:t>Marmara Üniversitesi</a:t>
                      </a:r>
                      <a:br>
                        <a:rPr lang="tr-TR" sz="1400" dirty="0">
                          <a:effectLst/>
                        </a:rPr>
                      </a:br>
                      <a:r>
                        <a:rPr lang="tr-TR" sz="1400" dirty="0">
                          <a:effectLst/>
                        </a:rPr>
                        <a:t>İstanbul</a:t>
                      </a:r>
                    </a:p>
                  </a:txBody>
                  <a:tcPr marL="38101" marR="38101" marT="28496" marB="28496" anchor="ctr">
                    <a:lnL w="9525" cap="flat" cmpd="sng" algn="ctr">
                      <a:solidFill>
                        <a:srgbClr val="999999"/>
                      </a:solidFill>
                      <a:prstDash val="dash"/>
                      <a:round/>
                      <a:headEnd type="none" w="med" len="med"/>
                      <a:tailEnd type="none" w="med" len="med"/>
                    </a:lnL>
                    <a:lnR w="9525" cap="flat" cmpd="sng" algn="ctr">
                      <a:solidFill>
                        <a:srgbClr val="999999"/>
                      </a:solidFill>
                      <a:prstDash val="dash"/>
                      <a:round/>
                      <a:headEnd type="none" w="med" len="med"/>
                      <a:tailEnd type="none" w="med" len="med"/>
                    </a:lnR>
                    <a:lnT w="9525" cap="flat" cmpd="sng" algn="ctr">
                      <a:solidFill>
                        <a:srgbClr val="999999"/>
                      </a:solidFill>
                      <a:prstDash val="dash"/>
                      <a:round/>
                      <a:headEnd type="none" w="med" len="med"/>
                      <a:tailEnd type="none" w="med" len="med"/>
                    </a:lnT>
                    <a:lnB w="9525" cap="flat" cmpd="sng" algn="ctr">
                      <a:solidFill>
                        <a:srgbClr val="999999"/>
                      </a:solidFill>
                      <a:prstDash val="dash"/>
                      <a:round/>
                      <a:headEnd type="none" w="med" len="med"/>
                      <a:tailEnd type="none" w="med" len="med"/>
                    </a:lnB>
                    <a:solidFill>
                      <a:srgbClr val="FFFFFF"/>
                    </a:solidFill>
                  </a:tcPr>
                </a:tc>
                <a:tc>
                  <a:txBody>
                    <a:bodyPr/>
                    <a:lstStyle/>
                    <a:p>
                      <a:pPr algn="l"/>
                      <a:r>
                        <a:rPr lang="tr-TR" sz="1400" dirty="0">
                          <a:effectLst/>
                        </a:rPr>
                        <a:t>İngilizce Öğretmenliği (İngilizce)</a:t>
                      </a:r>
                      <a:br>
                        <a:rPr lang="tr-TR" sz="1400" dirty="0">
                          <a:effectLst/>
                        </a:rPr>
                      </a:br>
                      <a:r>
                        <a:rPr lang="tr-TR" sz="1400" dirty="0">
                          <a:effectLst/>
                        </a:rPr>
                        <a:t>Atatürk Eğitim Fakültesi</a:t>
                      </a:r>
                    </a:p>
                  </a:txBody>
                  <a:tcPr marL="38101" marR="38101" marT="28496" marB="28496" anchor="ctr">
                    <a:lnL w="9525" cap="flat" cmpd="sng" algn="ctr">
                      <a:solidFill>
                        <a:srgbClr val="999999"/>
                      </a:solidFill>
                      <a:prstDash val="dash"/>
                      <a:round/>
                      <a:headEnd type="none" w="med" len="med"/>
                      <a:tailEnd type="none" w="med" len="med"/>
                    </a:lnL>
                    <a:lnR w="9525" cap="flat" cmpd="sng" algn="ctr">
                      <a:solidFill>
                        <a:srgbClr val="999999"/>
                      </a:solidFill>
                      <a:prstDash val="dash"/>
                      <a:round/>
                      <a:headEnd type="none" w="med" len="med"/>
                      <a:tailEnd type="none" w="med" len="med"/>
                    </a:lnR>
                    <a:lnT w="9525" cap="flat" cmpd="sng" algn="ctr">
                      <a:solidFill>
                        <a:srgbClr val="999999"/>
                      </a:solidFill>
                      <a:prstDash val="dash"/>
                      <a:round/>
                      <a:headEnd type="none" w="med" len="med"/>
                      <a:tailEnd type="none" w="med" len="med"/>
                    </a:lnT>
                    <a:lnB w="9525" cap="flat" cmpd="sng" algn="ctr">
                      <a:solidFill>
                        <a:srgbClr val="999999"/>
                      </a:solidFill>
                      <a:prstDash val="dash"/>
                      <a:round/>
                      <a:headEnd type="none" w="med" len="med"/>
                      <a:tailEnd type="none" w="med" len="med"/>
                    </a:lnB>
                    <a:solidFill>
                      <a:srgbClr val="FFFFFF"/>
                    </a:solidFill>
                  </a:tcPr>
                </a:tc>
                <a:tc>
                  <a:txBody>
                    <a:bodyPr/>
                    <a:lstStyle/>
                    <a:p>
                      <a:pPr algn="ctr"/>
                      <a:r>
                        <a:rPr lang="tr-TR" sz="1200" dirty="0">
                          <a:effectLst/>
                        </a:rPr>
                        <a:t>DİL</a:t>
                      </a:r>
                    </a:p>
                  </a:txBody>
                  <a:tcPr marL="38101" marR="38101" marT="28496" marB="28496" anchor="ctr">
                    <a:lnL w="9525" cap="flat" cmpd="sng" algn="ctr">
                      <a:solidFill>
                        <a:srgbClr val="999999"/>
                      </a:solidFill>
                      <a:prstDash val="dash"/>
                      <a:round/>
                      <a:headEnd type="none" w="med" len="med"/>
                      <a:tailEnd type="none" w="med" len="med"/>
                    </a:lnL>
                    <a:lnR w="9525" cap="flat" cmpd="sng" algn="ctr">
                      <a:solidFill>
                        <a:srgbClr val="999999"/>
                      </a:solidFill>
                      <a:prstDash val="dash"/>
                      <a:round/>
                      <a:headEnd type="none" w="med" len="med"/>
                      <a:tailEnd type="none" w="med" len="med"/>
                    </a:lnR>
                    <a:lnT w="9525" cap="flat" cmpd="sng" algn="ctr">
                      <a:solidFill>
                        <a:srgbClr val="999999"/>
                      </a:solidFill>
                      <a:prstDash val="dash"/>
                      <a:round/>
                      <a:headEnd type="none" w="med" len="med"/>
                      <a:tailEnd type="none" w="med" len="med"/>
                    </a:lnT>
                    <a:lnB w="9525" cap="flat" cmpd="sng" algn="ctr">
                      <a:solidFill>
                        <a:srgbClr val="999999"/>
                      </a:solidFill>
                      <a:prstDash val="dash"/>
                      <a:round/>
                      <a:headEnd type="none" w="med" len="med"/>
                      <a:tailEnd type="none" w="med" len="med"/>
                    </a:lnB>
                    <a:solidFill>
                      <a:srgbClr val="FFFFFF"/>
                    </a:solidFill>
                  </a:tcPr>
                </a:tc>
                <a:tc>
                  <a:txBody>
                    <a:bodyPr/>
                    <a:lstStyle/>
                    <a:p>
                      <a:pPr algn="ctr"/>
                      <a:r>
                        <a:rPr lang="tr-TR" sz="1400" dirty="0">
                          <a:solidFill>
                            <a:srgbClr val="008000"/>
                          </a:solidFill>
                          <a:effectLst/>
                        </a:rPr>
                        <a:t>6996</a:t>
                      </a:r>
                      <a:r>
                        <a:rPr lang="tr-TR" sz="1400" dirty="0">
                          <a:effectLst/>
                        </a:rPr>
                        <a:t/>
                      </a:r>
                      <a:br>
                        <a:rPr lang="tr-TR" sz="1400" dirty="0">
                          <a:effectLst/>
                        </a:rPr>
                      </a:br>
                      <a:r>
                        <a:rPr lang="tr-TR" sz="1400" dirty="0">
                          <a:effectLst/>
                        </a:rPr>
                        <a:t>6130</a:t>
                      </a:r>
                    </a:p>
                    <a:p>
                      <a:pPr algn="ctr"/>
                      <a:r>
                        <a:rPr lang="tr-TR" sz="1400" b="1" dirty="0">
                          <a:solidFill>
                            <a:srgbClr val="FF0000"/>
                          </a:solidFill>
                          <a:effectLst/>
                        </a:rPr>
                        <a:t>7.041</a:t>
                      </a:r>
                      <a:endParaRPr lang="tr-TR" sz="1400" dirty="0">
                        <a:effectLst/>
                      </a:endParaRPr>
                    </a:p>
                  </a:txBody>
                  <a:tcPr marL="38101" marR="38101" marT="28496" marB="28496" anchor="ctr">
                    <a:lnL w="9525" cap="flat" cmpd="sng" algn="ctr">
                      <a:solidFill>
                        <a:srgbClr val="999999"/>
                      </a:solidFill>
                      <a:prstDash val="dash"/>
                      <a:round/>
                      <a:headEnd type="none" w="med" len="med"/>
                      <a:tailEnd type="none" w="med" len="med"/>
                    </a:lnL>
                    <a:lnR w="9525" cap="flat" cmpd="sng" algn="ctr">
                      <a:solidFill>
                        <a:srgbClr val="999999"/>
                      </a:solidFill>
                      <a:prstDash val="dash"/>
                      <a:round/>
                      <a:headEnd type="none" w="med" len="med"/>
                      <a:tailEnd type="none" w="med" len="med"/>
                    </a:lnR>
                    <a:lnT w="9525" cap="flat" cmpd="sng" algn="ctr">
                      <a:solidFill>
                        <a:srgbClr val="999999"/>
                      </a:solidFill>
                      <a:prstDash val="dash"/>
                      <a:round/>
                      <a:headEnd type="none" w="med" len="med"/>
                      <a:tailEnd type="none" w="med" len="med"/>
                    </a:lnT>
                    <a:lnB w="9525" cap="flat" cmpd="sng" algn="ctr">
                      <a:solidFill>
                        <a:srgbClr val="999999"/>
                      </a:solidFill>
                      <a:prstDash val="dash"/>
                      <a:round/>
                      <a:headEnd type="none" w="med" len="med"/>
                      <a:tailEnd type="none" w="med" len="med"/>
                    </a:lnB>
                    <a:solidFill>
                      <a:srgbClr val="FFFFFF"/>
                    </a:solidFill>
                  </a:tcPr>
                </a:tc>
                <a:tc>
                  <a:txBody>
                    <a:bodyPr/>
                    <a:lstStyle/>
                    <a:p>
                      <a:pPr algn="ctr"/>
                      <a:endParaRPr lang="tr-TR" sz="1400" dirty="0">
                        <a:effectLst/>
                      </a:endParaRPr>
                    </a:p>
                  </a:txBody>
                  <a:tcPr marL="38101" marR="38101" marT="28496" marB="28496" anchor="ctr">
                    <a:lnL w="9525" cap="flat" cmpd="sng" algn="ctr">
                      <a:solidFill>
                        <a:srgbClr val="999999"/>
                      </a:solidFill>
                      <a:prstDash val="dash"/>
                      <a:round/>
                      <a:headEnd type="none" w="med" len="med"/>
                      <a:tailEnd type="none" w="med" len="med"/>
                    </a:lnL>
                    <a:lnR w="9525" cap="flat" cmpd="sng" algn="ctr">
                      <a:solidFill>
                        <a:srgbClr val="999999"/>
                      </a:solidFill>
                      <a:prstDash val="dash"/>
                      <a:round/>
                      <a:headEnd type="none" w="med" len="med"/>
                      <a:tailEnd type="none" w="med" len="med"/>
                    </a:lnR>
                    <a:lnT w="9525" cap="flat" cmpd="sng" algn="ctr">
                      <a:solidFill>
                        <a:srgbClr val="999999"/>
                      </a:solidFill>
                      <a:prstDash val="dash"/>
                      <a:round/>
                      <a:headEnd type="none" w="med" len="med"/>
                      <a:tailEnd type="none" w="med" len="med"/>
                    </a:lnT>
                    <a:lnB w="9525" cap="flat" cmpd="sng" algn="ctr">
                      <a:solidFill>
                        <a:srgbClr val="999999"/>
                      </a:solidFill>
                      <a:prstDash val="dash"/>
                      <a:round/>
                      <a:headEnd type="none" w="med" len="med"/>
                      <a:tailEnd type="none" w="med" len="med"/>
                    </a:lnB>
                    <a:solidFill>
                      <a:srgbClr val="FFFFFF"/>
                    </a:solidFill>
                  </a:tcPr>
                </a:tc>
                <a:tc>
                  <a:txBody>
                    <a:bodyPr/>
                    <a:lstStyle/>
                    <a:p>
                      <a:pPr algn="ctr"/>
                      <a:endParaRPr lang="tr-TR" sz="1400" dirty="0">
                        <a:effectLst/>
                      </a:endParaRPr>
                    </a:p>
                  </a:txBody>
                  <a:tcPr marL="38101" marR="38101" marT="28496" marB="28496" anchor="ctr">
                    <a:lnL w="9525" cap="flat" cmpd="sng" algn="ctr">
                      <a:solidFill>
                        <a:srgbClr val="999999"/>
                      </a:solidFill>
                      <a:prstDash val="dash"/>
                      <a:round/>
                      <a:headEnd type="none" w="med" len="med"/>
                      <a:tailEnd type="none" w="med" len="med"/>
                    </a:lnL>
                    <a:lnR w="9525" cap="flat" cmpd="sng" algn="ctr">
                      <a:solidFill>
                        <a:srgbClr val="999999"/>
                      </a:solidFill>
                      <a:prstDash val="dash"/>
                      <a:round/>
                      <a:headEnd type="none" w="med" len="med"/>
                      <a:tailEnd type="none" w="med" len="med"/>
                    </a:lnR>
                    <a:lnT w="9525" cap="flat" cmpd="sng" algn="ctr">
                      <a:solidFill>
                        <a:srgbClr val="999999"/>
                      </a:solidFill>
                      <a:prstDash val="dash"/>
                      <a:round/>
                      <a:headEnd type="none" w="med" len="med"/>
                      <a:tailEnd type="none" w="med" len="med"/>
                    </a:lnT>
                    <a:lnB w="9525" cap="flat" cmpd="sng" algn="ctr">
                      <a:solidFill>
                        <a:srgbClr val="999999"/>
                      </a:solidFill>
                      <a:prstDash val="dash"/>
                      <a:round/>
                      <a:headEnd type="none" w="med" len="med"/>
                      <a:tailEnd type="none" w="med" len="med"/>
                    </a:lnB>
                    <a:solidFill>
                      <a:srgbClr val="FFFFFF"/>
                    </a:solidFill>
                  </a:tcPr>
                </a:tc>
                <a:tc>
                  <a:txBody>
                    <a:bodyPr/>
                    <a:lstStyle/>
                    <a:p>
                      <a:pPr algn="ctr"/>
                      <a:endParaRPr lang="tr-TR" sz="1400">
                        <a:effectLst/>
                      </a:endParaRPr>
                    </a:p>
                  </a:txBody>
                  <a:tcPr marL="38101" marR="38101" marT="28496" marB="28496" anchor="ctr">
                    <a:lnL w="9525" cap="flat" cmpd="sng" algn="ctr">
                      <a:solidFill>
                        <a:srgbClr val="999999"/>
                      </a:solidFill>
                      <a:prstDash val="dash"/>
                      <a:round/>
                      <a:headEnd type="none" w="med" len="med"/>
                      <a:tailEnd type="none" w="med" len="med"/>
                    </a:lnL>
                    <a:lnR w="9525" cap="flat" cmpd="sng" algn="ctr">
                      <a:solidFill>
                        <a:srgbClr val="999999"/>
                      </a:solidFill>
                      <a:prstDash val="dash"/>
                      <a:round/>
                      <a:headEnd type="none" w="med" len="med"/>
                      <a:tailEnd type="none" w="med" len="med"/>
                    </a:lnR>
                    <a:lnT w="9525" cap="flat" cmpd="sng" algn="ctr">
                      <a:solidFill>
                        <a:srgbClr val="999999"/>
                      </a:solidFill>
                      <a:prstDash val="dash"/>
                      <a:round/>
                      <a:headEnd type="none" w="med" len="med"/>
                      <a:tailEnd type="none" w="med" len="med"/>
                    </a:lnT>
                    <a:lnB w="9525" cap="flat" cmpd="sng" algn="ctr">
                      <a:solidFill>
                        <a:srgbClr val="999999"/>
                      </a:solidFill>
                      <a:prstDash val="dash"/>
                      <a:round/>
                      <a:headEnd type="none" w="med" len="med"/>
                      <a:tailEnd type="none" w="med" len="med"/>
                    </a:lnB>
                    <a:solidFill>
                      <a:srgbClr val="FFFFFF"/>
                    </a:solidFill>
                  </a:tcPr>
                </a:tc>
                <a:tc>
                  <a:txBody>
                    <a:bodyPr/>
                    <a:lstStyle/>
                    <a:p>
                      <a:pPr algn="ctr"/>
                      <a:endParaRPr lang="tr-TR" sz="1400">
                        <a:effectLst/>
                      </a:endParaRPr>
                    </a:p>
                  </a:txBody>
                  <a:tcPr marL="38101" marR="38101" marT="28496" marB="28496" anchor="ctr">
                    <a:lnL w="9525" cap="flat" cmpd="sng" algn="ctr">
                      <a:solidFill>
                        <a:srgbClr val="999999"/>
                      </a:solidFill>
                      <a:prstDash val="dash"/>
                      <a:round/>
                      <a:headEnd type="none" w="med" len="med"/>
                      <a:tailEnd type="none" w="med" len="med"/>
                    </a:lnL>
                    <a:lnR w="9525" cap="flat" cmpd="sng" algn="ctr">
                      <a:solidFill>
                        <a:srgbClr val="999999"/>
                      </a:solidFill>
                      <a:prstDash val="dash"/>
                      <a:round/>
                      <a:headEnd type="none" w="med" len="med"/>
                      <a:tailEnd type="none" w="med" len="med"/>
                    </a:lnR>
                    <a:lnT w="9525" cap="flat" cmpd="sng" algn="ctr">
                      <a:solidFill>
                        <a:srgbClr val="999999"/>
                      </a:solidFill>
                      <a:prstDash val="dash"/>
                      <a:round/>
                      <a:headEnd type="none" w="med" len="med"/>
                      <a:tailEnd type="none" w="med" len="med"/>
                    </a:lnT>
                    <a:lnB w="9525" cap="flat" cmpd="sng" algn="ctr">
                      <a:solidFill>
                        <a:srgbClr val="999999"/>
                      </a:solidFill>
                      <a:prstDash val="dash"/>
                      <a:round/>
                      <a:headEnd type="none" w="med" len="med"/>
                      <a:tailEnd type="none" w="med" len="med"/>
                    </a:lnB>
                    <a:solidFill>
                      <a:srgbClr val="FFFFFF"/>
                    </a:solidFill>
                  </a:tcPr>
                </a:tc>
                <a:tc>
                  <a:txBody>
                    <a:bodyPr/>
                    <a:lstStyle/>
                    <a:p>
                      <a:pPr algn="ctr"/>
                      <a:endParaRPr lang="tr-TR" sz="1400" dirty="0">
                        <a:effectLst/>
                      </a:endParaRPr>
                    </a:p>
                  </a:txBody>
                  <a:tcPr marL="38101" marR="38101" marT="28496" marB="28496" anchor="ctr">
                    <a:lnL w="9525" cap="flat" cmpd="sng" algn="ctr">
                      <a:solidFill>
                        <a:srgbClr val="999999"/>
                      </a:solidFill>
                      <a:prstDash val="dash"/>
                      <a:round/>
                      <a:headEnd type="none" w="med" len="med"/>
                      <a:tailEnd type="none" w="med" len="med"/>
                    </a:lnL>
                    <a:lnR w="9525" cap="flat" cmpd="sng" algn="ctr">
                      <a:solidFill>
                        <a:srgbClr val="999999"/>
                      </a:solidFill>
                      <a:prstDash val="dash"/>
                      <a:round/>
                      <a:headEnd type="none" w="med" len="med"/>
                      <a:tailEnd type="none" w="med" len="med"/>
                    </a:lnR>
                    <a:lnT w="9525" cap="flat" cmpd="sng" algn="ctr">
                      <a:solidFill>
                        <a:srgbClr val="999999"/>
                      </a:solidFill>
                      <a:prstDash val="dash"/>
                      <a:round/>
                      <a:headEnd type="none" w="med" len="med"/>
                      <a:tailEnd type="none" w="med" len="med"/>
                    </a:lnT>
                    <a:lnB w="9525" cap="flat" cmpd="sng" algn="ctr">
                      <a:solidFill>
                        <a:srgbClr val="999999"/>
                      </a:solidFill>
                      <a:prstDash val="dash"/>
                      <a:round/>
                      <a:headEnd type="none" w="med" len="med"/>
                      <a:tailEnd type="none" w="med" len="med"/>
                    </a:lnB>
                    <a:solidFill>
                      <a:srgbClr val="FFFFFF"/>
                    </a:solidFill>
                  </a:tcPr>
                </a:tc>
                <a:tc>
                  <a:txBody>
                    <a:bodyPr/>
                    <a:lstStyle/>
                    <a:p>
                      <a:pPr algn="ctr"/>
                      <a:r>
                        <a:rPr lang="tr-TR" sz="1400" b="1">
                          <a:solidFill>
                            <a:srgbClr val="FF0000"/>
                          </a:solidFill>
                          <a:effectLst/>
                        </a:rPr>
                        <a:t>90</a:t>
                      </a:r>
                      <a:r>
                        <a:rPr lang="tr-TR" sz="1400" b="1">
                          <a:effectLst/>
                        </a:rPr>
                        <a:t/>
                      </a:r>
                      <a:br>
                        <a:rPr lang="tr-TR" sz="1400" b="1">
                          <a:effectLst/>
                        </a:rPr>
                      </a:br>
                      <a:r>
                        <a:rPr lang="tr-TR" sz="1400" b="1">
                          <a:solidFill>
                            <a:srgbClr val="006400"/>
                          </a:solidFill>
                          <a:effectLst/>
                        </a:rPr>
                        <a:t>93</a:t>
                      </a:r>
                      <a:endParaRPr lang="tr-TR" sz="1400" b="1">
                        <a:effectLst/>
                      </a:endParaRPr>
                    </a:p>
                  </a:txBody>
                  <a:tcPr marL="38101" marR="38101" marT="28496" marB="28496" anchor="ctr">
                    <a:lnL w="9525" cap="flat" cmpd="sng" algn="ctr">
                      <a:solidFill>
                        <a:srgbClr val="999999"/>
                      </a:solidFill>
                      <a:prstDash val="dash"/>
                      <a:round/>
                      <a:headEnd type="none" w="med" len="med"/>
                      <a:tailEnd type="none" w="med" len="med"/>
                    </a:lnL>
                    <a:lnR w="9525" cap="flat" cmpd="sng" algn="ctr">
                      <a:solidFill>
                        <a:srgbClr val="999999"/>
                      </a:solidFill>
                      <a:prstDash val="dash"/>
                      <a:round/>
                      <a:headEnd type="none" w="med" len="med"/>
                      <a:tailEnd type="none" w="med" len="med"/>
                    </a:lnR>
                    <a:lnT w="9525" cap="flat" cmpd="sng" algn="ctr">
                      <a:solidFill>
                        <a:srgbClr val="999999"/>
                      </a:solidFill>
                      <a:prstDash val="dash"/>
                      <a:round/>
                      <a:headEnd type="none" w="med" len="med"/>
                      <a:tailEnd type="none" w="med" len="med"/>
                    </a:lnT>
                    <a:lnB w="9525" cap="flat" cmpd="sng" algn="ctr">
                      <a:solidFill>
                        <a:srgbClr val="999999"/>
                      </a:solidFill>
                      <a:prstDash val="dash"/>
                      <a:round/>
                      <a:headEnd type="none" w="med" len="med"/>
                      <a:tailEnd type="none" w="med" len="med"/>
                    </a:lnB>
                    <a:solidFill>
                      <a:srgbClr val="FFFFFF"/>
                    </a:solidFill>
                  </a:tcPr>
                </a:tc>
                <a:tc>
                  <a:txBody>
                    <a:bodyPr/>
                    <a:lstStyle/>
                    <a:p>
                      <a:pPr algn="ctr"/>
                      <a:r>
                        <a:rPr lang="tr-TR" sz="1400" u="none" strike="noStrike" dirty="0">
                          <a:solidFill>
                            <a:srgbClr val="800000"/>
                          </a:solidFill>
                          <a:effectLst/>
                          <a:latin typeface="Trebuchet MS" panose="020B0603020202020204" pitchFamily="34" charset="0"/>
                          <a:hlinkClick r:id="rId3"/>
                        </a:rPr>
                        <a:t>1, 22, 23, 24, 150, 151, 160</a:t>
                      </a:r>
                      <a:endParaRPr lang="tr-TR" sz="1400" dirty="0">
                        <a:effectLst/>
                      </a:endParaRPr>
                    </a:p>
                  </a:txBody>
                  <a:tcPr marL="38101" marR="38101" marT="28496" marB="28496" anchor="ctr">
                    <a:lnL w="9525" cap="flat" cmpd="sng" algn="ctr">
                      <a:solidFill>
                        <a:srgbClr val="999999"/>
                      </a:solidFill>
                      <a:prstDash val="dash"/>
                      <a:round/>
                      <a:headEnd type="none" w="med" len="med"/>
                      <a:tailEnd type="none" w="med" len="med"/>
                    </a:lnL>
                    <a:lnR w="9525" cap="flat" cmpd="sng" algn="ctr">
                      <a:solidFill>
                        <a:srgbClr val="999999"/>
                      </a:solidFill>
                      <a:prstDash val="dash"/>
                      <a:round/>
                      <a:headEnd type="none" w="med" len="med"/>
                      <a:tailEnd type="none" w="med" len="med"/>
                    </a:lnR>
                    <a:lnT w="9525" cap="flat" cmpd="sng" algn="ctr">
                      <a:solidFill>
                        <a:srgbClr val="999999"/>
                      </a:solidFill>
                      <a:prstDash val="dash"/>
                      <a:round/>
                      <a:headEnd type="none" w="med" len="med"/>
                      <a:tailEnd type="none" w="med" len="med"/>
                    </a:lnT>
                    <a:lnB w="9525" cap="flat" cmpd="sng" algn="ctr">
                      <a:solidFill>
                        <a:srgbClr val="999999"/>
                      </a:solidFill>
                      <a:prstDash val="dash"/>
                      <a:round/>
                      <a:headEnd type="none" w="med" len="med"/>
                      <a:tailEnd type="none" w="med" len="med"/>
                    </a:lnB>
                    <a:solidFill>
                      <a:srgbClr val="FFFFFF"/>
                    </a:solidFill>
                  </a:tcPr>
                </a:tc>
              </a:tr>
            </a:tbl>
          </a:graphicData>
        </a:graphic>
      </p:graphicFrame>
      <p:graphicFrame>
        <p:nvGraphicFramePr>
          <p:cNvPr id="4" name="Tablo 3"/>
          <p:cNvGraphicFramePr>
            <a:graphicFrameLocks noGrp="1"/>
          </p:cNvGraphicFramePr>
          <p:nvPr/>
        </p:nvGraphicFramePr>
        <p:xfrm>
          <a:off x="239184" y="4348163"/>
          <a:ext cx="11713632" cy="697072"/>
        </p:xfrm>
        <a:graphic>
          <a:graphicData uri="http://schemas.openxmlformats.org/drawingml/2006/table">
            <a:tbl>
              <a:tblPr/>
              <a:tblGrid>
                <a:gridCol w="2360212"/>
                <a:gridCol w="2797287"/>
                <a:gridCol w="437075"/>
                <a:gridCol w="2360212"/>
                <a:gridCol w="110343"/>
                <a:gridCol w="110069"/>
                <a:gridCol w="110069"/>
                <a:gridCol w="110069"/>
                <a:gridCol w="149857"/>
                <a:gridCol w="960135"/>
                <a:gridCol w="2208304"/>
              </a:tblGrid>
              <a:tr h="696912">
                <a:tc>
                  <a:txBody>
                    <a:bodyPr/>
                    <a:lstStyle/>
                    <a:p>
                      <a:pPr algn="l"/>
                      <a:r>
                        <a:rPr lang="tr-TR" sz="1400" dirty="0">
                          <a:effectLst/>
                        </a:rPr>
                        <a:t>İstanbul Medeniyet Üniversitesi</a:t>
                      </a:r>
                      <a:br>
                        <a:rPr lang="tr-TR" sz="1400" dirty="0">
                          <a:effectLst/>
                        </a:rPr>
                      </a:br>
                      <a:r>
                        <a:rPr lang="tr-TR" sz="1400" dirty="0">
                          <a:effectLst/>
                        </a:rPr>
                        <a:t>İstanbul</a:t>
                      </a:r>
                    </a:p>
                  </a:txBody>
                  <a:tcPr marL="38101" marR="38101" marT="28496" marB="28496" anchor="ctr">
                    <a:lnL w="9525" cap="flat" cmpd="sng" algn="ctr">
                      <a:solidFill>
                        <a:srgbClr val="999999"/>
                      </a:solidFill>
                      <a:prstDash val="dash"/>
                      <a:round/>
                      <a:headEnd type="none" w="med" len="med"/>
                      <a:tailEnd type="none" w="med" len="med"/>
                    </a:lnL>
                    <a:lnR w="9525" cap="flat" cmpd="sng" algn="ctr">
                      <a:solidFill>
                        <a:srgbClr val="999999"/>
                      </a:solidFill>
                      <a:prstDash val="dash"/>
                      <a:round/>
                      <a:headEnd type="none" w="med" len="med"/>
                      <a:tailEnd type="none" w="med" len="med"/>
                    </a:lnR>
                    <a:lnT w="9525" cap="flat" cmpd="sng" algn="ctr">
                      <a:solidFill>
                        <a:srgbClr val="999999"/>
                      </a:solidFill>
                      <a:prstDash val="dash"/>
                      <a:round/>
                      <a:headEnd type="none" w="med" len="med"/>
                      <a:tailEnd type="none" w="med" len="med"/>
                    </a:lnT>
                    <a:lnB w="9525" cap="flat" cmpd="sng" algn="ctr">
                      <a:solidFill>
                        <a:srgbClr val="999999"/>
                      </a:solidFill>
                      <a:prstDash val="dash"/>
                      <a:round/>
                      <a:headEnd type="none" w="med" len="med"/>
                      <a:tailEnd type="none" w="med" len="med"/>
                    </a:lnB>
                    <a:solidFill>
                      <a:srgbClr val="FFFFFF"/>
                    </a:solidFill>
                  </a:tcPr>
                </a:tc>
                <a:tc>
                  <a:txBody>
                    <a:bodyPr/>
                    <a:lstStyle/>
                    <a:p>
                      <a:pPr algn="l"/>
                      <a:r>
                        <a:rPr lang="tr-TR" sz="1400">
                          <a:effectLst/>
                        </a:rPr>
                        <a:t>İngilizce Öğretmenliği</a:t>
                      </a:r>
                      <a:br>
                        <a:rPr lang="tr-TR" sz="1400">
                          <a:effectLst/>
                        </a:rPr>
                      </a:br>
                      <a:r>
                        <a:rPr lang="tr-TR" sz="1400">
                          <a:effectLst/>
                        </a:rPr>
                        <a:t>Eğitim Bilimleri Fakültesi</a:t>
                      </a:r>
                    </a:p>
                  </a:txBody>
                  <a:tcPr marL="38101" marR="38101" marT="28496" marB="28496" anchor="ctr">
                    <a:lnL w="9525" cap="flat" cmpd="sng" algn="ctr">
                      <a:solidFill>
                        <a:srgbClr val="999999"/>
                      </a:solidFill>
                      <a:prstDash val="dash"/>
                      <a:round/>
                      <a:headEnd type="none" w="med" len="med"/>
                      <a:tailEnd type="none" w="med" len="med"/>
                    </a:lnL>
                    <a:lnR w="9525" cap="flat" cmpd="sng" algn="ctr">
                      <a:solidFill>
                        <a:srgbClr val="999999"/>
                      </a:solidFill>
                      <a:prstDash val="dash"/>
                      <a:round/>
                      <a:headEnd type="none" w="med" len="med"/>
                      <a:tailEnd type="none" w="med" len="med"/>
                    </a:lnR>
                    <a:lnT w="9525" cap="flat" cmpd="sng" algn="ctr">
                      <a:solidFill>
                        <a:srgbClr val="999999"/>
                      </a:solidFill>
                      <a:prstDash val="dash"/>
                      <a:round/>
                      <a:headEnd type="none" w="med" len="med"/>
                      <a:tailEnd type="none" w="med" len="med"/>
                    </a:lnT>
                    <a:lnB w="9525" cap="flat" cmpd="sng" algn="ctr">
                      <a:solidFill>
                        <a:srgbClr val="999999"/>
                      </a:solidFill>
                      <a:prstDash val="dash"/>
                      <a:round/>
                      <a:headEnd type="none" w="med" len="med"/>
                      <a:tailEnd type="none" w="med" len="med"/>
                    </a:lnB>
                    <a:solidFill>
                      <a:srgbClr val="FFFFFF"/>
                    </a:solidFill>
                  </a:tcPr>
                </a:tc>
                <a:tc>
                  <a:txBody>
                    <a:bodyPr/>
                    <a:lstStyle/>
                    <a:p>
                      <a:pPr algn="ctr"/>
                      <a:r>
                        <a:rPr lang="tr-TR" sz="1200" dirty="0">
                          <a:effectLst/>
                        </a:rPr>
                        <a:t>DİL</a:t>
                      </a:r>
                    </a:p>
                  </a:txBody>
                  <a:tcPr marL="38101" marR="38101" marT="28496" marB="28496" anchor="ctr">
                    <a:lnL w="9525" cap="flat" cmpd="sng" algn="ctr">
                      <a:solidFill>
                        <a:srgbClr val="999999"/>
                      </a:solidFill>
                      <a:prstDash val="dash"/>
                      <a:round/>
                      <a:headEnd type="none" w="med" len="med"/>
                      <a:tailEnd type="none" w="med" len="med"/>
                    </a:lnL>
                    <a:lnR w="9525" cap="flat" cmpd="sng" algn="ctr">
                      <a:solidFill>
                        <a:srgbClr val="999999"/>
                      </a:solidFill>
                      <a:prstDash val="dash"/>
                      <a:round/>
                      <a:headEnd type="none" w="med" len="med"/>
                      <a:tailEnd type="none" w="med" len="med"/>
                    </a:lnR>
                    <a:lnT w="9525" cap="flat" cmpd="sng" algn="ctr">
                      <a:solidFill>
                        <a:srgbClr val="999999"/>
                      </a:solidFill>
                      <a:prstDash val="dash"/>
                      <a:round/>
                      <a:headEnd type="none" w="med" len="med"/>
                      <a:tailEnd type="none" w="med" len="med"/>
                    </a:lnT>
                    <a:lnB w="9525" cap="flat" cmpd="sng" algn="ctr">
                      <a:solidFill>
                        <a:srgbClr val="999999"/>
                      </a:solidFill>
                      <a:prstDash val="dash"/>
                      <a:round/>
                      <a:headEnd type="none" w="med" len="med"/>
                      <a:tailEnd type="none" w="med" len="med"/>
                    </a:lnB>
                    <a:solidFill>
                      <a:srgbClr val="FFFFFF"/>
                    </a:solidFill>
                  </a:tcPr>
                </a:tc>
                <a:tc>
                  <a:txBody>
                    <a:bodyPr/>
                    <a:lstStyle/>
                    <a:p>
                      <a:pPr algn="ctr"/>
                      <a:r>
                        <a:rPr lang="tr-TR" sz="1400" dirty="0">
                          <a:solidFill>
                            <a:srgbClr val="008000"/>
                          </a:solidFill>
                          <a:effectLst/>
                        </a:rPr>
                        <a:t>10139</a:t>
                      </a:r>
                      <a:r>
                        <a:rPr lang="tr-TR" sz="1400" dirty="0">
                          <a:effectLst/>
                        </a:rPr>
                        <a:t/>
                      </a:r>
                      <a:br>
                        <a:rPr lang="tr-TR" sz="1400" dirty="0">
                          <a:effectLst/>
                        </a:rPr>
                      </a:br>
                      <a:r>
                        <a:rPr lang="tr-TR" sz="1400" dirty="0">
                          <a:effectLst/>
                        </a:rPr>
                        <a:t>9900</a:t>
                      </a:r>
                    </a:p>
                    <a:p>
                      <a:pPr algn="ctr"/>
                      <a:r>
                        <a:rPr lang="tr-TR" sz="1400" b="1" dirty="0">
                          <a:solidFill>
                            <a:srgbClr val="FF0000"/>
                          </a:solidFill>
                          <a:effectLst/>
                        </a:rPr>
                        <a:t>11.506</a:t>
                      </a:r>
                      <a:endParaRPr lang="tr-TR" sz="1400" dirty="0">
                        <a:effectLst/>
                      </a:endParaRPr>
                    </a:p>
                  </a:txBody>
                  <a:tcPr marL="38101" marR="38101" marT="28496" marB="28496" anchor="ctr">
                    <a:lnL w="9525" cap="flat" cmpd="sng" algn="ctr">
                      <a:solidFill>
                        <a:srgbClr val="999999"/>
                      </a:solidFill>
                      <a:prstDash val="dash"/>
                      <a:round/>
                      <a:headEnd type="none" w="med" len="med"/>
                      <a:tailEnd type="none" w="med" len="med"/>
                    </a:lnL>
                    <a:lnR w="9525" cap="flat" cmpd="sng" algn="ctr">
                      <a:solidFill>
                        <a:srgbClr val="999999"/>
                      </a:solidFill>
                      <a:prstDash val="dash"/>
                      <a:round/>
                      <a:headEnd type="none" w="med" len="med"/>
                      <a:tailEnd type="none" w="med" len="med"/>
                    </a:lnR>
                    <a:lnT w="9525" cap="flat" cmpd="sng" algn="ctr">
                      <a:solidFill>
                        <a:srgbClr val="999999"/>
                      </a:solidFill>
                      <a:prstDash val="dash"/>
                      <a:round/>
                      <a:headEnd type="none" w="med" len="med"/>
                      <a:tailEnd type="none" w="med" len="med"/>
                    </a:lnT>
                    <a:lnB w="9525" cap="flat" cmpd="sng" algn="ctr">
                      <a:solidFill>
                        <a:srgbClr val="999999"/>
                      </a:solidFill>
                      <a:prstDash val="dash"/>
                      <a:round/>
                      <a:headEnd type="none" w="med" len="med"/>
                      <a:tailEnd type="none" w="med" len="med"/>
                    </a:lnB>
                    <a:solidFill>
                      <a:srgbClr val="FFFFFF"/>
                    </a:solidFill>
                  </a:tcPr>
                </a:tc>
                <a:tc>
                  <a:txBody>
                    <a:bodyPr/>
                    <a:lstStyle/>
                    <a:p>
                      <a:pPr algn="ctr"/>
                      <a:endParaRPr lang="tr-TR" sz="1400" dirty="0">
                        <a:effectLst/>
                      </a:endParaRPr>
                    </a:p>
                  </a:txBody>
                  <a:tcPr marL="38101" marR="38101" marT="28496" marB="28496" anchor="ctr">
                    <a:lnL w="9525" cap="flat" cmpd="sng" algn="ctr">
                      <a:solidFill>
                        <a:srgbClr val="999999"/>
                      </a:solidFill>
                      <a:prstDash val="dash"/>
                      <a:round/>
                      <a:headEnd type="none" w="med" len="med"/>
                      <a:tailEnd type="none" w="med" len="med"/>
                    </a:lnL>
                    <a:lnR w="9525" cap="flat" cmpd="sng" algn="ctr">
                      <a:solidFill>
                        <a:srgbClr val="999999"/>
                      </a:solidFill>
                      <a:prstDash val="dash"/>
                      <a:round/>
                      <a:headEnd type="none" w="med" len="med"/>
                      <a:tailEnd type="none" w="med" len="med"/>
                    </a:lnR>
                    <a:lnT w="9525" cap="flat" cmpd="sng" algn="ctr">
                      <a:solidFill>
                        <a:srgbClr val="999999"/>
                      </a:solidFill>
                      <a:prstDash val="dash"/>
                      <a:round/>
                      <a:headEnd type="none" w="med" len="med"/>
                      <a:tailEnd type="none" w="med" len="med"/>
                    </a:lnT>
                    <a:lnB w="9525" cap="flat" cmpd="sng" algn="ctr">
                      <a:solidFill>
                        <a:srgbClr val="999999"/>
                      </a:solidFill>
                      <a:prstDash val="dash"/>
                      <a:round/>
                      <a:headEnd type="none" w="med" len="med"/>
                      <a:tailEnd type="none" w="med" len="med"/>
                    </a:lnB>
                    <a:solidFill>
                      <a:srgbClr val="FFFFFF"/>
                    </a:solidFill>
                  </a:tcPr>
                </a:tc>
                <a:tc>
                  <a:txBody>
                    <a:bodyPr/>
                    <a:lstStyle/>
                    <a:p>
                      <a:pPr algn="ctr"/>
                      <a:endParaRPr lang="tr-TR" sz="1400" dirty="0">
                        <a:effectLst/>
                      </a:endParaRPr>
                    </a:p>
                  </a:txBody>
                  <a:tcPr marL="38101" marR="38101" marT="28496" marB="28496" anchor="ctr">
                    <a:lnL w="9525" cap="flat" cmpd="sng" algn="ctr">
                      <a:solidFill>
                        <a:srgbClr val="999999"/>
                      </a:solidFill>
                      <a:prstDash val="dash"/>
                      <a:round/>
                      <a:headEnd type="none" w="med" len="med"/>
                      <a:tailEnd type="none" w="med" len="med"/>
                    </a:lnL>
                    <a:lnR w="9525" cap="flat" cmpd="sng" algn="ctr">
                      <a:solidFill>
                        <a:srgbClr val="999999"/>
                      </a:solidFill>
                      <a:prstDash val="dash"/>
                      <a:round/>
                      <a:headEnd type="none" w="med" len="med"/>
                      <a:tailEnd type="none" w="med" len="med"/>
                    </a:lnR>
                    <a:lnT w="9525" cap="flat" cmpd="sng" algn="ctr">
                      <a:solidFill>
                        <a:srgbClr val="999999"/>
                      </a:solidFill>
                      <a:prstDash val="dash"/>
                      <a:round/>
                      <a:headEnd type="none" w="med" len="med"/>
                      <a:tailEnd type="none" w="med" len="med"/>
                    </a:lnT>
                    <a:lnB w="9525" cap="flat" cmpd="sng" algn="ctr">
                      <a:solidFill>
                        <a:srgbClr val="999999"/>
                      </a:solidFill>
                      <a:prstDash val="dash"/>
                      <a:round/>
                      <a:headEnd type="none" w="med" len="med"/>
                      <a:tailEnd type="none" w="med" len="med"/>
                    </a:lnB>
                    <a:solidFill>
                      <a:srgbClr val="FFFFFF"/>
                    </a:solidFill>
                  </a:tcPr>
                </a:tc>
                <a:tc>
                  <a:txBody>
                    <a:bodyPr/>
                    <a:lstStyle/>
                    <a:p>
                      <a:pPr algn="ctr"/>
                      <a:endParaRPr lang="tr-TR" sz="1400" dirty="0">
                        <a:effectLst/>
                      </a:endParaRPr>
                    </a:p>
                  </a:txBody>
                  <a:tcPr marL="38101" marR="38101" marT="28496" marB="28496" anchor="ctr">
                    <a:lnL w="9525" cap="flat" cmpd="sng" algn="ctr">
                      <a:solidFill>
                        <a:srgbClr val="999999"/>
                      </a:solidFill>
                      <a:prstDash val="dash"/>
                      <a:round/>
                      <a:headEnd type="none" w="med" len="med"/>
                      <a:tailEnd type="none" w="med" len="med"/>
                    </a:lnL>
                    <a:lnR w="9525" cap="flat" cmpd="sng" algn="ctr">
                      <a:solidFill>
                        <a:srgbClr val="999999"/>
                      </a:solidFill>
                      <a:prstDash val="dash"/>
                      <a:round/>
                      <a:headEnd type="none" w="med" len="med"/>
                      <a:tailEnd type="none" w="med" len="med"/>
                    </a:lnR>
                    <a:lnT w="9525" cap="flat" cmpd="sng" algn="ctr">
                      <a:solidFill>
                        <a:srgbClr val="999999"/>
                      </a:solidFill>
                      <a:prstDash val="dash"/>
                      <a:round/>
                      <a:headEnd type="none" w="med" len="med"/>
                      <a:tailEnd type="none" w="med" len="med"/>
                    </a:lnT>
                    <a:lnB w="9525" cap="flat" cmpd="sng" algn="ctr">
                      <a:solidFill>
                        <a:srgbClr val="999999"/>
                      </a:solidFill>
                      <a:prstDash val="dash"/>
                      <a:round/>
                      <a:headEnd type="none" w="med" len="med"/>
                      <a:tailEnd type="none" w="med" len="med"/>
                    </a:lnB>
                    <a:solidFill>
                      <a:srgbClr val="FFFFFF"/>
                    </a:solidFill>
                  </a:tcPr>
                </a:tc>
                <a:tc>
                  <a:txBody>
                    <a:bodyPr/>
                    <a:lstStyle/>
                    <a:p>
                      <a:pPr algn="ctr"/>
                      <a:endParaRPr lang="tr-TR" sz="1400" dirty="0">
                        <a:effectLst/>
                      </a:endParaRPr>
                    </a:p>
                  </a:txBody>
                  <a:tcPr marL="38101" marR="38101" marT="28496" marB="28496" anchor="ctr">
                    <a:lnL w="9525" cap="flat" cmpd="sng" algn="ctr">
                      <a:solidFill>
                        <a:srgbClr val="999999"/>
                      </a:solidFill>
                      <a:prstDash val="dash"/>
                      <a:round/>
                      <a:headEnd type="none" w="med" len="med"/>
                      <a:tailEnd type="none" w="med" len="med"/>
                    </a:lnL>
                    <a:lnR w="9525" cap="flat" cmpd="sng" algn="ctr">
                      <a:solidFill>
                        <a:srgbClr val="999999"/>
                      </a:solidFill>
                      <a:prstDash val="dash"/>
                      <a:round/>
                      <a:headEnd type="none" w="med" len="med"/>
                      <a:tailEnd type="none" w="med" len="med"/>
                    </a:lnR>
                    <a:lnT w="9525" cap="flat" cmpd="sng" algn="ctr">
                      <a:solidFill>
                        <a:srgbClr val="999999"/>
                      </a:solidFill>
                      <a:prstDash val="dash"/>
                      <a:round/>
                      <a:headEnd type="none" w="med" len="med"/>
                      <a:tailEnd type="none" w="med" len="med"/>
                    </a:lnT>
                    <a:lnB w="9525" cap="flat" cmpd="sng" algn="ctr">
                      <a:solidFill>
                        <a:srgbClr val="999999"/>
                      </a:solidFill>
                      <a:prstDash val="dash"/>
                      <a:round/>
                      <a:headEnd type="none" w="med" len="med"/>
                      <a:tailEnd type="none" w="med" len="med"/>
                    </a:lnB>
                    <a:solidFill>
                      <a:srgbClr val="FFFFFF"/>
                    </a:solidFill>
                  </a:tcPr>
                </a:tc>
                <a:tc>
                  <a:txBody>
                    <a:bodyPr/>
                    <a:lstStyle/>
                    <a:p>
                      <a:pPr algn="ctr"/>
                      <a:endParaRPr lang="tr-TR" sz="1400" dirty="0">
                        <a:effectLst/>
                      </a:endParaRPr>
                    </a:p>
                  </a:txBody>
                  <a:tcPr marL="38101" marR="38101" marT="28496" marB="28496" anchor="ctr">
                    <a:lnL w="9525" cap="flat" cmpd="sng" algn="ctr">
                      <a:solidFill>
                        <a:srgbClr val="999999"/>
                      </a:solidFill>
                      <a:prstDash val="dash"/>
                      <a:round/>
                      <a:headEnd type="none" w="med" len="med"/>
                      <a:tailEnd type="none" w="med" len="med"/>
                    </a:lnL>
                    <a:lnR w="9525" cap="flat" cmpd="sng" algn="ctr">
                      <a:solidFill>
                        <a:srgbClr val="999999"/>
                      </a:solidFill>
                      <a:prstDash val="dash"/>
                      <a:round/>
                      <a:headEnd type="none" w="med" len="med"/>
                      <a:tailEnd type="none" w="med" len="med"/>
                    </a:lnR>
                    <a:lnT w="9525" cap="flat" cmpd="sng" algn="ctr">
                      <a:solidFill>
                        <a:srgbClr val="999999"/>
                      </a:solidFill>
                      <a:prstDash val="dash"/>
                      <a:round/>
                      <a:headEnd type="none" w="med" len="med"/>
                      <a:tailEnd type="none" w="med" len="med"/>
                    </a:lnT>
                    <a:lnB w="9525" cap="flat" cmpd="sng" algn="ctr">
                      <a:solidFill>
                        <a:srgbClr val="999999"/>
                      </a:solidFill>
                      <a:prstDash val="dash"/>
                      <a:round/>
                      <a:headEnd type="none" w="med" len="med"/>
                      <a:tailEnd type="none" w="med" len="med"/>
                    </a:lnB>
                    <a:solidFill>
                      <a:srgbClr val="FFFFFF"/>
                    </a:solidFill>
                  </a:tcPr>
                </a:tc>
                <a:tc>
                  <a:txBody>
                    <a:bodyPr/>
                    <a:lstStyle/>
                    <a:p>
                      <a:pPr algn="ctr"/>
                      <a:r>
                        <a:rPr lang="tr-TR" sz="1400" b="1">
                          <a:solidFill>
                            <a:srgbClr val="FF0000"/>
                          </a:solidFill>
                          <a:effectLst/>
                        </a:rPr>
                        <a:t>60</a:t>
                      </a:r>
                      <a:r>
                        <a:rPr lang="tr-TR" sz="1400" b="1">
                          <a:effectLst/>
                        </a:rPr>
                        <a:t/>
                      </a:r>
                      <a:br>
                        <a:rPr lang="tr-TR" sz="1400" b="1">
                          <a:effectLst/>
                        </a:rPr>
                      </a:br>
                      <a:r>
                        <a:rPr lang="tr-TR" sz="1400" b="1">
                          <a:solidFill>
                            <a:srgbClr val="006400"/>
                          </a:solidFill>
                          <a:effectLst/>
                        </a:rPr>
                        <a:t>62</a:t>
                      </a:r>
                      <a:endParaRPr lang="tr-TR" sz="1400" b="1">
                        <a:effectLst/>
                      </a:endParaRPr>
                    </a:p>
                  </a:txBody>
                  <a:tcPr marL="38101" marR="38101" marT="28496" marB="28496" anchor="ctr">
                    <a:lnL w="9525" cap="flat" cmpd="sng" algn="ctr">
                      <a:solidFill>
                        <a:srgbClr val="999999"/>
                      </a:solidFill>
                      <a:prstDash val="dash"/>
                      <a:round/>
                      <a:headEnd type="none" w="med" len="med"/>
                      <a:tailEnd type="none" w="med" len="med"/>
                    </a:lnL>
                    <a:lnR w="9525" cap="flat" cmpd="sng" algn="ctr">
                      <a:solidFill>
                        <a:srgbClr val="999999"/>
                      </a:solidFill>
                      <a:prstDash val="dash"/>
                      <a:round/>
                      <a:headEnd type="none" w="med" len="med"/>
                      <a:tailEnd type="none" w="med" len="med"/>
                    </a:lnR>
                    <a:lnT w="9525" cap="flat" cmpd="sng" algn="ctr">
                      <a:solidFill>
                        <a:srgbClr val="999999"/>
                      </a:solidFill>
                      <a:prstDash val="dash"/>
                      <a:round/>
                      <a:headEnd type="none" w="med" len="med"/>
                      <a:tailEnd type="none" w="med" len="med"/>
                    </a:lnT>
                    <a:lnB w="9525" cap="flat" cmpd="sng" algn="ctr">
                      <a:solidFill>
                        <a:srgbClr val="999999"/>
                      </a:solidFill>
                      <a:prstDash val="dash"/>
                      <a:round/>
                      <a:headEnd type="none" w="med" len="med"/>
                      <a:tailEnd type="none" w="med" len="med"/>
                    </a:lnB>
                    <a:solidFill>
                      <a:srgbClr val="FFFFFF"/>
                    </a:solidFill>
                  </a:tcPr>
                </a:tc>
                <a:tc>
                  <a:txBody>
                    <a:bodyPr/>
                    <a:lstStyle/>
                    <a:p>
                      <a:pPr algn="ctr"/>
                      <a:r>
                        <a:rPr lang="tr-TR" sz="1400" u="none" strike="noStrike" dirty="0">
                          <a:solidFill>
                            <a:srgbClr val="800000"/>
                          </a:solidFill>
                          <a:effectLst/>
                          <a:latin typeface="Trebuchet MS" panose="020B0603020202020204" pitchFamily="34" charset="0"/>
                          <a:hlinkClick r:id="rId4"/>
                        </a:rPr>
                        <a:t>1, 22, 24, 34, 150, 151, 159</a:t>
                      </a:r>
                      <a:endParaRPr lang="tr-TR" sz="1400" dirty="0">
                        <a:effectLst/>
                      </a:endParaRPr>
                    </a:p>
                  </a:txBody>
                  <a:tcPr marL="38101" marR="38101" marT="28496" marB="28496" anchor="ctr">
                    <a:lnL w="9525" cap="flat" cmpd="sng" algn="ctr">
                      <a:solidFill>
                        <a:srgbClr val="999999"/>
                      </a:solidFill>
                      <a:prstDash val="dash"/>
                      <a:round/>
                      <a:headEnd type="none" w="med" len="med"/>
                      <a:tailEnd type="none" w="med" len="med"/>
                    </a:lnL>
                    <a:lnR w="9525" cap="flat" cmpd="sng" algn="ctr">
                      <a:solidFill>
                        <a:srgbClr val="999999"/>
                      </a:solidFill>
                      <a:prstDash val="dash"/>
                      <a:round/>
                      <a:headEnd type="none" w="med" len="med"/>
                      <a:tailEnd type="none" w="med" len="med"/>
                    </a:lnR>
                    <a:lnT w="9525" cap="flat" cmpd="sng" algn="ctr">
                      <a:solidFill>
                        <a:srgbClr val="999999"/>
                      </a:solidFill>
                      <a:prstDash val="dash"/>
                      <a:round/>
                      <a:headEnd type="none" w="med" len="med"/>
                      <a:tailEnd type="none" w="med" len="med"/>
                    </a:lnT>
                    <a:lnB w="9525" cap="flat" cmpd="sng" algn="ctr">
                      <a:solidFill>
                        <a:srgbClr val="999999"/>
                      </a:solidFill>
                      <a:prstDash val="dash"/>
                      <a:round/>
                      <a:headEnd type="none" w="med" len="med"/>
                      <a:tailEnd type="none" w="med" len="med"/>
                    </a:lnB>
                    <a:solidFill>
                      <a:srgbClr val="FFFFFF"/>
                    </a:solidFill>
                  </a:tcPr>
                </a:tc>
              </a:tr>
            </a:tbl>
          </a:graphicData>
        </a:graphic>
      </p:graphicFrame>
      <p:sp>
        <p:nvSpPr>
          <p:cNvPr id="10" name="Metin kutusu 9"/>
          <p:cNvSpPr txBox="1"/>
          <p:nvPr/>
        </p:nvSpPr>
        <p:spPr>
          <a:xfrm>
            <a:off x="527051" y="5141913"/>
            <a:ext cx="6096000" cy="461962"/>
          </a:xfrm>
          <a:prstGeom prst="rect">
            <a:avLst/>
          </a:prstGeom>
          <a:noFill/>
        </p:spPr>
        <p:txBody>
          <a:bodyPr>
            <a:spAutoFit/>
          </a:bodyPr>
          <a:lstStyle/>
          <a:p>
            <a:pPr defTabSz="914400" eaLnBrk="0" fontAlgn="base" hangingPunct="0">
              <a:spcBef>
                <a:spcPct val="0"/>
              </a:spcBef>
              <a:spcAft>
                <a:spcPct val="0"/>
              </a:spcAft>
              <a:defRPr/>
            </a:pPr>
            <a:r>
              <a:rPr lang="tr-TR" sz="1200" b="1" dirty="0">
                <a:solidFill>
                  <a:srgbClr val="BBE0E3">
                    <a:lumMod val="50000"/>
                  </a:srgbClr>
                </a:solidFill>
                <a:latin typeface="Trebuchet MS" panose="020B0603020202020204" pitchFamily="34" charset="0"/>
                <a:cs typeface="Arial" pitchFamily="34" charset="0"/>
              </a:rPr>
              <a:t>Özel Koşul:34</a:t>
            </a:r>
            <a:r>
              <a:rPr lang="tr-TR" sz="1200" dirty="0">
                <a:solidFill>
                  <a:srgbClr val="BBE0E3">
                    <a:lumMod val="50000"/>
                  </a:srgbClr>
                </a:solidFill>
                <a:cs typeface="Arial" pitchFamily="34" charset="0"/>
              </a:rPr>
              <a:t/>
            </a:r>
            <a:br>
              <a:rPr lang="tr-TR" sz="1200" dirty="0">
                <a:solidFill>
                  <a:srgbClr val="BBE0E3">
                    <a:lumMod val="50000"/>
                  </a:srgbClr>
                </a:solidFill>
                <a:cs typeface="Arial" pitchFamily="34" charset="0"/>
              </a:rPr>
            </a:br>
            <a:r>
              <a:rPr lang="tr-TR" sz="1200" dirty="0">
                <a:solidFill>
                  <a:srgbClr val="BBE0E3">
                    <a:lumMod val="50000"/>
                  </a:srgbClr>
                </a:solidFill>
                <a:latin typeface="Trebuchet MS" panose="020B0603020202020204" pitchFamily="34" charset="0"/>
                <a:cs typeface="Arial" pitchFamily="34" charset="0"/>
              </a:rPr>
              <a:t>Bu programdaki öğretim dili en az %30 </a:t>
            </a:r>
            <a:r>
              <a:rPr lang="tr-TR" sz="1200" dirty="0" err="1">
                <a:solidFill>
                  <a:srgbClr val="BBE0E3">
                    <a:lumMod val="50000"/>
                  </a:srgbClr>
                </a:solidFill>
                <a:latin typeface="Trebuchet MS" panose="020B0603020202020204" pitchFamily="34" charset="0"/>
                <a:cs typeface="Arial" pitchFamily="34" charset="0"/>
              </a:rPr>
              <a:t>İngilizce'dir</a:t>
            </a:r>
            <a:r>
              <a:rPr lang="tr-TR" sz="1200" dirty="0">
                <a:solidFill>
                  <a:srgbClr val="BBE0E3">
                    <a:lumMod val="50000"/>
                  </a:srgbClr>
                </a:solidFill>
                <a:latin typeface="Trebuchet MS" panose="020B0603020202020204" pitchFamily="34" charset="0"/>
                <a:cs typeface="Arial" pitchFamily="34" charset="0"/>
              </a:rPr>
              <a:t>.</a:t>
            </a:r>
            <a:endParaRPr lang="tr-TR" sz="1200" dirty="0">
              <a:solidFill>
                <a:srgbClr val="BBE0E3">
                  <a:lumMod val="50000"/>
                </a:srgbClr>
              </a:solidFill>
              <a:cs typeface="Arial" pitchFamily="34" charset="0"/>
            </a:endParaRPr>
          </a:p>
        </p:txBody>
      </p:sp>
      <p:sp>
        <p:nvSpPr>
          <p:cNvPr id="12" name="Metin kutusu 11"/>
          <p:cNvSpPr txBox="1"/>
          <p:nvPr/>
        </p:nvSpPr>
        <p:spPr>
          <a:xfrm>
            <a:off x="527051" y="5599113"/>
            <a:ext cx="6096000" cy="646112"/>
          </a:xfrm>
          <a:prstGeom prst="rect">
            <a:avLst/>
          </a:prstGeom>
          <a:noFill/>
        </p:spPr>
        <p:txBody>
          <a:bodyPr>
            <a:spAutoFit/>
          </a:bodyPr>
          <a:lstStyle/>
          <a:p>
            <a:pPr defTabSz="914400" eaLnBrk="0" fontAlgn="base" hangingPunct="0">
              <a:spcBef>
                <a:spcPct val="0"/>
              </a:spcBef>
              <a:spcAft>
                <a:spcPct val="0"/>
              </a:spcAft>
              <a:defRPr/>
            </a:pPr>
            <a:r>
              <a:rPr lang="tr-TR" sz="1200" b="1" dirty="0">
                <a:solidFill>
                  <a:srgbClr val="BBE0E3">
                    <a:lumMod val="50000"/>
                  </a:srgbClr>
                </a:solidFill>
                <a:latin typeface="Trebuchet MS" panose="020B0603020202020204" pitchFamily="34" charset="0"/>
                <a:cs typeface="Arial" pitchFamily="34" charset="0"/>
              </a:rPr>
              <a:t>Özel Koşul:159</a:t>
            </a:r>
            <a:r>
              <a:rPr lang="tr-TR" sz="1200" dirty="0">
                <a:solidFill>
                  <a:srgbClr val="BBE0E3">
                    <a:lumMod val="50000"/>
                  </a:srgbClr>
                </a:solidFill>
                <a:cs typeface="Arial" pitchFamily="34" charset="0"/>
              </a:rPr>
              <a:t/>
            </a:r>
            <a:br>
              <a:rPr lang="tr-TR" sz="1200" dirty="0">
                <a:solidFill>
                  <a:srgbClr val="BBE0E3">
                    <a:lumMod val="50000"/>
                  </a:srgbClr>
                </a:solidFill>
                <a:cs typeface="Arial" pitchFamily="34" charset="0"/>
              </a:rPr>
            </a:br>
            <a:r>
              <a:rPr lang="tr-TR" sz="1200" dirty="0">
                <a:solidFill>
                  <a:srgbClr val="BBE0E3">
                    <a:lumMod val="50000"/>
                  </a:srgbClr>
                </a:solidFill>
                <a:latin typeface="Trebuchet MS" panose="020B0603020202020204" pitchFamily="34" charset="0"/>
                <a:cs typeface="Arial" pitchFamily="34" charset="0"/>
              </a:rPr>
              <a:t>Yabancı Dil Sınavına; Almanca, Fransızca, Arapça, Rusça veya İngilizce dillerinin herhangi birinden girmek gerekir.</a:t>
            </a:r>
            <a:endParaRPr lang="tr-TR" sz="1200" dirty="0">
              <a:solidFill>
                <a:srgbClr val="BBE0E3">
                  <a:lumMod val="50000"/>
                </a:srgbClr>
              </a:solidFill>
              <a:cs typeface="Arial" pitchFamily="34" charset="0"/>
            </a:endParaRPr>
          </a:p>
        </p:txBody>
      </p:sp>
      <p:sp>
        <p:nvSpPr>
          <p:cNvPr id="14" name="Metin kutusu 13"/>
          <p:cNvSpPr txBox="1"/>
          <p:nvPr/>
        </p:nvSpPr>
        <p:spPr>
          <a:xfrm>
            <a:off x="222251" y="2503517"/>
            <a:ext cx="6096000" cy="339725"/>
          </a:xfrm>
          <a:prstGeom prst="rect">
            <a:avLst/>
          </a:prstGeom>
          <a:noFill/>
        </p:spPr>
        <p:txBody>
          <a:bodyPr>
            <a:spAutoFit/>
          </a:bodyPr>
          <a:lstStyle/>
          <a:p>
            <a:pPr marL="342900" indent="-342900" defTabSz="914400" fontAlgn="base">
              <a:spcBef>
                <a:spcPct val="0"/>
              </a:spcBef>
              <a:spcAft>
                <a:spcPct val="0"/>
              </a:spcAft>
              <a:buFont typeface="Wingdings" panose="05000000000000000000" pitchFamily="2" charset="2"/>
              <a:buChar char="Ø"/>
              <a:defRPr/>
            </a:pPr>
            <a:r>
              <a:rPr lang="tr-TR" altLang="tr-TR" sz="1600" dirty="0">
                <a:solidFill>
                  <a:srgbClr val="C00000"/>
                </a:solidFill>
                <a:latin typeface="Calibri"/>
                <a:cs typeface="Arial" pitchFamily="34" charset="0"/>
              </a:rPr>
              <a:t>İngilizce Öğretmenliği (İngilizce)</a:t>
            </a:r>
            <a:endParaRPr lang="tr-TR" altLang="tr-TR" sz="1400" dirty="0">
              <a:solidFill>
                <a:srgbClr val="C00000"/>
              </a:solidFill>
              <a:latin typeface="Calibri"/>
              <a:cs typeface="Arial" pitchFamily="34" charset="0"/>
            </a:endParaRPr>
          </a:p>
        </p:txBody>
      </p:sp>
      <p:sp>
        <p:nvSpPr>
          <p:cNvPr id="15" name="Metin kutusu 14"/>
          <p:cNvSpPr txBox="1"/>
          <p:nvPr/>
        </p:nvSpPr>
        <p:spPr>
          <a:xfrm>
            <a:off x="0" y="509591"/>
            <a:ext cx="6096000" cy="338137"/>
          </a:xfrm>
          <a:prstGeom prst="rect">
            <a:avLst/>
          </a:prstGeom>
          <a:noFill/>
        </p:spPr>
        <p:txBody>
          <a:bodyPr>
            <a:spAutoFit/>
          </a:bodyPr>
          <a:lstStyle/>
          <a:p>
            <a:pPr marL="342900" indent="-342900" defTabSz="914400" fontAlgn="base">
              <a:spcBef>
                <a:spcPct val="0"/>
              </a:spcBef>
              <a:spcAft>
                <a:spcPct val="0"/>
              </a:spcAft>
              <a:buFont typeface="Wingdings" panose="05000000000000000000" pitchFamily="2" charset="2"/>
              <a:buChar char="Ø"/>
              <a:defRPr/>
            </a:pPr>
            <a:r>
              <a:rPr lang="tr-TR" altLang="tr-TR" sz="1600" dirty="0">
                <a:solidFill>
                  <a:srgbClr val="C00000"/>
                </a:solidFill>
                <a:latin typeface="Calibri"/>
                <a:cs typeface="Arial" pitchFamily="34" charset="0"/>
              </a:rPr>
              <a:t>Arapça Öğretmenliği </a:t>
            </a:r>
            <a:endParaRPr lang="tr-TR" altLang="tr-TR" sz="1400" dirty="0">
              <a:solidFill>
                <a:srgbClr val="C00000"/>
              </a:solidFill>
              <a:latin typeface="Calibri"/>
              <a:cs typeface="Arial" pitchFamily="34" charset="0"/>
            </a:endParaRPr>
          </a:p>
        </p:txBody>
      </p:sp>
    </p:spTree>
    <p:extLst>
      <p:ext uri="{BB962C8B-B14F-4D97-AF65-F5344CB8AC3E}">
        <p14:creationId xmlns:p14="http://schemas.microsoft.com/office/powerpoint/2010/main" xmlns="" val="361202205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10 Metin kutusu"/>
          <p:cNvSpPr txBox="1">
            <a:spLocks noChangeArrowheads="1"/>
          </p:cNvSpPr>
          <p:nvPr/>
        </p:nvSpPr>
        <p:spPr bwMode="auto">
          <a:xfrm>
            <a:off x="239186" y="1268413"/>
            <a:ext cx="11527698" cy="35209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914400" fontAlgn="base">
              <a:spcBef>
                <a:spcPct val="0"/>
              </a:spcBef>
              <a:spcAft>
                <a:spcPct val="0"/>
              </a:spcAft>
            </a:pPr>
            <a:r>
              <a:rPr lang="tr-TR" altLang="tr-TR" sz="2400" dirty="0" smtClean="0">
                <a:solidFill>
                  <a:srgbClr val="C00000"/>
                </a:solidFill>
                <a:latin typeface="Times New Roman" pitchFamily="18" charset="0"/>
                <a:cs typeface="Times New Roman" pitchFamily="18" charset="0"/>
              </a:rPr>
              <a:t>TERCİH HATALARI</a:t>
            </a:r>
          </a:p>
          <a:p>
            <a:pPr algn="ctr" defTabSz="914400" fontAlgn="base">
              <a:spcBef>
                <a:spcPct val="0"/>
              </a:spcBef>
              <a:spcAft>
                <a:spcPct val="0"/>
              </a:spcAft>
            </a:pPr>
            <a:endParaRPr lang="tr-TR" altLang="tr-TR" sz="2800" dirty="0" smtClean="0">
              <a:solidFill>
                <a:srgbClr val="C00000"/>
              </a:solidFill>
            </a:endParaRPr>
          </a:p>
          <a:p>
            <a:pPr algn="just" defTabSz="914400" eaLnBrk="0" fontAlgn="base" hangingPunct="0">
              <a:lnSpc>
                <a:spcPct val="115000"/>
              </a:lnSpc>
              <a:spcBef>
                <a:spcPct val="20000"/>
              </a:spcBef>
              <a:spcAft>
                <a:spcPts val="600"/>
              </a:spcAft>
              <a:buFont typeface="Wingdings" pitchFamily="2" charset="2"/>
              <a:buChar char=""/>
            </a:pPr>
            <a:r>
              <a:rPr lang="tr-TR" altLang="tr-TR" dirty="0" smtClean="0">
                <a:solidFill>
                  <a:srgbClr val="000000"/>
                </a:solidFill>
                <a:ea typeface="Calibri" pitchFamily="34" charset="0"/>
                <a:cs typeface="Times New Roman" pitchFamily="18" charset="0"/>
              </a:rPr>
              <a:t> Sadece 3-4 program yazıp tercih yapmak. Birkaç tercihle tercih listesini göndermek.</a:t>
            </a:r>
          </a:p>
          <a:p>
            <a:pPr algn="just" defTabSz="914400" eaLnBrk="0" fontAlgn="base" hangingPunct="0">
              <a:lnSpc>
                <a:spcPct val="115000"/>
              </a:lnSpc>
              <a:spcBef>
                <a:spcPct val="20000"/>
              </a:spcBef>
              <a:spcAft>
                <a:spcPts val="600"/>
              </a:spcAft>
              <a:buFont typeface="Wingdings" pitchFamily="2" charset="2"/>
              <a:buChar char=""/>
            </a:pPr>
            <a:r>
              <a:rPr lang="tr-TR" altLang="tr-TR" dirty="0">
                <a:solidFill>
                  <a:srgbClr val="000000"/>
                </a:solidFill>
                <a:ea typeface="Calibri" pitchFamily="34" charset="0"/>
                <a:cs typeface="Times New Roman" pitchFamily="18" charset="0"/>
              </a:rPr>
              <a:t> </a:t>
            </a:r>
            <a:r>
              <a:rPr lang="tr-TR" altLang="tr-TR" dirty="0" smtClean="0">
                <a:solidFill>
                  <a:srgbClr val="000000"/>
                </a:solidFill>
                <a:ea typeface="Calibri" pitchFamily="34" charset="0"/>
                <a:cs typeface="Times New Roman" pitchFamily="18" charset="0"/>
              </a:rPr>
              <a:t>24 tercihi de doldurmak zorunda hissetmek. Puanıma yazık olacak bir yere yerleşsem yeterli!</a:t>
            </a:r>
          </a:p>
          <a:p>
            <a:pPr algn="just" defTabSz="914400" eaLnBrk="0" fontAlgn="base" hangingPunct="0">
              <a:lnSpc>
                <a:spcPct val="115000"/>
              </a:lnSpc>
              <a:spcBef>
                <a:spcPct val="20000"/>
              </a:spcBef>
              <a:spcAft>
                <a:spcPts val="600"/>
              </a:spcAft>
              <a:buFont typeface="Wingdings" pitchFamily="2" charset="2"/>
              <a:buChar char=""/>
            </a:pPr>
            <a:r>
              <a:rPr lang="tr-TR" altLang="tr-TR" dirty="0" smtClean="0">
                <a:solidFill>
                  <a:srgbClr val="000000"/>
                </a:solidFill>
                <a:cs typeface="Times New Roman" pitchFamily="18" charset="0"/>
              </a:rPr>
              <a:t> Geniş aralıktan tercih yapmamak.</a:t>
            </a:r>
          </a:p>
          <a:p>
            <a:pPr algn="just" defTabSz="914400" eaLnBrk="0" fontAlgn="base" hangingPunct="0">
              <a:lnSpc>
                <a:spcPct val="115000"/>
              </a:lnSpc>
              <a:spcBef>
                <a:spcPct val="20000"/>
              </a:spcBef>
              <a:spcAft>
                <a:spcPts val="600"/>
              </a:spcAft>
              <a:buFont typeface="Wingdings" pitchFamily="2" charset="2"/>
              <a:buChar char=""/>
            </a:pPr>
            <a:r>
              <a:rPr lang="tr-TR" altLang="tr-TR" dirty="0">
                <a:solidFill>
                  <a:srgbClr val="000000"/>
                </a:solidFill>
                <a:cs typeface="Times New Roman" pitchFamily="18" charset="0"/>
              </a:rPr>
              <a:t> </a:t>
            </a:r>
            <a:r>
              <a:rPr lang="tr-TR" altLang="tr-TR" dirty="0" smtClean="0">
                <a:solidFill>
                  <a:srgbClr val="000000"/>
                </a:solidFill>
                <a:cs typeface="Times New Roman" pitchFamily="18" charset="0"/>
              </a:rPr>
              <a:t>YKS Sonuç belgesini doğru yorumlamamak. (Sonuç belgesine bakarak tercih yönlendirmesi yapmak gerekir)</a:t>
            </a:r>
          </a:p>
          <a:p>
            <a:pPr algn="just" defTabSz="914400" eaLnBrk="0" fontAlgn="base" hangingPunct="0">
              <a:lnSpc>
                <a:spcPct val="115000"/>
              </a:lnSpc>
              <a:spcBef>
                <a:spcPct val="20000"/>
              </a:spcBef>
              <a:spcAft>
                <a:spcPts val="600"/>
              </a:spcAft>
              <a:buFont typeface="Wingdings" pitchFamily="2" charset="2"/>
              <a:buChar char=""/>
            </a:pPr>
            <a:r>
              <a:rPr lang="tr-TR" altLang="tr-TR" dirty="0">
                <a:solidFill>
                  <a:srgbClr val="000000"/>
                </a:solidFill>
                <a:cs typeface="Times New Roman" pitchFamily="18" charset="0"/>
              </a:rPr>
              <a:t> </a:t>
            </a:r>
            <a:r>
              <a:rPr lang="tr-TR" altLang="tr-TR" dirty="0" smtClean="0">
                <a:solidFill>
                  <a:srgbClr val="000000"/>
                </a:solidFill>
                <a:cs typeface="Times New Roman" pitchFamily="18" charset="0"/>
              </a:rPr>
              <a:t>Tercihlerde özel koşulları dikkate almadan tercih yapmak</a:t>
            </a:r>
          </a:p>
          <a:p>
            <a:pPr algn="just" defTabSz="914400" eaLnBrk="0" fontAlgn="base" hangingPunct="0">
              <a:lnSpc>
                <a:spcPct val="115000"/>
              </a:lnSpc>
              <a:spcBef>
                <a:spcPct val="20000"/>
              </a:spcBef>
              <a:spcAft>
                <a:spcPts val="600"/>
              </a:spcAft>
              <a:buFont typeface="Wingdings" pitchFamily="2" charset="2"/>
              <a:buChar char=""/>
            </a:pPr>
            <a:r>
              <a:rPr lang="tr-TR" altLang="tr-TR" dirty="0">
                <a:solidFill>
                  <a:srgbClr val="000000"/>
                </a:solidFill>
                <a:cs typeface="Times New Roman" pitchFamily="18" charset="0"/>
              </a:rPr>
              <a:t> </a:t>
            </a:r>
            <a:r>
              <a:rPr lang="tr-TR" altLang="tr-TR" dirty="0" smtClean="0">
                <a:solidFill>
                  <a:srgbClr val="000000"/>
                </a:solidFill>
                <a:cs typeface="Times New Roman" pitchFamily="18" charset="0"/>
              </a:rPr>
              <a:t>Normal tercih döneminde tercih yapmayıp ek tercihleri beklemek</a:t>
            </a:r>
            <a:endParaRPr lang="tr-TR" altLang="tr-TR" dirty="0" smtClean="0">
              <a:solidFill>
                <a:srgbClr val="C00000"/>
              </a:solidFill>
              <a:cs typeface="Calibri" pitchFamily="34" charset="0"/>
            </a:endParaRPr>
          </a:p>
        </p:txBody>
      </p:sp>
      <p:sp>
        <p:nvSpPr>
          <p:cNvPr id="203779" name="13 Slayt Numarası Yer Tutucusu"/>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CEF53DEA-6FF3-4723-AAD3-882DCDA84CDF}" type="slidenum">
              <a:rPr lang="tr-TR" altLang="tr-TR" smtClean="0">
                <a:solidFill>
                  <a:srgbClr val="000000"/>
                </a:solidFill>
              </a:rPr>
              <a:pPr/>
              <a:t>59</a:t>
            </a:fld>
            <a:endParaRPr lang="tr-TR" altLang="tr-TR" smtClean="0">
              <a:solidFill>
                <a:srgbClr val="000000"/>
              </a:solidFill>
            </a:endParaRPr>
          </a:p>
        </p:txBody>
      </p:sp>
    </p:spTree>
    <p:extLst>
      <p:ext uri="{BB962C8B-B14F-4D97-AF65-F5344CB8AC3E}">
        <p14:creationId xmlns:p14="http://schemas.microsoft.com/office/powerpoint/2010/main" xmlns="" val="21935905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body" idx="1"/>
          </p:nvPr>
        </p:nvSpPr>
        <p:spPr>
          <a:xfrm>
            <a:off x="2433657" y="1056289"/>
            <a:ext cx="7745063" cy="4238625"/>
          </a:xfrm>
        </p:spPr>
        <p:txBody>
          <a:bodyPr/>
          <a:lstStyle/>
          <a:p>
            <a:pPr marL="0" indent="0" eaLnBrk="1" hangingPunct="1">
              <a:spcBef>
                <a:spcPct val="0"/>
              </a:spcBef>
              <a:buFontTx/>
              <a:buNone/>
              <a:defRPr/>
            </a:pPr>
            <a:r>
              <a:rPr lang="tr-TR" altLang="tr-TR" b="1" dirty="0">
                <a:solidFill>
                  <a:srgbClr val="C00000"/>
                </a:solidFill>
                <a:latin typeface="Century Gothic" pitchFamily="34" charset="0"/>
              </a:rPr>
              <a:t>  </a:t>
            </a:r>
            <a:endParaRPr lang="tr-TR" altLang="tr-TR" b="1" dirty="0">
              <a:solidFill>
                <a:schemeClr val="accent4">
                  <a:lumMod val="95000"/>
                  <a:lumOff val="5000"/>
                </a:schemeClr>
              </a:solidFill>
              <a:latin typeface="Century Gothic" pitchFamily="34" charset="0"/>
            </a:endParaRPr>
          </a:p>
          <a:p>
            <a:pPr eaLnBrk="1" hangingPunct="1">
              <a:spcBef>
                <a:spcPct val="0"/>
              </a:spcBef>
              <a:buFont typeface="Wingdings" pitchFamily="2" charset="2"/>
              <a:buChar char="Ø"/>
              <a:defRPr/>
            </a:pPr>
            <a:r>
              <a:rPr lang="tr-TR" sz="2400" b="1" dirty="0">
                <a:solidFill>
                  <a:srgbClr val="C00000"/>
                </a:solidFill>
              </a:rPr>
              <a:t>KONTENJAN DEĞİŞİMİ</a:t>
            </a:r>
          </a:p>
          <a:p>
            <a:pPr eaLnBrk="1" hangingPunct="1">
              <a:spcBef>
                <a:spcPct val="0"/>
              </a:spcBef>
              <a:buFont typeface="Wingdings" pitchFamily="2" charset="2"/>
              <a:buChar char="Ø"/>
              <a:defRPr/>
            </a:pPr>
            <a:r>
              <a:rPr lang="tr-TR" sz="2400" b="1" dirty="0">
                <a:solidFill>
                  <a:srgbClr val="C00000"/>
                </a:solidFill>
              </a:rPr>
              <a:t>+</a:t>
            </a:r>
          </a:p>
          <a:p>
            <a:pPr eaLnBrk="1" hangingPunct="1">
              <a:spcBef>
                <a:spcPct val="0"/>
              </a:spcBef>
              <a:buFont typeface="Wingdings" pitchFamily="2" charset="2"/>
              <a:buChar char="Ø"/>
              <a:defRPr/>
            </a:pPr>
            <a:r>
              <a:rPr lang="tr-TR" sz="2400" b="1" dirty="0">
                <a:solidFill>
                  <a:srgbClr val="C00000"/>
                </a:solidFill>
              </a:rPr>
              <a:t>-</a:t>
            </a:r>
          </a:p>
          <a:p>
            <a:pPr eaLnBrk="1" hangingPunct="1">
              <a:spcBef>
                <a:spcPct val="0"/>
              </a:spcBef>
              <a:buFont typeface="Wingdings" pitchFamily="2" charset="2"/>
              <a:buChar char="Ø"/>
              <a:defRPr/>
            </a:pPr>
            <a:r>
              <a:rPr lang="tr-TR" altLang="tr-TR" sz="2400" b="1" dirty="0">
                <a:solidFill>
                  <a:srgbClr val="C00000"/>
                </a:solidFill>
                <a:latin typeface="Century Gothic" pitchFamily="34" charset="0"/>
              </a:rPr>
              <a:t>Bölümün toplam kontenjan değişimi</a:t>
            </a:r>
          </a:p>
          <a:p>
            <a:pPr eaLnBrk="1" hangingPunct="1">
              <a:spcBef>
                <a:spcPct val="0"/>
              </a:spcBef>
              <a:buFont typeface="Wingdings" pitchFamily="2" charset="2"/>
              <a:buChar char="Ø"/>
              <a:defRPr/>
            </a:pPr>
            <a:r>
              <a:rPr lang="tr-TR" altLang="tr-TR" sz="2400" b="1" dirty="0">
                <a:solidFill>
                  <a:srgbClr val="C00000"/>
                </a:solidFill>
                <a:latin typeface="Century Gothic" pitchFamily="34" charset="0"/>
              </a:rPr>
              <a:t>İlgili üniversitedeki kontenjan değişimi</a:t>
            </a:r>
          </a:p>
          <a:p>
            <a:pPr eaLnBrk="1" hangingPunct="1">
              <a:spcBef>
                <a:spcPct val="0"/>
              </a:spcBef>
              <a:buFont typeface="Wingdings" pitchFamily="2" charset="2"/>
              <a:buChar char="Ø"/>
              <a:defRPr/>
            </a:pPr>
            <a:endParaRPr lang="tr-TR" altLang="tr-TR" sz="2400" b="1" dirty="0">
              <a:solidFill>
                <a:srgbClr val="C00000"/>
              </a:solidFill>
              <a:latin typeface="Century Gothic" pitchFamily="34" charset="0"/>
            </a:endParaRPr>
          </a:p>
          <a:p>
            <a:pPr eaLnBrk="1" hangingPunct="1">
              <a:spcBef>
                <a:spcPct val="0"/>
              </a:spcBef>
              <a:buFont typeface="Wingdings" pitchFamily="2" charset="2"/>
              <a:buChar char="Ø"/>
              <a:defRPr/>
            </a:pPr>
            <a:endParaRPr lang="tr-TR" altLang="tr-TR" sz="2400" b="1" dirty="0">
              <a:solidFill>
                <a:schemeClr val="accent4">
                  <a:lumMod val="95000"/>
                  <a:lumOff val="5000"/>
                </a:schemeClr>
              </a:solidFill>
              <a:latin typeface="Century Gothic" pitchFamily="34" charset="0"/>
            </a:endParaRPr>
          </a:p>
        </p:txBody>
      </p:sp>
      <p:sp>
        <p:nvSpPr>
          <p:cNvPr id="147459" name="Slayt Numarası Yer Tutucusu 1"/>
          <p:cNvSpPr>
            <a:spLocks noGrp="1"/>
          </p:cNvSpPr>
          <p:nvPr>
            <p:ph type="sldNum" sz="quarter" idx="4294967295"/>
          </p:nvPr>
        </p:nvSpPr>
        <p:spPr>
          <a:xfrm>
            <a:off x="8737600" y="6245225"/>
            <a:ext cx="2844800" cy="47625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27C69209-D91D-44DD-A7FA-AC55BE5C9DEA}" type="slidenum">
              <a:rPr lang="es-ES" altLang="zh-CN" smtClean="0">
                <a:solidFill>
                  <a:srgbClr val="C00000"/>
                </a:solidFill>
              </a:rPr>
              <a:pPr/>
              <a:t>6</a:t>
            </a:fld>
            <a:endParaRPr lang="es-ES" altLang="zh-CN" dirty="0" smtClean="0">
              <a:solidFill>
                <a:srgbClr val="C00000"/>
              </a:solidFill>
            </a:endParaRPr>
          </a:p>
        </p:txBody>
      </p:sp>
    </p:spTree>
    <p:extLst>
      <p:ext uri="{BB962C8B-B14F-4D97-AF65-F5344CB8AC3E}">
        <p14:creationId xmlns:p14="http://schemas.microsoft.com/office/powerpoint/2010/main" xmlns="" val="220907110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body" idx="1"/>
          </p:nvPr>
        </p:nvSpPr>
        <p:spPr>
          <a:xfrm>
            <a:off x="334435" y="620713"/>
            <a:ext cx="10274300" cy="4238625"/>
          </a:xfrm>
        </p:spPr>
        <p:txBody>
          <a:bodyPr/>
          <a:lstStyle/>
          <a:p>
            <a:pPr marL="0" indent="0" eaLnBrk="1" hangingPunct="1">
              <a:spcBef>
                <a:spcPct val="0"/>
              </a:spcBef>
              <a:buFontTx/>
              <a:buNone/>
              <a:defRPr/>
            </a:pPr>
            <a:endParaRPr lang="tr-TR" altLang="tr-TR" sz="1600" b="1" dirty="0">
              <a:solidFill>
                <a:srgbClr val="000000"/>
              </a:solidFill>
              <a:latin typeface="Century Gothic" pitchFamily="34" charset="0"/>
            </a:endParaRPr>
          </a:p>
          <a:p>
            <a:pPr marL="0" indent="0">
              <a:lnSpc>
                <a:spcPct val="115000"/>
              </a:lnSpc>
              <a:spcAft>
                <a:spcPts val="1000"/>
              </a:spcAft>
              <a:buFontTx/>
              <a:buNone/>
              <a:defRPr/>
            </a:pPr>
            <a:r>
              <a:rPr lang="tr-TR" sz="1800" b="1" dirty="0">
                <a:solidFill>
                  <a:srgbClr val="0070C0"/>
                </a:solidFill>
                <a:latin typeface="Calibri"/>
                <a:ea typeface="Calibri"/>
                <a:cs typeface="Times New Roman"/>
              </a:rPr>
              <a:t>BAŞARI SINIRLAMASI     </a:t>
            </a:r>
          </a:p>
          <a:p>
            <a:pPr marL="0" indent="0">
              <a:lnSpc>
                <a:spcPct val="115000"/>
              </a:lnSpc>
              <a:spcAft>
                <a:spcPts val="1000"/>
              </a:spcAft>
              <a:buFontTx/>
              <a:buNone/>
              <a:defRPr/>
            </a:pPr>
            <a:r>
              <a:rPr lang="tr-TR" sz="1600" b="1" dirty="0">
                <a:solidFill>
                  <a:srgbClr val="FF0000"/>
                </a:solidFill>
                <a:latin typeface="Calibri"/>
                <a:ea typeface="Calibri"/>
                <a:cs typeface="Times New Roman"/>
              </a:rPr>
              <a:t>BEDEN EĞİTİMİ VE SPOR ÖĞRETMENLİĞİ</a:t>
            </a:r>
            <a:endParaRPr lang="tr-TR" sz="1600" b="1" dirty="0">
              <a:solidFill>
                <a:srgbClr val="000000"/>
              </a:solidFill>
              <a:latin typeface="Calibri"/>
              <a:ea typeface="Calibri"/>
              <a:cs typeface="Times New Roman"/>
            </a:endParaRPr>
          </a:p>
          <a:p>
            <a:pPr marL="0" indent="0" algn="just" eaLnBrk="1" hangingPunct="1">
              <a:lnSpc>
                <a:spcPct val="115000"/>
              </a:lnSpc>
              <a:spcBef>
                <a:spcPct val="0"/>
              </a:spcBef>
              <a:buFontTx/>
              <a:buNone/>
              <a:defRPr/>
            </a:pPr>
            <a:r>
              <a:rPr lang="tr-TR" sz="1800" dirty="0">
                <a:solidFill>
                  <a:srgbClr val="000000"/>
                </a:solidFill>
                <a:latin typeface="Calibri"/>
                <a:ea typeface="Calibri"/>
                <a:cs typeface="Times New Roman"/>
              </a:rPr>
              <a:t>Beden Eğitimi Öğretmenliği programı iki yolla öğrenci kabul etmektedir.</a:t>
            </a:r>
          </a:p>
          <a:p>
            <a:pPr algn="just" eaLnBrk="1" hangingPunct="1">
              <a:lnSpc>
                <a:spcPct val="115000"/>
              </a:lnSpc>
              <a:spcBef>
                <a:spcPct val="0"/>
              </a:spcBef>
              <a:buFontTx/>
              <a:buAutoNum type="arabicPeriod"/>
              <a:defRPr/>
            </a:pPr>
            <a:r>
              <a:rPr lang="tr-TR" sz="1800" dirty="0">
                <a:solidFill>
                  <a:srgbClr val="000000"/>
                </a:solidFill>
                <a:latin typeface="Calibri"/>
                <a:ea typeface="Calibri"/>
                <a:cs typeface="Times New Roman"/>
              </a:rPr>
              <a:t>Özel yetenek sınavı ile ( Özel yetenek sınavlarında TYT puanı kullanılır. Aday özel yetenek için 800bin TYT başarı sırası içinde olmalıdır.)</a:t>
            </a:r>
          </a:p>
          <a:p>
            <a:pPr algn="just" eaLnBrk="1" hangingPunct="1">
              <a:lnSpc>
                <a:spcPct val="115000"/>
              </a:lnSpc>
              <a:spcBef>
                <a:spcPct val="0"/>
              </a:spcBef>
              <a:buFontTx/>
              <a:buAutoNum type="arabicPeriod"/>
              <a:defRPr/>
            </a:pPr>
            <a:r>
              <a:rPr lang="tr-TR" sz="1800" dirty="0">
                <a:solidFill>
                  <a:srgbClr val="000000"/>
                </a:solidFill>
                <a:latin typeface="Calibri"/>
                <a:ea typeface="Calibri"/>
                <a:cs typeface="Times New Roman"/>
              </a:rPr>
              <a:t>TM Puanı ile ( AYT ile öğrenci kabul eden programlarda (Kocaeli- Uşak – Bandırma, Artvin, Bartın, Bingöl, Munzur) 300bin başarı sınırlaması uygulanmaktadır. </a:t>
            </a:r>
          </a:p>
          <a:p>
            <a:pPr marL="0" indent="0" algn="just" eaLnBrk="1" hangingPunct="1">
              <a:lnSpc>
                <a:spcPct val="115000"/>
              </a:lnSpc>
              <a:spcBef>
                <a:spcPct val="0"/>
              </a:spcBef>
              <a:buFontTx/>
              <a:buNone/>
              <a:defRPr/>
            </a:pPr>
            <a:endParaRPr lang="tr-TR" sz="1800" b="1" dirty="0">
              <a:solidFill>
                <a:srgbClr val="FF0000"/>
              </a:solidFill>
              <a:latin typeface="Calibri"/>
              <a:ea typeface="Calibri"/>
              <a:cs typeface="Times New Roman"/>
            </a:endParaRPr>
          </a:p>
          <a:p>
            <a:pPr marL="0" indent="0" algn="just" eaLnBrk="1" hangingPunct="1">
              <a:lnSpc>
                <a:spcPct val="115000"/>
              </a:lnSpc>
              <a:spcBef>
                <a:spcPct val="0"/>
              </a:spcBef>
              <a:buFontTx/>
              <a:buNone/>
              <a:defRPr/>
            </a:pPr>
            <a:r>
              <a:rPr lang="tr-TR" sz="1600" b="1" dirty="0">
                <a:solidFill>
                  <a:srgbClr val="FF0000"/>
                </a:solidFill>
                <a:latin typeface="Calibri"/>
                <a:ea typeface="Calibri"/>
                <a:cs typeface="Times New Roman"/>
              </a:rPr>
              <a:t>RESİM, MÜZİK ve ENGELLİLERDE BEDEN EĞİTİMİ ÖĞRETMENLİKLERİ</a:t>
            </a:r>
          </a:p>
          <a:p>
            <a:pPr marL="0" indent="0" algn="just" eaLnBrk="1" hangingPunct="1">
              <a:lnSpc>
                <a:spcPct val="115000"/>
              </a:lnSpc>
              <a:spcBef>
                <a:spcPct val="0"/>
              </a:spcBef>
              <a:buFontTx/>
              <a:buNone/>
              <a:defRPr/>
            </a:pPr>
            <a:endParaRPr lang="tr-TR" sz="1800" b="1" dirty="0">
              <a:solidFill>
                <a:srgbClr val="FF0000"/>
              </a:solidFill>
              <a:latin typeface="Calibri"/>
              <a:ea typeface="Calibri"/>
              <a:cs typeface="Times New Roman"/>
            </a:endParaRPr>
          </a:p>
          <a:p>
            <a:pPr marL="0" indent="0" algn="just" eaLnBrk="1" hangingPunct="1">
              <a:lnSpc>
                <a:spcPct val="115000"/>
              </a:lnSpc>
              <a:spcBef>
                <a:spcPct val="0"/>
              </a:spcBef>
              <a:buFontTx/>
              <a:buNone/>
              <a:defRPr/>
            </a:pPr>
            <a:r>
              <a:rPr lang="tr-TR" sz="1600" dirty="0">
                <a:solidFill>
                  <a:srgbClr val="000000"/>
                </a:solidFill>
                <a:latin typeface="Calibri"/>
                <a:ea typeface="Calibri"/>
                <a:cs typeface="Times New Roman"/>
              </a:rPr>
              <a:t>Özel yetenek sınavı ile öğrenci kabul eder. ( Özel yetenek sınavlarında TYT puanı kullanılır. Aday özel yetenek için 800bin TYT başarı sırası içinde olmalıdır.)</a:t>
            </a:r>
          </a:p>
          <a:p>
            <a:pPr marL="0" indent="0">
              <a:buFontTx/>
              <a:buNone/>
              <a:defRPr/>
            </a:pPr>
            <a:endParaRPr lang="tr-TR" sz="2000" b="1" dirty="0">
              <a:latin typeface="Times New Roman" pitchFamily="18" charset="0"/>
              <a:cs typeface="Times New Roman" pitchFamily="18" charset="0"/>
            </a:endParaRPr>
          </a:p>
        </p:txBody>
      </p:sp>
      <p:sp>
        <p:nvSpPr>
          <p:cNvPr id="204803" name="Slayt Numarası Yer Tutucusu 1"/>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5C2FF095-55F9-47E5-8920-F1BD2414C9D0}" type="slidenum">
              <a:rPr lang="es-ES" altLang="zh-CN" smtClean="0">
                <a:solidFill>
                  <a:srgbClr val="000000"/>
                </a:solidFill>
              </a:rPr>
              <a:pPr/>
              <a:t>60</a:t>
            </a:fld>
            <a:endParaRPr lang="es-ES" altLang="zh-CN" smtClean="0">
              <a:solidFill>
                <a:srgbClr val="000000"/>
              </a:solidFill>
            </a:endParaRPr>
          </a:p>
        </p:txBody>
      </p:sp>
    </p:spTree>
    <p:extLst>
      <p:ext uri="{BB962C8B-B14F-4D97-AF65-F5344CB8AC3E}">
        <p14:creationId xmlns:p14="http://schemas.microsoft.com/office/powerpoint/2010/main" xmlns="" val="221659354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2641600" y="1630363"/>
            <a:ext cx="9245600" cy="4267200"/>
          </a:xfrm>
        </p:spPr>
        <p:txBody>
          <a:bodyPr/>
          <a:lstStyle/>
          <a:p>
            <a:pPr algn="ctr" eaLnBrk="1" hangingPunct="1">
              <a:lnSpc>
                <a:spcPct val="80000"/>
              </a:lnSpc>
              <a:buNone/>
            </a:pPr>
            <a:endParaRPr lang="tr-TR" sz="4000" dirty="0" smtClean="0">
              <a:solidFill>
                <a:srgbClr val="4D4D4D"/>
              </a:solidFill>
              <a:latin typeface="Algerian" pitchFamily="82" charset="0"/>
            </a:endParaRPr>
          </a:p>
          <a:p>
            <a:pPr algn="ctr" eaLnBrk="1" hangingPunct="1">
              <a:lnSpc>
                <a:spcPct val="80000"/>
              </a:lnSpc>
              <a:buNone/>
            </a:pPr>
            <a:endParaRPr lang="tr-TR" sz="4000" dirty="0" smtClean="0">
              <a:solidFill>
                <a:srgbClr val="4D4D4D"/>
              </a:solidFill>
              <a:latin typeface="Algerian" pitchFamily="82" charset="0"/>
            </a:endParaRPr>
          </a:p>
          <a:p>
            <a:pPr algn="ctr" eaLnBrk="1" hangingPunct="1">
              <a:lnSpc>
                <a:spcPct val="80000"/>
              </a:lnSpc>
              <a:buNone/>
            </a:pPr>
            <a:endParaRPr lang="tr-TR" sz="4000" dirty="0" smtClean="0">
              <a:solidFill>
                <a:srgbClr val="4D4D4D"/>
              </a:solidFill>
              <a:latin typeface="Algerian" pitchFamily="82" charset="0"/>
            </a:endParaRPr>
          </a:p>
          <a:p>
            <a:pPr algn="ctr" eaLnBrk="1" hangingPunct="1">
              <a:lnSpc>
                <a:spcPct val="80000"/>
              </a:lnSpc>
              <a:buNone/>
            </a:pPr>
            <a:r>
              <a:rPr lang="tr-TR" sz="4000" dirty="0" smtClean="0">
                <a:solidFill>
                  <a:srgbClr val="4D4D4D"/>
                </a:solidFill>
                <a:latin typeface="Algerian" pitchFamily="82" charset="0"/>
              </a:rPr>
              <a:t>Kolaylıklar diliyorum</a:t>
            </a:r>
          </a:p>
          <a:p>
            <a:pPr eaLnBrk="1" hangingPunct="1">
              <a:lnSpc>
                <a:spcPct val="80000"/>
              </a:lnSpc>
            </a:pPr>
            <a:endParaRPr lang="tr-TR" sz="1800" dirty="0" smtClean="0">
              <a:solidFill>
                <a:srgbClr val="4D4D4D"/>
              </a:solidFill>
            </a:endParaRPr>
          </a:p>
        </p:txBody>
      </p:sp>
    </p:spTree>
    <p:extLst>
      <p:ext uri="{BB962C8B-B14F-4D97-AF65-F5344CB8AC3E}">
        <p14:creationId xmlns:p14="http://schemas.microsoft.com/office/powerpoint/2010/main" xmlns="" val="2109174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çerik Yer Tutucusu 3"/>
          <p:cNvGraphicFramePr>
            <a:graphicFrameLocks noGrp="1"/>
          </p:cNvGraphicFramePr>
          <p:nvPr>
            <p:ph idx="1"/>
            <p:extLst>
              <p:ext uri="{D42A27DB-BD31-4B8C-83A1-F6EECF244321}">
                <p14:modId xmlns:p14="http://schemas.microsoft.com/office/powerpoint/2010/main" xmlns="" val="3404411755"/>
              </p:ext>
            </p:extLst>
          </p:nvPr>
        </p:nvGraphicFramePr>
        <p:xfrm>
          <a:off x="1840833" y="872415"/>
          <a:ext cx="9516978" cy="4645651"/>
        </p:xfrm>
        <a:graphic>
          <a:graphicData uri="http://schemas.openxmlformats.org/drawingml/2006/table">
            <a:tbl>
              <a:tblPr firstRow="1" bandRow="1">
                <a:tableStyleId>{5C22544A-7EE6-4342-B048-85BDC9FD1C3A}</a:tableStyleId>
              </a:tblPr>
              <a:tblGrid>
                <a:gridCol w="2046397"/>
                <a:gridCol w="1125929"/>
                <a:gridCol w="1586163"/>
                <a:gridCol w="1586163"/>
                <a:gridCol w="1586163"/>
                <a:gridCol w="1586163"/>
              </a:tblGrid>
              <a:tr h="415509">
                <a:tc>
                  <a:txBody>
                    <a:bodyPr/>
                    <a:lstStyle/>
                    <a:p>
                      <a:r>
                        <a:rPr lang="tr-TR" sz="2000" dirty="0"/>
                        <a:t>BÖLÜM</a:t>
                      </a:r>
                    </a:p>
                  </a:txBody>
                  <a:tcPr marL="121908" marR="121908" marT="45729" marB="45729"/>
                </a:tc>
                <a:tc>
                  <a:txBody>
                    <a:bodyPr/>
                    <a:lstStyle/>
                    <a:p>
                      <a:r>
                        <a:rPr lang="tr-TR" sz="2000" dirty="0"/>
                        <a:t>2018</a:t>
                      </a:r>
                    </a:p>
                  </a:txBody>
                  <a:tcPr marL="121908" marR="121908" marT="45729" marB="45729"/>
                </a:tc>
                <a:tc>
                  <a:txBody>
                    <a:bodyPr/>
                    <a:lstStyle/>
                    <a:p>
                      <a:r>
                        <a:rPr lang="tr-TR" sz="2000" dirty="0"/>
                        <a:t>2019</a:t>
                      </a:r>
                    </a:p>
                  </a:txBody>
                  <a:tcPr marL="121908" marR="121908" marT="45729" marB="45729"/>
                </a:tc>
                <a:tc>
                  <a:txBody>
                    <a:bodyPr/>
                    <a:lstStyle/>
                    <a:p>
                      <a:r>
                        <a:rPr lang="tr-TR" sz="2000" dirty="0"/>
                        <a:t>2020</a:t>
                      </a:r>
                    </a:p>
                  </a:txBody>
                  <a:tcPr marL="121908" marR="121908" marT="45729" marB="45729"/>
                </a:tc>
                <a:tc>
                  <a:txBody>
                    <a:bodyPr/>
                    <a:lstStyle/>
                    <a:p>
                      <a:r>
                        <a:rPr lang="tr-TR" sz="2000" dirty="0"/>
                        <a:t>2021</a:t>
                      </a:r>
                    </a:p>
                  </a:txBody>
                  <a:tcPr marL="121908" marR="121908" marT="45729" marB="45729"/>
                </a:tc>
                <a:tc>
                  <a:txBody>
                    <a:bodyPr/>
                    <a:lstStyle/>
                    <a:p>
                      <a:r>
                        <a:rPr lang="tr-TR" sz="2000" dirty="0" smtClean="0"/>
                        <a:t>2022</a:t>
                      </a:r>
                      <a:endParaRPr lang="tr-TR" sz="2000" dirty="0"/>
                    </a:p>
                  </a:txBody>
                  <a:tcPr marL="121908" marR="121908" marT="45729" marB="45729"/>
                </a:tc>
              </a:tr>
              <a:tr h="415509">
                <a:tc>
                  <a:txBody>
                    <a:bodyPr/>
                    <a:lstStyle/>
                    <a:p>
                      <a:r>
                        <a:rPr lang="tr-TR" sz="2000" dirty="0"/>
                        <a:t>Tıp</a:t>
                      </a:r>
                    </a:p>
                  </a:txBody>
                  <a:tcPr marL="121908" marR="121908" marT="45729" marB="45729"/>
                </a:tc>
                <a:tc>
                  <a:txBody>
                    <a:bodyPr/>
                    <a:lstStyle/>
                    <a:p>
                      <a:r>
                        <a:rPr lang="tr-TR" sz="2000" dirty="0">
                          <a:solidFill>
                            <a:srgbClr val="C00000"/>
                          </a:solidFill>
                        </a:rPr>
                        <a:t>14640</a:t>
                      </a:r>
                    </a:p>
                  </a:txBody>
                  <a:tcPr marL="121908" marR="121908" marT="45729" marB="45729"/>
                </a:tc>
                <a:tc>
                  <a:txBody>
                    <a:bodyPr/>
                    <a:lstStyle/>
                    <a:p>
                      <a:r>
                        <a:rPr lang="tr-TR" sz="2000" dirty="0">
                          <a:solidFill>
                            <a:srgbClr val="C00000"/>
                          </a:solidFill>
                        </a:rPr>
                        <a:t>15.380</a:t>
                      </a:r>
                    </a:p>
                  </a:txBody>
                  <a:tcPr marL="121908" marR="121908" marT="45729" marB="45729"/>
                </a:tc>
                <a:tc>
                  <a:txBody>
                    <a:bodyPr/>
                    <a:lstStyle/>
                    <a:p>
                      <a:r>
                        <a:rPr lang="tr-TR" sz="2000" dirty="0">
                          <a:solidFill>
                            <a:srgbClr val="C00000"/>
                          </a:solidFill>
                        </a:rPr>
                        <a:t>16.448</a:t>
                      </a:r>
                    </a:p>
                  </a:txBody>
                  <a:tcPr marL="121908" marR="121908" marT="45729" marB="45729"/>
                </a:tc>
                <a:tc>
                  <a:txBody>
                    <a:bodyPr/>
                    <a:lstStyle/>
                    <a:p>
                      <a:r>
                        <a:rPr lang="tr-TR" sz="2000" dirty="0">
                          <a:solidFill>
                            <a:srgbClr val="C00000"/>
                          </a:solidFill>
                        </a:rPr>
                        <a:t>17.545</a:t>
                      </a:r>
                    </a:p>
                  </a:txBody>
                  <a:tcPr marL="121908" marR="121908" marT="45729" marB="45729"/>
                </a:tc>
                <a:tc>
                  <a:txBody>
                    <a:bodyPr/>
                    <a:lstStyle/>
                    <a:p>
                      <a:r>
                        <a:rPr lang="tr-TR" sz="2000" dirty="0" smtClean="0">
                          <a:solidFill>
                            <a:srgbClr val="C00000"/>
                          </a:solidFill>
                        </a:rPr>
                        <a:t>18.340</a:t>
                      </a:r>
                      <a:endParaRPr lang="tr-TR" sz="2000" dirty="0">
                        <a:solidFill>
                          <a:srgbClr val="C00000"/>
                        </a:solidFill>
                      </a:endParaRPr>
                    </a:p>
                  </a:txBody>
                  <a:tcPr marL="121908" marR="121908" marT="45729" marB="45729"/>
                </a:tc>
              </a:tr>
              <a:tr h="415509">
                <a:tc>
                  <a:txBody>
                    <a:bodyPr/>
                    <a:lstStyle/>
                    <a:p>
                      <a:r>
                        <a:rPr lang="tr-TR" sz="2000" dirty="0">
                          <a:solidFill>
                            <a:schemeClr val="accent4">
                              <a:lumMod val="50000"/>
                            </a:schemeClr>
                          </a:solidFill>
                        </a:rPr>
                        <a:t>Diş Hekimliği</a:t>
                      </a:r>
                    </a:p>
                  </a:txBody>
                  <a:tcPr marL="121908" marR="121908" marT="45729" marB="45729"/>
                </a:tc>
                <a:tc>
                  <a:txBody>
                    <a:bodyPr/>
                    <a:lstStyle/>
                    <a:p>
                      <a:r>
                        <a:rPr lang="tr-TR" sz="2000" dirty="0">
                          <a:solidFill>
                            <a:schemeClr val="accent4">
                              <a:lumMod val="50000"/>
                            </a:schemeClr>
                          </a:solidFill>
                        </a:rPr>
                        <a:t>6100</a:t>
                      </a:r>
                    </a:p>
                  </a:txBody>
                  <a:tcPr marL="121908" marR="121908" marT="45729" marB="45729"/>
                </a:tc>
                <a:tc>
                  <a:txBody>
                    <a:bodyPr/>
                    <a:lstStyle/>
                    <a:p>
                      <a:r>
                        <a:rPr lang="tr-TR" sz="2000" dirty="0">
                          <a:solidFill>
                            <a:schemeClr val="accent4">
                              <a:lumMod val="50000"/>
                            </a:schemeClr>
                          </a:solidFill>
                        </a:rPr>
                        <a:t>6.800</a:t>
                      </a:r>
                    </a:p>
                  </a:txBody>
                  <a:tcPr marL="121908" marR="121908" marT="45729" marB="45729"/>
                </a:tc>
                <a:tc>
                  <a:txBody>
                    <a:bodyPr/>
                    <a:lstStyle/>
                    <a:p>
                      <a:r>
                        <a:rPr lang="tr-TR" sz="2000" dirty="0">
                          <a:solidFill>
                            <a:schemeClr val="accent4">
                              <a:lumMod val="50000"/>
                            </a:schemeClr>
                          </a:solidFill>
                        </a:rPr>
                        <a:t>7.752</a:t>
                      </a:r>
                    </a:p>
                  </a:txBody>
                  <a:tcPr marL="121908" marR="121908" marT="45729" marB="45729"/>
                </a:tc>
                <a:tc>
                  <a:txBody>
                    <a:bodyPr/>
                    <a:lstStyle/>
                    <a:p>
                      <a:r>
                        <a:rPr lang="tr-TR" sz="2000" dirty="0">
                          <a:solidFill>
                            <a:schemeClr val="accent4">
                              <a:lumMod val="50000"/>
                            </a:schemeClr>
                          </a:solidFill>
                        </a:rPr>
                        <a:t>8.782</a:t>
                      </a:r>
                    </a:p>
                  </a:txBody>
                  <a:tcPr marL="121908" marR="121908" marT="45729" marB="45729"/>
                </a:tc>
                <a:tc>
                  <a:txBody>
                    <a:bodyPr/>
                    <a:lstStyle/>
                    <a:p>
                      <a:r>
                        <a:rPr lang="tr-TR" sz="2000" dirty="0" smtClean="0">
                          <a:solidFill>
                            <a:schemeClr val="accent4">
                              <a:lumMod val="50000"/>
                            </a:schemeClr>
                          </a:solidFill>
                        </a:rPr>
                        <a:t>9.260</a:t>
                      </a:r>
                      <a:endParaRPr lang="tr-TR" sz="2000" dirty="0">
                        <a:solidFill>
                          <a:schemeClr val="accent4">
                            <a:lumMod val="50000"/>
                          </a:schemeClr>
                        </a:solidFill>
                      </a:endParaRPr>
                    </a:p>
                  </a:txBody>
                  <a:tcPr marL="121908" marR="121908" marT="45729" marB="45729"/>
                </a:tc>
              </a:tr>
              <a:tr h="415509">
                <a:tc>
                  <a:txBody>
                    <a:bodyPr/>
                    <a:lstStyle/>
                    <a:p>
                      <a:r>
                        <a:rPr lang="tr-TR" sz="2000" dirty="0"/>
                        <a:t>Beslenme</a:t>
                      </a:r>
                    </a:p>
                  </a:txBody>
                  <a:tcPr marL="121908" marR="121908" marT="45729" marB="45729"/>
                </a:tc>
                <a:tc>
                  <a:txBody>
                    <a:bodyPr/>
                    <a:lstStyle/>
                    <a:p>
                      <a:r>
                        <a:rPr lang="tr-TR" sz="2000" dirty="0">
                          <a:solidFill>
                            <a:srgbClr val="C00000"/>
                          </a:solidFill>
                        </a:rPr>
                        <a:t>5600</a:t>
                      </a:r>
                    </a:p>
                  </a:txBody>
                  <a:tcPr marL="121908" marR="121908" marT="45729" marB="45729"/>
                </a:tc>
                <a:tc>
                  <a:txBody>
                    <a:bodyPr/>
                    <a:lstStyle/>
                    <a:p>
                      <a:r>
                        <a:rPr lang="tr-TR" sz="2000" dirty="0">
                          <a:solidFill>
                            <a:srgbClr val="C00000"/>
                          </a:solidFill>
                        </a:rPr>
                        <a:t>5.620</a:t>
                      </a:r>
                    </a:p>
                  </a:txBody>
                  <a:tcPr marL="121908" marR="121908" marT="45729" marB="45729"/>
                </a:tc>
                <a:tc>
                  <a:txBody>
                    <a:bodyPr/>
                    <a:lstStyle/>
                    <a:p>
                      <a:r>
                        <a:rPr lang="tr-TR" sz="2000" dirty="0">
                          <a:solidFill>
                            <a:srgbClr val="C00000"/>
                          </a:solidFill>
                        </a:rPr>
                        <a:t>6.307</a:t>
                      </a:r>
                    </a:p>
                  </a:txBody>
                  <a:tcPr marL="121908" marR="121908" marT="45729" marB="45729"/>
                </a:tc>
                <a:tc>
                  <a:txBody>
                    <a:bodyPr/>
                    <a:lstStyle/>
                    <a:p>
                      <a:r>
                        <a:rPr lang="tr-TR" sz="2000" dirty="0">
                          <a:solidFill>
                            <a:srgbClr val="C00000"/>
                          </a:solidFill>
                        </a:rPr>
                        <a:t>7.000</a:t>
                      </a:r>
                    </a:p>
                  </a:txBody>
                  <a:tcPr marL="121908" marR="121908" marT="45729" marB="45729"/>
                </a:tc>
                <a:tc>
                  <a:txBody>
                    <a:bodyPr/>
                    <a:lstStyle/>
                    <a:p>
                      <a:r>
                        <a:rPr lang="tr-TR" sz="2000" dirty="0" smtClean="0">
                          <a:solidFill>
                            <a:srgbClr val="C00000"/>
                          </a:solidFill>
                        </a:rPr>
                        <a:t>6.550</a:t>
                      </a:r>
                      <a:endParaRPr lang="tr-TR" sz="2000" dirty="0">
                        <a:solidFill>
                          <a:srgbClr val="C00000"/>
                        </a:solidFill>
                      </a:endParaRPr>
                    </a:p>
                  </a:txBody>
                  <a:tcPr marL="121908" marR="121908" marT="45729" marB="45729"/>
                </a:tc>
              </a:tr>
              <a:tr h="415509">
                <a:tc>
                  <a:txBody>
                    <a:bodyPr/>
                    <a:lstStyle/>
                    <a:p>
                      <a:r>
                        <a:rPr lang="tr-TR" sz="2000" dirty="0">
                          <a:solidFill>
                            <a:schemeClr val="accent4">
                              <a:lumMod val="50000"/>
                            </a:schemeClr>
                          </a:solidFill>
                        </a:rPr>
                        <a:t>Hemşirelik</a:t>
                      </a:r>
                    </a:p>
                  </a:txBody>
                  <a:tcPr marL="121927" marR="121927" marT="45735" marB="45735"/>
                </a:tc>
                <a:tc>
                  <a:txBody>
                    <a:bodyPr/>
                    <a:lstStyle/>
                    <a:p>
                      <a:endParaRPr lang="tr-TR" sz="2000" dirty="0">
                        <a:solidFill>
                          <a:schemeClr val="accent4">
                            <a:lumMod val="50000"/>
                          </a:schemeClr>
                        </a:solidFill>
                      </a:endParaRPr>
                    </a:p>
                  </a:txBody>
                  <a:tcPr marL="121927" marR="121927" marT="45735" marB="45735"/>
                </a:tc>
                <a:tc>
                  <a:txBody>
                    <a:bodyPr/>
                    <a:lstStyle/>
                    <a:p>
                      <a:endParaRPr lang="tr-TR" sz="2000" dirty="0">
                        <a:solidFill>
                          <a:schemeClr val="accent4">
                            <a:lumMod val="50000"/>
                          </a:schemeClr>
                        </a:solidFill>
                      </a:endParaRPr>
                    </a:p>
                  </a:txBody>
                  <a:tcPr marL="121927" marR="121927" marT="45735" marB="45735"/>
                </a:tc>
                <a:tc>
                  <a:txBody>
                    <a:bodyPr/>
                    <a:lstStyle/>
                    <a:p>
                      <a:r>
                        <a:rPr lang="tr-TR" sz="2000" b="0" dirty="0">
                          <a:solidFill>
                            <a:schemeClr val="accent4">
                              <a:lumMod val="50000"/>
                            </a:schemeClr>
                          </a:solidFill>
                        </a:rPr>
                        <a:t>14.200</a:t>
                      </a:r>
                    </a:p>
                  </a:txBody>
                  <a:tcPr marL="121927" marR="121927" marT="45735" marB="45735"/>
                </a:tc>
                <a:tc>
                  <a:txBody>
                    <a:bodyPr/>
                    <a:lstStyle/>
                    <a:p>
                      <a:r>
                        <a:rPr lang="tr-TR" sz="2000" b="0" dirty="0">
                          <a:solidFill>
                            <a:schemeClr val="accent4">
                              <a:lumMod val="50000"/>
                            </a:schemeClr>
                          </a:solidFill>
                        </a:rPr>
                        <a:t>15.600</a:t>
                      </a:r>
                    </a:p>
                  </a:txBody>
                  <a:tcPr marL="121927" marR="121927" marT="45735" marB="45735"/>
                </a:tc>
                <a:tc>
                  <a:txBody>
                    <a:bodyPr/>
                    <a:lstStyle/>
                    <a:p>
                      <a:r>
                        <a:rPr lang="tr-TR" sz="2000" b="0" dirty="0" smtClean="0">
                          <a:solidFill>
                            <a:schemeClr val="accent4">
                              <a:lumMod val="50000"/>
                            </a:schemeClr>
                          </a:solidFill>
                        </a:rPr>
                        <a:t>17.850</a:t>
                      </a:r>
                      <a:endParaRPr lang="tr-TR" sz="2000" b="0" dirty="0">
                        <a:solidFill>
                          <a:schemeClr val="accent4">
                            <a:lumMod val="50000"/>
                          </a:schemeClr>
                        </a:solidFill>
                      </a:endParaRPr>
                    </a:p>
                  </a:txBody>
                  <a:tcPr marL="121927" marR="121927" marT="45735" marB="45735"/>
                </a:tc>
              </a:tr>
              <a:tr h="640119">
                <a:tc>
                  <a:txBody>
                    <a:bodyPr/>
                    <a:lstStyle/>
                    <a:p>
                      <a:r>
                        <a:rPr lang="tr-TR" sz="2000" dirty="0"/>
                        <a:t>Dil</a:t>
                      </a:r>
                      <a:r>
                        <a:rPr lang="tr-TR" sz="2000" baseline="0" dirty="0"/>
                        <a:t> ve konuşma terapi.</a:t>
                      </a:r>
                      <a:endParaRPr lang="tr-TR" sz="2000" dirty="0"/>
                    </a:p>
                  </a:txBody>
                  <a:tcPr marL="121927" marR="121927" marT="45735" marB="45735"/>
                </a:tc>
                <a:tc>
                  <a:txBody>
                    <a:bodyPr/>
                    <a:lstStyle/>
                    <a:p>
                      <a:endParaRPr lang="tr-TR" sz="2000" dirty="0">
                        <a:solidFill>
                          <a:srgbClr val="C00000"/>
                        </a:solidFill>
                      </a:endParaRPr>
                    </a:p>
                  </a:txBody>
                  <a:tcPr marL="121927" marR="121927" marT="45735" marB="45735"/>
                </a:tc>
                <a:tc>
                  <a:txBody>
                    <a:bodyPr/>
                    <a:lstStyle/>
                    <a:p>
                      <a:endParaRPr lang="tr-TR" sz="2000" b="1" dirty="0">
                        <a:solidFill>
                          <a:srgbClr val="C00000"/>
                        </a:solidFill>
                      </a:endParaRPr>
                    </a:p>
                  </a:txBody>
                  <a:tcPr marL="121927" marR="121927" marT="45735" marB="45735"/>
                </a:tc>
                <a:tc>
                  <a:txBody>
                    <a:bodyPr/>
                    <a:lstStyle/>
                    <a:p>
                      <a:r>
                        <a:rPr lang="tr-TR" sz="2000" b="0" dirty="0">
                          <a:solidFill>
                            <a:srgbClr val="C00000"/>
                          </a:solidFill>
                        </a:rPr>
                        <a:t>900</a:t>
                      </a:r>
                    </a:p>
                  </a:txBody>
                  <a:tcPr marL="121927" marR="121927" marT="45735" marB="45735"/>
                </a:tc>
                <a:tc>
                  <a:txBody>
                    <a:bodyPr/>
                    <a:lstStyle/>
                    <a:p>
                      <a:r>
                        <a:rPr lang="tr-TR" sz="2000" b="0" dirty="0">
                          <a:solidFill>
                            <a:srgbClr val="C00000"/>
                          </a:solidFill>
                        </a:rPr>
                        <a:t>1.350</a:t>
                      </a:r>
                    </a:p>
                  </a:txBody>
                  <a:tcPr marL="121927" marR="121927" marT="45735" marB="45735"/>
                </a:tc>
                <a:tc>
                  <a:txBody>
                    <a:bodyPr/>
                    <a:lstStyle/>
                    <a:p>
                      <a:r>
                        <a:rPr lang="tr-TR" sz="2000" b="0" dirty="0" smtClean="0">
                          <a:solidFill>
                            <a:srgbClr val="C00000"/>
                          </a:solidFill>
                        </a:rPr>
                        <a:t>1.460</a:t>
                      </a:r>
                      <a:endParaRPr lang="tr-TR" sz="2000" b="0" dirty="0">
                        <a:solidFill>
                          <a:srgbClr val="C00000"/>
                        </a:solidFill>
                      </a:endParaRPr>
                    </a:p>
                  </a:txBody>
                  <a:tcPr marL="121927" marR="121927" marT="45735" marB="45735"/>
                </a:tc>
              </a:tr>
              <a:tr h="408958">
                <a:tc>
                  <a:txBody>
                    <a:bodyPr/>
                    <a:lstStyle/>
                    <a:p>
                      <a:r>
                        <a:rPr lang="tr-TR" sz="2000" dirty="0">
                          <a:solidFill>
                            <a:schemeClr val="accent4">
                              <a:lumMod val="50000"/>
                            </a:schemeClr>
                          </a:solidFill>
                        </a:rPr>
                        <a:t>Hukuk</a:t>
                      </a:r>
                    </a:p>
                  </a:txBody>
                  <a:tcPr marL="121908" marR="121908" marT="45729" marB="45729"/>
                </a:tc>
                <a:tc>
                  <a:txBody>
                    <a:bodyPr/>
                    <a:lstStyle/>
                    <a:p>
                      <a:r>
                        <a:rPr lang="tr-TR" sz="2000" dirty="0">
                          <a:solidFill>
                            <a:schemeClr val="accent4">
                              <a:lumMod val="50000"/>
                            </a:schemeClr>
                          </a:solidFill>
                        </a:rPr>
                        <a:t>16.600</a:t>
                      </a:r>
                    </a:p>
                  </a:txBody>
                  <a:tcPr marL="121908" marR="121908" marT="45729" marB="45729"/>
                </a:tc>
                <a:tc>
                  <a:txBody>
                    <a:bodyPr/>
                    <a:lstStyle/>
                    <a:p>
                      <a:r>
                        <a:rPr lang="tr-TR" sz="2000" dirty="0">
                          <a:solidFill>
                            <a:schemeClr val="accent4">
                              <a:lumMod val="50000"/>
                            </a:schemeClr>
                          </a:solidFill>
                        </a:rPr>
                        <a:t>16.300</a:t>
                      </a:r>
                    </a:p>
                  </a:txBody>
                  <a:tcPr marL="121908" marR="121908" marT="45729" marB="45729"/>
                </a:tc>
                <a:tc>
                  <a:txBody>
                    <a:bodyPr/>
                    <a:lstStyle/>
                    <a:p>
                      <a:r>
                        <a:rPr lang="tr-TR" sz="2000" dirty="0">
                          <a:solidFill>
                            <a:schemeClr val="accent4">
                              <a:lumMod val="50000"/>
                            </a:schemeClr>
                          </a:solidFill>
                        </a:rPr>
                        <a:t>16.327</a:t>
                      </a:r>
                    </a:p>
                  </a:txBody>
                  <a:tcPr marL="121908" marR="121908" marT="45729" marB="45729"/>
                </a:tc>
                <a:tc>
                  <a:txBody>
                    <a:bodyPr/>
                    <a:lstStyle/>
                    <a:p>
                      <a:r>
                        <a:rPr lang="tr-TR" sz="2000" dirty="0">
                          <a:solidFill>
                            <a:schemeClr val="accent4">
                              <a:lumMod val="50000"/>
                            </a:schemeClr>
                          </a:solidFill>
                        </a:rPr>
                        <a:t>16.200</a:t>
                      </a:r>
                    </a:p>
                  </a:txBody>
                  <a:tcPr marL="121908" marR="121908" marT="45729" marB="45729"/>
                </a:tc>
                <a:tc>
                  <a:txBody>
                    <a:bodyPr/>
                    <a:lstStyle/>
                    <a:p>
                      <a:r>
                        <a:rPr lang="tr-TR" sz="2000" dirty="0" smtClean="0">
                          <a:solidFill>
                            <a:schemeClr val="accent4">
                              <a:lumMod val="50000"/>
                            </a:schemeClr>
                          </a:solidFill>
                        </a:rPr>
                        <a:t>16.600</a:t>
                      </a:r>
                      <a:endParaRPr lang="tr-TR" sz="2000" dirty="0">
                        <a:solidFill>
                          <a:schemeClr val="accent4">
                            <a:lumMod val="50000"/>
                          </a:schemeClr>
                        </a:solidFill>
                      </a:endParaRPr>
                    </a:p>
                  </a:txBody>
                  <a:tcPr marL="121908" marR="121908" marT="45729" marB="45729"/>
                </a:tc>
              </a:tr>
              <a:tr h="408958">
                <a:tc>
                  <a:txBody>
                    <a:bodyPr/>
                    <a:lstStyle/>
                    <a:p>
                      <a:r>
                        <a:rPr lang="tr-TR" sz="2000" dirty="0">
                          <a:solidFill>
                            <a:schemeClr val="tx1"/>
                          </a:solidFill>
                        </a:rPr>
                        <a:t>Psikoloji</a:t>
                      </a:r>
                    </a:p>
                  </a:txBody>
                  <a:tcPr marL="121908" marR="121908" marT="45729" marB="45729"/>
                </a:tc>
                <a:tc>
                  <a:txBody>
                    <a:bodyPr/>
                    <a:lstStyle/>
                    <a:p>
                      <a:r>
                        <a:rPr lang="tr-TR" sz="2000" dirty="0">
                          <a:solidFill>
                            <a:srgbClr val="C00000"/>
                          </a:solidFill>
                        </a:rPr>
                        <a:t>8.100</a:t>
                      </a:r>
                    </a:p>
                  </a:txBody>
                  <a:tcPr marL="121908" marR="121908" marT="45729" marB="45729"/>
                </a:tc>
                <a:tc>
                  <a:txBody>
                    <a:bodyPr/>
                    <a:lstStyle/>
                    <a:p>
                      <a:r>
                        <a:rPr lang="tr-TR" sz="2000" dirty="0">
                          <a:solidFill>
                            <a:srgbClr val="C00000"/>
                          </a:solidFill>
                        </a:rPr>
                        <a:t>8.700</a:t>
                      </a:r>
                    </a:p>
                  </a:txBody>
                  <a:tcPr marL="121908" marR="121908" marT="45729" marB="45729"/>
                </a:tc>
                <a:tc>
                  <a:txBody>
                    <a:bodyPr/>
                    <a:lstStyle/>
                    <a:p>
                      <a:r>
                        <a:rPr lang="tr-TR" sz="2000" dirty="0">
                          <a:solidFill>
                            <a:srgbClr val="C00000"/>
                          </a:solidFill>
                        </a:rPr>
                        <a:t>10.226</a:t>
                      </a:r>
                    </a:p>
                  </a:txBody>
                  <a:tcPr marL="121908" marR="121908" marT="45729" marB="45729"/>
                </a:tc>
                <a:tc>
                  <a:txBody>
                    <a:bodyPr/>
                    <a:lstStyle/>
                    <a:p>
                      <a:r>
                        <a:rPr lang="tr-TR" sz="2000" dirty="0">
                          <a:solidFill>
                            <a:srgbClr val="C00000"/>
                          </a:solidFill>
                        </a:rPr>
                        <a:t>11.545</a:t>
                      </a:r>
                    </a:p>
                  </a:txBody>
                  <a:tcPr marL="121908" marR="121908" marT="45729" marB="45729"/>
                </a:tc>
                <a:tc>
                  <a:txBody>
                    <a:bodyPr/>
                    <a:lstStyle/>
                    <a:p>
                      <a:r>
                        <a:rPr lang="tr-TR" sz="2000" dirty="0" smtClean="0">
                          <a:solidFill>
                            <a:srgbClr val="C00000"/>
                          </a:solidFill>
                        </a:rPr>
                        <a:t>12.090</a:t>
                      </a:r>
                      <a:endParaRPr lang="tr-TR" sz="2000" dirty="0">
                        <a:solidFill>
                          <a:srgbClr val="C00000"/>
                        </a:solidFill>
                      </a:endParaRPr>
                    </a:p>
                  </a:txBody>
                  <a:tcPr marL="121908" marR="121908" marT="45729" marB="45729"/>
                </a:tc>
              </a:tr>
              <a:tr h="640162">
                <a:tc>
                  <a:txBody>
                    <a:bodyPr/>
                    <a:lstStyle/>
                    <a:p>
                      <a:r>
                        <a:rPr lang="tr-TR" sz="2000" dirty="0">
                          <a:solidFill>
                            <a:schemeClr val="accent4">
                              <a:lumMod val="50000"/>
                            </a:schemeClr>
                          </a:solidFill>
                        </a:rPr>
                        <a:t>Yönetim Bilişim</a:t>
                      </a:r>
                    </a:p>
                  </a:txBody>
                  <a:tcPr marL="121908" marR="121908" marT="45729" marB="45729"/>
                </a:tc>
                <a:tc>
                  <a:txBody>
                    <a:bodyPr/>
                    <a:lstStyle/>
                    <a:p>
                      <a:endParaRPr lang="tr-TR" sz="2000" dirty="0">
                        <a:solidFill>
                          <a:schemeClr val="accent4">
                            <a:lumMod val="50000"/>
                          </a:schemeClr>
                        </a:solidFill>
                      </a:endParaRPr>
                    </a:p>
                  </a:txBody>
                  <a:tcPr marL="121908" marR="121908" marT="45729" marB="45729"/>
                </a:tc>
                <a:tc>
                  <a:txBody>
                    <a:bodyPr/>
                    <a:lstStyle/>
                    <a:p>
                      <a:endParaRPr lang="tr-TR" sz="2000" dirty="0">
                        <a:solidFill>
                          <a:schemeClr val="accent4">
                            <a:lumMod val="50000"/>
                          </a:schemeClr>
                        </a:solidFill>
                      </a:endParaRPr>
                    </a:p>
                  </a:txBody>
                  <a:tcPr marL="121908" marR="121908" marT="45729" marB="45729"/>
                </a:tc>
                <a:tc>
                  <a:txBody>
                    <a:bodyPr/>
                    <a:lstStyle/>
                    <a:p>
                      <a:r>
                        <a:rPr lang="tr-TR" sz="2000" dirty="0">
                          <a:solidFill>
                            <a:schemeClr val="accent4">
                              <a:lumMod val="50000"/>
                            </a:schemeClr>
                          </a:solidFill>
                        </a:rPr>
                        <a:t>3.600</a:t>
                      </a:r>
                    </a:p>
                  </a:txBody>
                  <a:tcPr marL="121908" marR="121908" marT="45729" marB="45729"/>
                </a:tc>
                <a:tc>
                  <a:txBody>
                    <a:bodyPr/>
                    <a:lstStyle/>
                    <a:p>
                      <a:r>
                        <a:rPr lang="tr-TR" sz="2000" dirty="0">
                          <a:solidFill>
                            <a:schemeClr val="accent4">
                              <a:lumMod val="50000"/>
                            </a:schemeClr>
                          </a:solidFill>
                        </a:rPr>
                        <a:t>4.100</a:t>
                      </a:r>
                    </a:p>
                  </a:txBody>
                  <a:tcPr marL="121908" marR="121908" marT="45729" marB="45729"/>
                </a:tc>
                <a:tc>
                  <a:txBody>
                    <a:bodyPr/>
                    <a:lstStyle/>
                    <a:p>
                      <a:r>
                        <a:rPr lang="tr-TR" sz="2000" dirty="0" smtClean="0">
                          <a:solidFill>
                            <a:schemeClr val="accent4">
                              <a:lumMod val="50000"/>
                            </a:schemeClr>
                          </a:solidFill>
                        </a:rPr>
                        <a:t>4.800</a:t>
                      </a:r>
                      <a:endParaRPr lang="tr-TR" sz="2000" dirty="0">
                        <a:solidFill>
                          <a:schemeClr val="accent4">
                            <a:lumMod val="50000"/>
                          </a:schemeClr>
                        </a:solidFill>
                      </a:endParaRPr>
                    </a:p>
                  </a:txBody>
                  <a:tcPr marL="121908" marR="121908" marT="45729" marB="45729"/>
                </a:tc>
              </a:tr>
              <a:tr h="408958">
                <a:tc>
                  <a:txBody>
                    <a:bodyPr/>
                    <a:lstStyle/>
                    <a:p>
                      <a:r>
                        <a:rPr lang="tr-TR" sz="2000" dirty="0"/>
                        <a:t>Gastronomi</a:t>
                      </a:r>
                    </a:p>
                  </a:txBody>
                  <a:tcPr marL="121908" marR="121908" marT="45729" marB="45729"/>
                </a:tc>
                <a:tc>
                  <a:txBody>
                    <a:bodyPr/>
                    <a:lstStyle/>
                    <a:p>
                      <a:r>
                        <a:rPr lang="tr-TR" sz="2000" dirty="0">
                          <a:solidFill>
                            <a:srgbClr val="C00000"/>
                          </a:solidFill>
                        </a:rPr>
                        <a:t>2.600</a:t>
                      </a:r>
                    </a:p>
                  </a:txBody>
                  <a:tcPr marL="121908" marR="121908" marT="45729" marB="45729"/>
                </a:tc>
                <a:tc>
                  <a:txBody>
                    <a:bodyPr/>
                    <a:lstStyle/>
                    <a:p>
                      <a:r>
                        <a:rPr lang="tr-TR" sz="2000" dirty="0">
                          <a:solidFill>
                            <a:srgbClr val="C00000"/>
                          </a:solidFill>
                        </a:rPr>
                        <a:t>4.280</a:t>
                      </a:r>
                    </a:p>
                  </a:txBody>
                  <a:tcPr marL="121908" marR="121908" marT="45729" marB="45729"/>
                </a:tc>
                <a:tc>
                  <a:txBody>
                    <a:bodyPr/>
                    <a:lstStyle/>
                    <a:p>
                      <a:r>
                        <a:rPr lang="tr-TR" sz="2000" dirty="0">
                          <a:solidFill>
                            <a:srgbClr val="C00000"/>
                          </a:solidFill>
                        </a:rPr>
                        <a:t>5.358</a:t>
                      </a:r>
                    </a:p>
                  </a:txBody>
                  <a:tcPr marL="121908" marR="121908" marT="45729" marB="45729"/>
                </a:tc>
                <a:tc>
                  <a:txBody>
                    <a:bodyPr/>
                    <a:lstStyle/>
                    <a:p>
                      <a:r>
                        <a:rPr lang="tr-TR" sz="2000" dirty="0">
                          <a:solidFill>
                            <a:srgbClr val="C00000"/>
                          </a:solidFill>
                        </a:rPr>
                        <a:t>6.000</a:t>
                      </a:r>
                    </a:p>
                  </a:txBody>
                  <a:tcPr marL="121908" marR="121908" marT="45729" marB="45729"/>
                </a:tc>
                <a:tc>
                  <a:txBody>
                    <a:bodyPr/>
                    <a:lstStyle/>
                    <a:p>
                      <a:r>
                        <a:rPr lang="tr-TR" sz="2000" dirty="0" smtClean="0">
                          <a:solidFill>
                            <a:srgbClr val="C00000"/>
                          </a:solidFill>
                        </a:rPr>
                        <a:t>6.000</a:t>
                      </a:r>
                      <a:endParaRPr lang="tr-TR" sz="2000" dirty="0">
                        <a:solidFill>
                          <a:srgbClr val="C00000"/>
                        </a:solidFill>
                      </a:endParaRPr>
                    </a:p>
                  </a:txBody>
                  <a:tcPr marL="121908" marR="121908" marT="45729" marB="45729"/>
                </a:tc>
              </a:tr>
            </a:tbl>
          </a:graphicData>
        </a:graphic>
      </p:graphicFrame>
      <p:sp>
        <p:nvSpPr>
          <p:cNvPr id="148550" name="1 Başlık"/>
          <p:cNvSpPr>
            <a:spLocks noGrp="1"/>
          </p:cNvSpPr>
          <p:nvPr>
            <p:ph type="title"/>
          </p:nvPr>
        </p:nvSpPr>
        <p:spPr>
          <a:xfrm>
            <a:off x="814917" y="-1588"/>
            <a:ext cx="10972800" cy="1071563"/>
          </a:xfrm>
        </p:spPr>
        <p:txBody>
          <a:bodyPr/>
          <a:lstStyle/>
          <a:p>
            <a:pPr eaLnBrk="1" hangingPunct="1"/>
            <a:r>
              <a:rPr lang="tr-TR" altLang="tr-TR" sz="2000" smtClean="0"/>
              <a:t>ÖRNEK FAKTÖRLER  </a:t>
            </a:r>
            <a:br>
              <a:rPr lang="tr-TR" altLang="tr-TR" sz="2000" smtClean="0"/>
            </a:br>
            <a:r>
              <a:rPr lang="tr-TR" altLang="tr-TR" sz="2000" b="1" smtClean="0">
                <a:solidFill>
                  <a:srgbClr val="002060"/>
                </a:solidFill>
              </a:rPr>
              <a:t>KONTENJAN DEĞİŞİMİ</a:t>
            </a:r>
            <a:br>
              <a:rPr lang="tr-TR" altLang="tr-TR" sz="2000" b="1" smtClean="0">
                <a:solidFill>
                  <a:srgbClr val="002060"/>
                </a:solidFill>
              </a:rPr>
            </a:br>
            <a:endParaRPr lang="tr-TR" altLang="tr-TR" sz="2000" b="1" smtClean="0">
              <a:solidFill>
                <a:srgbClr val="002060"/>
              </a:solidFill>
            </a:endParaRPr>
          </a:p>
        </p:txBody>
      </p:sp>
      <p:sp>
        <p:nvSpPr>
          <p:cNvPr id="148551" name="Slayt Numarası Yer Tutucusu 1"/>
          <p:cNvSpPr>
            <a:spLocks noGrp="1"/>
          </p:cNvSpPr>
          <p:nvPr>
            <p:ph type="sldNum" sz="quarter" idx="4294967295"/>
          </p:nvPr>
        </p:nvSpPr>
        <p:spPr bwMode="auto">
          <a:xfrm>
            <a:off x="8737600" y="6356735"/>
            <a:ext cx="28448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758EB132-5C05-4649-9807-A2EE1C1AECBD}" type="slidenum">
              <a:rPr lang="tr-TR" altLang="tr-TR" smtClean="0">
                <a:solidFill>
                  <a:srgbClr val="898989"/>
                </a:solidFill>
              </a:rPr>
              <a:pPr/>
              <a:t>7</a:t>
            </a:fld>
            <a:endParaRPr lang="tr-TR" altLang="tr-TR" smtClean="0">
              <a:solidFill>
                <a:srgbClr val="898989"/>
              </a:solidFill>
            </a:endParaRPr>
          </a:p>
        </p:txBody>
      </p:sp>
    </p:spTree>
    <p:extLst>
      <p:ext uri="{BB962C8B-B14F-4D97-AF65-F5344CB8AC3E}">
        <p14:creationId xmlns:p14="http://schemas.microsoft.com/office/powerpoint/2010/main" xmlns="" val="19084116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body" idx="1"/>
          </p:nvPr>
        </p:nvSpPr>
        <p:spPr>
          <a:xfrm>
            <a:off x="239184" y="1"/>
            <a:ext cx="11425767" cy="4238625"/>
          </a:xfrm>
        </p:spPr>
        <p:txBody>
          <a:bodyPr/>
          <a:lstStyle/>
          <a:p>
            <a:pPr marL="0" indent="0" eaLnBrk="1" hangingPunct="1">
              <a:spcBef>
                <a:spcPct val="0"/>
              </a:spcBef>
              <a:buFontTx/>
              <a:buNone/>
              <a:defRPr/>
            </a:pPr>
            <a:r>
              <a:rPr lang="tr-TR" altLang="tr-TR" sz="2400" b="1" dirty="0">
                <a:solidFill>
                  <a:srgbClr val="C00000"/>
                </a:solidFill>
                <a:latin typeface="Century Gothic" pitchFamily="34" charset="0"/>
              </a:rPr>
              <a:t>  </a:t>
            </a:r>
            <a:endParaRPr lang="tr-TR" altLang="tr-TR" sz="2400" b="1" dirty="0">
              <a:solidFill>
                <a:schemeClr val="accent4">
                  <a:lumMod val="95000"/>
                  <a:lumOff val="5000"/>
                </a:schemeClr>
              </a:solidFill>
              <a:latin typeface="Century Gothic" pitchFamily="34" charset="0"/>
            </a:endParaRPr>
          </a:p>
          <a:p>
            <a:pPr eaLnBrk="1" hangingPunct="1">
              <a:spcBef>
                <a:spcPct val="0"/>
              </a:spcBef>
              <a:buFont typeface="Wingdings" pitchFamily="2" charset="2"/>
              <a:buChar char="Ø"/>
              <a:defRPr/>
            </a:pPr>
            <a:r>
              <a:rPr lang="tr-TR" sz="1600" b="1" dirty="0">
                <a:solidFill>
                  <a:srgbClr val="C00000"/>
                </a:solidFill>
              </a:rPr>
              <a:t>KONTENJAN DEĞİŞİMİ</a:t>
            </a:r>
          </a:p>
          <a:p>
            <a:pPr eaLnBrk="1" hangingPunct="1">
              <a:spcBef>
                <a:spcPct val="0"/>
              </a:spcBef>
              <a:buFont typeface="Wingdings" pitchFamily="2" charset="2"/>
              <a:buChar char="Ø"/>
              <a:defRPr/>
            </a:pPr>
            <a:r>
              <a:rPr lang="tr-TR" sz="1600" b="1" dirty="0">
                <a:solidFill>
                  <a:srgbClr val="C00000"/>
                </a:solidFill>
              </a:rPr>
              <a:t>TIP</a:t>
            </a:r>
          </a:p>
          <a:p>
            <a:pPr eaLnBrk="1" hangingPunct="1">
              <a:spcBef>
                <a:spcPct val="0"/>
              </a:spcBef>
              <a:buFont typeface="Wingdings" pitchFamily="2" charset="2"/>
              <a:buChar char="Ø"/>
              <a:defRPr/>
            </a:pPr>
            <a:endParaRPr lang="tr-TR" sz="1800" b="1" dirty="0">
              <a:solidFill>
                <a:srgbClr val="C00000"/>
              </a:solidFill>
            </a:endParaRPr>
          </a:p>
          <a:p>
            <a:pPr eaLnBrk="1" hangingPunct="1">
              <a:spcBef>
                <a:spcPct val="0"/>
              </a:spcBef>
              <a:buFont typeface="Wingdings" pitchFamily="2" charset="2"/>
              <a:buChar char="Ø"/>
              <a:defRPr/>
            </a:pPr>
            <a:endParaRPr lang="tr-TR" altLang="tr-TR" sz="1800" b="1" dirty="0">
              <a:solidFill>
                <a:schemeClr val="accent4">
                  <a:lumMod val="95000"/>
                  <a:lumOff val="5000"/>
                </a:schemeClr>
              </a:solidFill>
              <a:latin typeface="Century Gothic" pitchFamily="34" charset="0"/>
            </a:endParaRPr>
          </a:p>
        </p:txBody>
      </p:sp>
      <p:sp>
        <p:nvSpPr>
          <p:cNvPr id="149507" name="Slayt Numarası Yer Tutucusu 1"/>
          <p:cNvSpPr>
            <a:spLocks noGrp="1"/>
          </p:cNvSpPr>
          <p:nvPr>
            <p:ph type="sldNum" sz="quarter" idx="4294967295"/>
          </p:nvPr>
        </p:nvSpPr>
        <p:spPr bwMode="auto">
          <a:xfrm>
            <a:off x="8737600" y="6245225"/>
            <a:ext cx="2844800" cy="47625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C60BF476-E78B-4496-9C05-2BF03D2B6168}" type="slidenum">
              <a:rPr lang="es-ES" altLang="zh-CN" sz="1400">
                <a:solidFill>
                  <a:srgbClr val="C00000"/>
                </a:solidFill>
              </a:rPr>
              <a:pPr/>
              <a:t>8</a:t>
            </a:fld>
            <a:endParaRPr lang="es-ES" altLang="zh-CN" sz="1400">
              <a:solidFill>
                <a:srgbClr val="C00000"/>
              </a:solidFill>
            </a:endParaRPr>
          </a:p>
        </p:txBody>
      </p:sp>
      <p:graphicFrame>
        <p:nvGraphicFramePr>
          <p:cNvPr id="2" name="Tablo 1"/>
          <p:cNvGraphicFramePr>
            <a:graphicFrameLocks noGrp="1"/>
          </p:cNvGraphicFramePr>
          <p:nvPr>
            <p:extLst>
              <p:ext uri="{D42A27DB-BD31-4B8C-83A1-F6EECF244321}">
                <p14:modId xmlns:p14="http://schemas.microsoft.com/office/powerpoint/2010/main" xmlns="" val="1882801072"/>
              </p:ext>
            </p:extLst>
          </p:nvPr>
        </p:nvGraphicFramePr>
        <p:xfrm>
          <a:off x="0" y="1628775"/>
          <a:ext cx="12192000" cy="677952"/>
        </p:xfrm>
        <a:graphic>
          <a:graphicData uri="http://schemas.openxmlformats.org/drawingml/2006/table">
            <a:tbl>
              <a:tblPr/>
              <a:tblGrid>
                <a:gridCol w="2159563"/>
                <a:gridCol w="2592288"/>
                <a:gridCol w="2592288"/>
                <a:gridCol w="2208245"/>
                <a:gridCol w="2639616"/>
              </a:tblGrid>
              <a:tr h="677863">
                <a:tc>
                  <a:txBody>
                    <a:bodyPr/>
                    <a:lstStyle/>
                    <a:p>
                      <a:pPr algn="ctr"/>
                      <a:r>
                        <a:rPr lang="tr-TR" sz="1400" dirty="0">
                          <a:effectLst/>
                        </a:rPr>
                        <a:t>107910097</a:t>
                      </a:r>
                      <a:br>
                        <a:rPr lang="tr-TR" sz="1400" dirty="0">
                          <a:effectLst/>
                        </a:rPr>
                      </a:br>
                      <a:endParaRPr lang="tr-TR" sz="1400" dirty="0">
                        <a:effectLst/>
                      </a:endParaRPr>
                    </a:p>
                  </a:txBody>
                  <a:tcPr marL="25400" marR="25400" marT="18936" marB="18936"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l"/>
                      <a:r>
                        <a:rPr lang="tr-TR" sz="1400" dirty="0">
                          <a:effectLst/>
                        </a:rPr>
                        <a:t>Tekirdağ Namık   </a:t>
                      </a:r>
                      <a:r>
                        <a:rPr lang="tr-TR" sz="1400" dirty="0" smtClean="0">
                          <a:effectLst/>
                        </a:rPr>
                        <a:t> </a:t>
                      </a:r>
                      <a:r>
                        <a:rPr lang="tr-TR" sz="1400" dirty="0">
                          <a:effectLst/>
                        </a:rPr>
                        <a:t>Kemal   </a:t>
                      </a:r>
                      <a:r>
                        <a:rPr lang="tr-TR" sz="1400" dirty="0" smtClean="0">
                          <a:effectLst/>
                        </a:rPr>
                        <a:t>    Üniversitesi</a:t>
                      </a:r>
                      <a:r>
                        <a:rPr lang="tr-TR" sz="1400" dirty="0">
                          <a:effectLst/>
                        </a:rPr>
                        <a:t/>
                      </a:r>
                      <a:br>
                        <a:rPr lang="tr-TR" sz="1400" dirty="0">
                          <a:effectLst/>
                        </a:rPr>
                      </a:br>
                      <a:r>
                        <a:rPr lang="tr-TR" sz="1400" dirty="0">
                          <a:effectLst/>
                        </a:rPr>
                        <a:t>Tekirdağ</a:t>
                      </a:r>
                    </a:p>
                  </a:txBody>
                  <a:tcPr marL="25400" marR="25400" marT="18936" marB="18936"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l"/>
                      <a:r>
                        <a:rPr lang="tr-TR" sz="1400" dirty="0">
                          <a:effectLst/>
                        </a:rPr>
                        <a:t>Tıp Fakültesi</a:t>
                      </a:r>
                      <a:br>
                        <a:rPr lang="tr-TR" sz="1400" dirty="0">
                          <a:effectLst/>
                        </a:rPr>
                      </a:br>
                      <a:r>
                        <a:rPr lang="tr-TR" sz="1400" dirty="0">
                          <a:effectLst/>
                        </a:rPr>
                        <a:t>Tıp Fakültesi</a:t>
                      </a:r>
                    </a:p>
                  </a:txBody>
                  <a:tcPr marL="25400" marR="25400" marT="18936" marB="18936"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ctr"/>
                      <a:r>
                        <a:rPr lang="tr-TR" sz="1400" dirty="0">
                          <a:effectLst/>
                        </a:rPr>
                        <a:t>SAY</a:t>
                      </a:r>
                    </a:p>
                  </a:txBody>
                  <a:tcPr marL="25400" marR="25400" marT="18936" marB="18936"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ctr"/>
                      <a:r>
                        <a:rPr lang="tr-TR" sz="1400" b="1" dirty="0" smtClean="0">
                          <a:solidFill>
                            <a:schemeClr val="tx1"/>
                          </a:solidFill>
                          <a:effectLst/>
                        </a:rPr>
                        <a:t>19.935</a:t>
                      </a:r>
                    </a:p>
                    <a:p>
                      <a:pPr algn="ctr"/>
                      <a:r>
                        <a:rPr lang="tr-TR" sz="1400" b="1" dirty="0" smtClean="0">
                          <a:solidFill>
                            <a:srgbClr val="00B050"/>
                          </a:solidFill>
                          <a:effectLst/>
                        </a:rPr>
                        <a:t>16.038</a:t>
                      </a:r>
                      <a:r>
                        <a:rPr lang="tr-TR" sz="1400" dirty="0">
                          <a:effectLst/>
                        </a:rPr>
                        <a:t/>
                      </a:r>
                      <a:br>
                        <a:rPr lang="tr-TR" sz="1400" dirty="0">
                          <a:effectLst/>
                        </a:rPr>
                      </a:br>
                      <a:r>
                        <a:rPr lang="tr-TR" sz="1400" dirty="0" smtClean="0">
                          <a:solidFill>
                            <a:srgbClr val="C00000"/>
                          </a:solidFill>
                          <a:effectLst/>
                        </a:rPr>
                        <a:t>15100</a:t>
                      </a:r>
                      <a:endParaRPr lang="tr-TR" sz="1400" dirty="0">
                        <a:solidFill>
                          <a:srgbClr val="C00000"/>
                        </a:solidFill>
                        <a:effectLst/>
                      </a:endParaRPr>
                    </a:p>
                  </a:txBody>
                  <a:tcPr marL="25400" marR="25400" marT="18936" marB="18936"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r>
            </a:tbl>
          </a:graphicData>
        </a:graphic>
      </p:graphicFrame>
      <p:graphicFrame>
        <p:nvGraphicFramePr>
          <p:cNvPr id="3" name="Tablo 2"/>
          <p:cNvGraphicFramePr>
            <a:graphicFrameLocks noGrp="1"/>
          </p:cNvGraphicFramePr>
          <p:nvPr>
            <p:extLst>
              <p:ext uri="{D42A27DB-BD31-4B8C-83A1-F6EECF244321}">
                <p14:modId xmlns:p14="http://schemas.microsoft.com/office/powerpoint/2010/main" xmlns="" val="4180784759"/>
              </p:ext>
            </p:extLst>
          </p:nvPr>
        </p:nvGraphicFramePr>
        <p:xfrm>
          <a:off x="-143933" y="908050"/>
          <a:ext cx="12096753" cy="679450"/>
        </p:xfrm>
        <a:graphic>
          <a:graphicData uri="http://schemas.openxmlformats.org/drawingml/2006/table">
            <a:tbl>
              <a:tblPr/>
              <a:tblGrid>
                <a:gridCol w="2419351"/>
                <a:gridCol w="2419351"/>
                <a:gridCol w="2649763"/>
                <a:gridCol w="2188937"/>
                <a:gridCol w="2419351"/>
              </a:tblGrid>
              <a:tr h="679450">
                <a:tc>
                  <a:txBody>
                    <a:bodyPr/>
                    <a:lstStyle/>
                    <a:p>
                      <a:pPr algn="ctr"/>
                      <a:r>
                        <a:rPr lang="tr-TR" sz="1600" b="1" dirty="0">
                          <a:solidFill>
                            <a:srgbClr val="C00000"/>
                          </a:solidFill>
                          <a:effectLst/>
                          <a:latin typeface="Trebuchet MS"/>
                        </a:rPr>
                        <a:t>Program Kodu</a:t>
                      </a:r>
                    </a:p>
                  </a:txBody>
                  <a:tcPr marL="25399" marR="25399" marT="19086" marB="19086"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ctr"/>
                      <a:r>
                        <a:rPr lang="tr-TR" sz="1600" b="1" dirty="0">
                          <a:solidFill>
                            <a:srgbClr val="C00000"/>
                          </a:solidFill>
                          <a:effectLst/>
                          <a:latin typeface="Trebuchet MS"/>
                        </a:rPr>
                        <a:t>Üniversitenin Adı</a:t>
                      </a:r>
                    </a:p>
                    <a:p>
                      <a:pPr algn="ctr"/>
                      <a:r>
                        <a:rPr lang="tr-TR" sz="1600" b="1" dirty="0">
                          <a:solidFill>
                            <a:srgbClr val="C00000"/>
                          </a:solidFill>
                          <a:effectLst/>
                          <a:latin typeface="Trebuchet MS"/>
                        </a:rPr>
                        <a:t>Bulunduğu İl</a:t>
                      </a:r>
                    </a:p>
                  </a:txBody>
                  <a:tcPr marL="25399" marR="25399" marT="19086" marB="19086"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ctr"/>
                      <a:r>
                        <a:rPr lang="tr-TR" sz="1600" b="1" dirty="0">
                          <a:solidFill>
                            <a:srgbClr val="C00000"/>
                          </a:solidFill>
                          <a:effectLst/>
                          <a:latin typeface="Trebuchet MS"/>
                        </a:rPr>
                        <a:t>Program Adı (Açıklamalı)</a:t>
                      </a:r>
                    </a:p>
                    <a:p>
                      <a:pPr algn="ctr"/>
                      <a:r>
                        <a:rPr lang="tr-TR" sz="1600" b="1" dirty="0" err="1">
                          <a:solidFill>
                            <a:srgbClr val="C00000"/>
                          </a:solidFill>
                          <a:effectLst/>
                          <a:latin typeface="Trebuchet MS"/>
                        </a:rPr>
                        <a:t>Fak.YO.MYO</a:t>
                      </a:r>
                      <a:endParaRPr lang="tr-TR" sz="1600" b="1" dirty="0">
                        <a:solidFill>
                          <a:srgbClr val="C00000"/>
                        </a:solidFill>
                        <a:effectLst/>
                        <a:latin typeface="Trebuchet MS"/>
                      </a:endParaRPr>
                    </a:p>
                  </a:txBody>
                  <a:tcPr marL="25399" marR="25399" marT="19086" marB="19086"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ctr"/>
                      <a:r>
                        <a:rPr lang="tr-TR" sz="1600" b="1">
                          <a:solidFill>
                            <a:srgbClr val="C00000"/>
                          </a:solidFill>
                          <a:effectLst/>
                          <a:latin typeface="Trebuchet MS"/>
                        </a:rPr>
                        <a:t>Puan</a:t>
                      </a:r>
                      <a:br>
                        <a:rPr lang="tr-TR" sz="1600" b="1">
                          <a:solidFill>
                            <a:srgbClr val="C00000"/>
                          </a:solidFill>
                          <a:effectLst/>
                          <a:latin typeface="Trebuchet MS"/>
                        </a:rPr>
                      </a:br>
                      <a:r>
                        <a:rPr lang="tr-TR" sz="1600" b="1">
                          <a:solidFill>
                            <a:srgbClr val="C00000"/>
                          </a:solidFill>
                          <a:effectLst/>
                          <a:latin typeface="Trebuchet MS"/>
                        </a:rPr>
                        <a:t>Türü</a:t>
                      </a:r>
                    </a:p>
                  </a:txBody>
                  <a:tcPr marL="25399" marR="25399" marT="19086" marB="19086"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ctr"/>
                      <a:r>
                        <a:rPr lang="tr-TR" sz="1600" b="1" dirty="0">
                          <a:solidFill>
                            <a:srgbClr val="C00000"/>
                          </a:solidFill>
                          <a:effectLst/>
                          <a:latin typeface="inherit"/>
                        </a:rPr>
                        <a:t>Başarı </a:t>
                      </a:r>
                      <a:r>
                        <a:rPr lang="tr-TR" sz="1600" b="1" dirty="0" smtClean="0">
                          <a:solidFill>
                            <a:srgbClr val="C00000"/>
                          </a:solidFill>
                          <a:effectLst/>
                          <a:latin typeface="inherit"/>
                        </a:rPr>
                        <a:t>Sıraları/-2020-     </a:t>
                      </a:r>
                      <a:r>
                        <a:rPr lang="tr-TR" sz="1600" b="1" dirty="0" smtClean="0">
                          <a:solidFill>
                            <a:srgbClr val="00B050"/>
                          </a:solidFill>
                          <a:effectLst/>
                          <a:latin typeface="inherit"/>
                        </a:rPr>
                        <a:t>2021-  </a:t>
                      </a:r>
                      <a:r>
                        <a:rPr lang="tr-TR" sz="1600" b="1" dirty="0" smtClean="0">
                          <a:solidFill>
                            <a:schemeClr val="tx1"/>
                          </a:solidFill>
                          <a:effectLst/>
                          <a:latin typeface="inherit"/>
                        </a:rPr>
                        <a:t>2022</a:t>
                      </a:r>
                      <a:endParaRPr lang="tr-TR" sz="1600" b="1" dirty="0">
                        <a:solidFill>
                          <a:schemeClr val="tx1"/>
                        </a:solidFill>
                        <a:effectLst/>
                        <a:latin typeface="inherit"/>
                      </a:endParaRPr>
                    </a:p>
                  </a:txBody>
                  <a:tcPr marL="25399" marR="25399" marT="19086" marB="19086"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r>
            </a:tbl>
          </a:graphicData>
        </a:graphic>
      </p:graphicFrame>
      <p:graphicFrame>
        <p:nvGraphicFramePr>
          <p:cNvPr id="4" name="Tablo 3"/>
          <p:cNvGraphicFramePr>
            <a:graphicFrameLocks noGrp="1"/>
          </p:cNvGraphicFramePr>
          <p:nvPr>
            <p:extLst>
              <p:ext uri="{D42A27DB-BD31-4B8C-83A1-F6EECF244321}">
                <p14:modId xmlns:p14="http://schemas.microsoft.com/office/powerpoint/2010/main" xmlns="" val="2792974076"/>
              </p:ext>
            </p:extLst>
          </p:nvPr>
        </p:nvGraphicFramePr>
        <p:xfrm>
          <a:off x="5" y="2336633"/>
          <a:ext cx="12191999" cy="677952"/>
        </p:xfrm>
        <a:graphic>
          <a:graphicData uri="http://schemas.openxmlformats.org/drawingml/2006/table">
            <a:tbl>
              <a:tblPr/>
              <a:tblGrid>
                <a:gridCol w="4756451"/>
                <a:gridCol w="2592288"/>
                <a:gridCol w="2208245"/>
                <a:gridCol w="2635015"/>
              </a:tblGrid>
              <a:tr h="677863">
                <a:tc>
                  <a:txBody>
                    <a:bodyPr/>
                    <a:lstStyle/>
                    <a:p>
                      <a:pPr algn="l"/>
                      <a:r>
                        <a:rPr lang="tr-TR" sz="1400" dirty="0">
                          <a:effectLst/>
                        </a:rPr>
                        <a:t>                          </a:t>
                      </a:r>
                      <a:r>
                        <a:rPr lang="tr-TR" sz="1400" dirty="0" smtClean="0">
                          <a:effectLst/>
                        </a:rPr>
                        <a:t>          Ordu </a:t>
                      </a:r>
                      <a:r>
                        <a:rPr lang="tr-TR" sz="1400" dirty="0">
                          <a:effectLst/>
                        </a:rPr>
                        <a:t>Üniversitesi</a:t>
                      </a:r>
                      <a:br>
                        <a:rPr lang="tr-TR" sz="1400" dirty="0">
                          <a:effectLst/>
                        </a:rPr>
                      </a:br>
                      <a:r>
                        <a:rPr lang="tr-TR" sz="1400" dirty="0">
                          <a:effectLst/>
                        </a:rPr>
                        <a:t>                         </a:t>
                      </a:r>
                      <a:r>
                        <a:rPr lang="tr-TR" sz="1400" dirty="0" smtClean="0">
                          <a:effectLst/>
                        </a:rPr>
                        <a:t>              </a:t>
                      </a:r>
                      <a:r>
                        <a:rPr lang="tr-TR" sz="1400" dirty="0">
                          <a:effectLst/>
                        </a:rPr>
                        <a:t>Ordu</a:t>
                      </a:r>
                    </a:p>
                  </a:txBody>
                  <a:tcPr marL="25400" marR="25400" marT="18936" marB="18936"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c>
                  <a:txBody>
                    <a:bodyPr/>
                    <a:lstStyle/>
                    <a:p>
                      <a:pPr algn="l"/>
                      <a:r>
                        <a:rPr lang="tr-TR" sz="1400" dirty="0">
                          <a:effectLst/>
                        </a:rPr>
                        <a:t>Tıp Fakültesi</a:t>
                      </a:r>
                      <a:br>
                        <a:rPr lang="tr-TR" sz="1400" dirty="0">
                          <a:effectLst/>
                        </a:rPr>
                      </a:br>
                      <a:r>
                        <a:rPr lang="tr-TR" sz="1400" dirty="0">
                          <a:effectLst/>
                        </a:rPr>
                        <a:t>Tıp Fakültesi</a:t>
                      </a:r>
                    </a:p>
                  </a:txBody>
                  <a:tcPr marL="25400" marR="25400" marT="18936" marB="18936"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c>
                  <a:txBody>
                    <a:bodyPr/>
                    <a:lstStyle/>
                    <a:p>
                      <a:pPr algn="ctr"/>
                      <a:r>
                        <a:rPr lang="tr-TR" sz="1400" dirty="0">
                          <a:effectLst/>
                        </a:rPr>
                        <a:t>SAY</a:t>
                      </a:r>
                    </a:p>
                  </a:txBody>
                  <a:tcPr marL="25400" marR="25400" marT="18936" marB="18936"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c>
                  <a:txBody>
                    <a:bodyPr/>
                    <a:lstStyle/>
                    <a:p>
                      <a:pPr algn="ctr"/>
                      <a:r>
                        <a:rPr lang="tr-TR" sz="1400" b="1" dirty="0" smtClean="0">
                          <a:solidFill>
                            <a:schemeClr val="tx1"/>
                          </a:solidFill>
                          <a:effectLst/>
                        </a:rPr>
                        <a:t>25.300</a:t>
                      </a:r>
                    </a:p>
                    <a:p>
                      <a:pPr algn="ctr"/>
                      <a:r>
                        <a:rPr lang="tr-TR" sz="1400" b="1" dirty="0" smtClean="0">
                          <a:solidFill>
                            <a:srgbClr val="00B050"/>
                          </a:solidFill>
                          <a:effectLst/>
                        </a:rPr>
                        <a:t>19.939</a:t>
                      </a:r>
                      <a:r>
                        <a:rPr lang="tr-TR" sz="1400" dirty="0">
                          <a:effectLst/>
                        </a:rPr>
                        <a:t/>
                      </a:r>
                      <a:br>
                        <a:rPr lang="tr-TR" sz="1400" dirty="0">
                          <a:effectLst/>
                        </a:rPr>
                      </a:br>
                      <a:r>
                        <a:rPr lang="tr-TR" sz="1400" dirty="0" smtClean="0">
                          <a:solidFill>
                            <a:srgbClr val="C00000"/>
                          </a:solidFill>
                          <a:effectLst/>
                        </a:rPr>
                        <a:t>18600</a:t>
                      </a:r>
                      <a:endParaRPr lang="tr-TR" sz="1400" dirty="0">
                        <a:solidFill>
                          <a:srgbClr val="C00000"/>
                        </a:solidFill>
                        <a:effectLst/>
                      </a:endParaRPr>
                    </a:p>
                  </a:txBody>
                  <a:tcPr marL="25400" marR="25400" marT="18936" marB="18936"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r>
            </a:tbl>
          </a:graphicData>
        </a:graphic>
      </p:graphicFrame>
      <p:sp>
        <p:nvSpPr>
          <p:cNvPr id="149548" name="Başlık 1"/>
          <p:cNvSpPr>
            <a:spLocks noGrp="1"/>
          </p:cNvSpPr>
          <p:nvPr>
            <p:ph type="title"/>
          </p:nvPr>
        </p:nvSpPr>
        <p:spPr bwMode="auto">
          <a:xfrm>
            <a:off x="0" y="2997585"/>
            <a:ext cx="10416117" cy="3603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tr-TR" altLang="tr-TR" sz="1800" dirty="0" smtClean="0">
                <a:solidFill>
                  <a:srgbClr val="C00000"/>
                </a:solidFill>
              </a:rPr>
              <a:t>      Diş Hekimliği</a:t>
            </a:r>
          </a:p>
        </p:txBody>
      </p:sp>
      <p:graphicFrame>
        <p:nvGraphicFramePr>
          <p:cNvPr id="5" name="Tablo 4"/>
          <p:cNvGraphicFramePr>
            <a:graphicFrameLocks noGrp="1"/>
          </p:cNvGraphicFramePr>
          <p:nvPr>
            <p:extLst>
              <p:ext uri="{D42A27DB-BD31-4B8C-83A1-F6EECF244321}">
                <p14:modId xmlns:p14="http://schemas.microsoft.com/office/powerpoint/2010/main" xmlns="" val="2662466802"/>
              </p:ext>
            </p:extLst>
          </p:nvPr>
        </p:nvGraphicFramePr>
        <p:xfrm>
          <a:off x="5" y="3285374"/>
          <a:ext cx="12191999" cy="1013230"/>
        </p:xfrm>
        <a:graphic>
          <a:graphicData uri="http://schemas.openxmlformats.org/drawingml/2006/table">
            <a:tbl>
              <a:tblPr/>
              <a:tblGrid>
                <a:gridCol w="1967541"/>
                <a:gridCol w="2592288"/>
                <a:gridCol w="3360373"/>
                <a:gridCol w="1632181"/>
                <a:gridCol w="2639616"/>
              </a:tblGrid>
              <a:tr h="677862">
                <a:tc>
                  <a:txBody>
                    <a:bodyPr/>
                    <a:lstStyle/>
                    <a:p>
                      <a:pPr algn="ctr"/>
                      <a:r>
                        <a:rPr lang="tr-TR" sz="1600" dirty="0">
                          <a:effectLst/>
                        </a:rPr>
                        <a:t>108910013</a:t>
                      </a:r>
                      <a:br>
                        <a:rPr lang="tr-TR" sz="1600" dirty="0">
                          <a:effectLst/>
                        </a:rPr>
                      </a:br>
                      <a:endParaRPr lang="tr-TR" sz="1600" dirty="0">
                        <a:effectLst/>
                      </a:endParaRPr>
                    </a:p>
                  </a:txBody>
                  <a:tcPr marL="25400" marR="25400" marT="18935" marB="18935"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c>
                  <a:txBody>
                    <a:bodyPr/>
                    <a:lstStyle/>
                    <a:p>
                      <a:pPr algn="l"/>
                      <a:r>
                        <a:rPr lang="tr-TR" sz="1600" dirty="0">
                          <a:effectLst/>
                        </a:rPr>
                        <a:t>Selçuk Üniversitesi</a:t>
                      </a:r>
                      <a:br>
                        <a:rPr lang="tr-TR" sz="1600" dirty="0">
                          <a:effectLst/>
                        </a:rPr>
                      </a:br>
                      <a:r>
                        <a:rPr lang="tr-TR" sz="1600" dirty="0">
                          <a:effectLst/>
                        </a:rPr>
                        <a:t>Konya</a:t>
                      </a:r>
                    </a:p>
                  </a:txBody>
                  <a:tcPr marL="25400" marR="25400" marT="18935" marB="18935"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c>
                  <a:txBody>
                    <a:bodyPr/>
                    <a:lstStyle/>
                    <a:p>
                      <a:pPr algn="l"/>
                      <a:r>
                        <a:rPr lang="tr-TR" sz="1600">
                          <a:effectLst/>
                        </a:rPr>
                        <a:t>Diş Hekimliği Fakültesi</a:t>
                      </a:r>
                      <a:br>
                        <a:rPr lang="tr-TR" sz="1600">
                          <a:effectLst/>
                        </a:rPr>
                      </a:br>
                      <a:r>
                        <a:rPr lang="tr-TR" sz="1600">
                          <a:effectLst/>
                        </a:rPr>
                        <a:t>Diş Hekimliği Fakültesi</a:t>
                      </a:r>
                    </a:p>
                  </a:txBody>
                  <a:tcPr marL="25400" marR="25400" marT="18935" marB="18935"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c>
                  <a:txBody>
                    <a:bodyPr/>
                    <a:lstStyle/>
                    <a:p>
                      <a:pPr algn="ctr"/>
                      <a:r>
                        <a:rPr lang="tr-TR" sz="1600">
                          <a:effectLst/>
                        </a:rPr>
                        <a:t>SAY</a:t>
                      </a:r>
                    </a:p>
                  </a:txBody>
                  <a:tcPr marL="25400" marR="25400" marT="18935" marB="18935"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c>
                  <a:txBody>
                    <a:bodyPr/>
                    <a:lstStyle/>
                    <a:p>
                      <a:pPr algn="ctr"/>
                      <a:r>
                        <a:rPr lang="tr-TR" sz="1600" b="1" dirty="0" smtClean="0">
                          <a:solidFill>
                            <a:schemeClr val="tx1"/>
                          </a:solidFill>
                          <a:effectLst/>
                        </a:rPr>
                        <a:t>31.300</a:t>
                      </a:r>
                    </a:p>
                    <a:p>
                      <a:pPr algn="ctr"/>
                      <a:r>
                        <a:rPr lang="tr-TR" sz="1600" b="1" dirty="0" smtClean="0">
                          <a:solidFill>
                            <a:srgbClr val="00B050"/>
                          </a:solidFill>
                          <a:effectLst/>
                        </a:rPr>
                        <a:t>26.811</a:t>
                      </a:r>
                      <a:r>
                        <a:rPr lang="tr-TR" sz="1600" dirty="0">
                          <a:effectLst/>
                        </a:rPr>
                        <a:t/>
                      </a:r>
                      <a:br>
                        <a:rPr lang="tr-TR" sz="1600" dirty="0">
                          <a:effectLst/>
                        </a:rPr>
                      </a:br>
                      <a:r>
                        <a:rPr lang="tr-TR" sz="1600" dirty="0">
                          <a:solidFill>
                            <a:srgbClr val="C00000"/>
                          </a:solidFill>
                          <a:effectLst/>
                        </a:rPr>
                        <a:t>25900</a:t>
                      </a:r>
                    </a:p>
                    <a:p>
                      <a:pPr marL="0" marR="0" indent="0" algn="ctr" defTabSz="914400" rtl="0" eaLnBrk="1" fontAlgn="auto" latinLnBrk="1" hangingPunct="1">
                        <a:lnSpc>
                          <a:spcPct val="100000"/>
                        </a:lnSpc>
                        <a:spcBef>
                          <a:spcPts val="0"/>
                        </a:spcBef>
                        <a:spcAft>
                          <a:spcPts val="0"/>
                        </a:spcAft>
                        <a:buClrTx/>
                        <a:buSzTx/>
                        <a:buFontTx/>
                        <a:buNone/>
                        <a:tabLst/>
                        <a:defRPr/>
                      </a:pPr>
                      <a:endParaRPr lang="tr-TR" sz="1600" dirty="0">
                        <a:effectLst/>
                      </a:endParaRPr>
                    </a:p>
                  </a:txBody>
                  <a:tcPr marL="25400" marR="25400" marT="18935" marB="18935"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FFFFFF"/>
                    </a:solidFill>
                  </a:tcPr>
                </a:tc>
              </a:tr>
            </a:tbl>
          </a:graphicData>
        </a:graphic>
      </p:graphicFrame>
      <p:graphicFrame>
        <p:nvGraphicFramePr>
          <p:cNvPr id="6" name="Tablo 5"/>
          <p:cNvGraphicFramePr>
            <a:graphicFrameLocks noGrp="1"/>
          </p:cNvGraphicFramePr>
          <p:nvPr>
            <p:extLst>
              <p:ext uri="{D42A27DB-BD31-4B8C-83A1-F6EECF244321}">
                <p14:modId xmlns:p14="http://schemas.microsoft.com/office/powerpoint/2010/main" xmlns="" val="2944145586"/>
              </p:ext>
            </p:extLst>
          </p:nvPr>
        </p:nvGraphicFramePr>
        <p:xfrm>
          <a:off x="1" y="4065429"/>
          <a:ext cx="12192002" cy="1013454"/>
        </p:xfrm>
        <a:graphic>
          <a:graphicData uri="http://schemas.openxmlformats.org/drawingml/2006/table">
            <a:tbl>
              <a:tblPr/>
              <a:tblGrid>
                <a:gridCol w="1900983"/>
                <a:gridCol w="2658849"/>
                <a:gridCol w="3360373"/>
                <a:gridCol w="1632181"/>
                <a:gridCol w="2639616"/>
              </a:tblGrid>
              <a:tr h="892175">
                <a:tc>
                  <a:txBody>
                    <a:bodyPr/>
                    <a:lstStyle/>
                    <a:p>
                      <a:pPr algn="ctr"/>
                      <a:r>
                        <a:rPr lang="tr-TR" sz="1600" dirty="0">
                          <a:effectLst/>
                        </a:rPr>
                        <a:t>103690062</a:t>
                      </a:r>
                      <a:br>
                        <a:rPr lang="tr-TR" sz="1600" dirty="0">
                          <a:effectLst/>
                        </a:rPr>
                      </a:br>
                      <a:endParaRPr lang="tr-TR" sz="1600" dirty="0">
                        <a:effectLst/>
                      </a:endParaRPr>
                    </a:p>
                  </a:txBody>
                  <a:tcPr marL="25400" marR="25400" marT="19047" marB="19047"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l"/>
                      <a:r>
                        <a:rPr lang="tr-TR" sz="1600" dirty="0">
                          <a:effectLst/>
                        </a:rPr>
                        <a:t>Erzincan Binali Yıldırım </a:t>
                      </a:r>
                      <a:r>
                        <a:rPr lang="tr-TR" sz="1600" dirty="0" smtClean="0">
                          <a:effectLst/>
                        </a:rPr>
                        <a:t>     Üniversitesi</a:t>
                      </a:r>
                      <a:r>
                        <a:rPr lang="tr-TR" sz="1600" dirty="0">
                          <a:effectLst/>
                        </a:rPr>
                        <a:t/>
                      </a:r>
                      <a:br>
                        <a:rPr lang="tr-TR" sz="1600" dirty="0">
                          <a:effectLst/>
                        </a:rPr>
                      </a:br>
                      <a:r>
                        <a:rPr lang="tr-TR" sz="1600" dirty="0">
                          <a:effectLst/>
                        </a:rPr>
                        <a:t>Erzincan</a:t>
                      </a:r>
                    </a:p>
                  </a:txBody>
                  <a:tcPr marL="25400" marR="25400" marT="19047" marB="19047"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l"/>
                      <a:r>
                        <a:rPr lang="tr-TR" sz="1600" dirty="0">
                          <a:effectLst/>
                        </a:rPr>
                        <a:t>Diş Hekimliği Fakültesi</a:t>
                      </a:r>
                      <a:br>
                        <a:rPr lang="tr-TR" sz="1600" dirty="0">
                          <a:effectLst/>
                        </a:rPr>
                      </a:br>
                      <a:r>
                        <a:rPr lang="tr-TR" sz="1600" dirty="0">
                          <a:effectLst/>
                        </a:rPr>
                        <a:t>Diş Hekimliği Fakültesi</a:t>
                      </a:r>
                    </a:p>
                  </a:txBody>
                  <a:tcPr marL="25400" marR="25400" marT="19047" marB="19047"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ctr"/>
                      <a:r>
                        <a:rPr lang="tr-TR" sz="1600">
                          <a:effectLst/>
                        </a:rPr>
                        <a:t>SAY</a:t>
                      </a:r>
                    </a:p>
                  </a:txBody>
                  <a:tcPr marL="25400" marR="25400" marT="19047" marB="19047"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c>
                  <a:txBody>
                    <a:bodyPr/>
                    <a:lstStyle/>
                    <a:p>
                      <a:pPr algn="ctr"/>
                      <a:r>
                        <a:rPr lang="tr-TR" sz="1600" b="1" dirty="0" smtClean="0">
                          <a:solidFill>
                            <a:schemeClr val="tx1"/>
                          </a:solidFill>
                          <a:effectLst/>
                        </a:rPr>
                        <a:t>42.738</a:t>
                      </a:r>
                      <a:r>
                        <a:rPr lang="tr-TR" sz="1600" b="1" dirty="0">
                          <a:solidFill>
                            <a:srgbClr val="00B050"/>
                          </a:solidFill>
                          <a:effectLst/>
                        </a:rPr>
                        <a:t/>
                      </a:r>
                      <a:br>
                        <a:rPr lang="tr-TR" sz="1600" b="1" dirty="0">
                          <a:solidFill>
                            <a:srgbClr val="00B050"/>
                          </a:solidFill>
                          <a:effectLst/>
                        </a:rPr>
                      </a:br>
                      <a:r>
                        <a:rPr lang="tr-TR" sz="1600" b="1" dirty="0">
                          <a:solidFill>
                            <a:srgbClr val="00B050"/>
                          </a:solidFill>
                          <a:effectLst/>
                        </a:rPr>
                        <a:t>35.595</a:t>
                      </a:r>
                      <a:br>
                        <a:rPr lang="tr-TR" sz="1600" b="1" dirty="0">
                          <a:solidFill>
                            <a:srgbClr val="00B050"/>
                          </a:solidFill>
                          <a:effectLst/>
                        </a:rPr>
                      </a:br>
                      <a:r>
                        <a:rPr lang="tr-TR" sz="1600" dirty="0">
                          <a:solidFill>
                            <a:srgbClr val="FF0000"/>
                          </a:solidFill>
                          <a:effectLst/>
                        </a:rPr>
                        <a:t>33500</a:t>
                      </a:r>
                    </a:p>
                    <a:p>
                      <a:pPr algn="ctr"/>
                      <a:r>
                        <a:rPr lang="tr-TR" sz="1600" dirty="0">
                          <a:solidFill>
                            <a:schemeClr val="tx1"/>
                          </a:solidFill>
                          <a:effectLst/>
                        </a:rPr>
                        <a:t>29403</a:t>
                      </a:r>
                    </a:p>
                  </a:txBody>
                  <a:tcPr marL="25400" marR="25400" marT="19047" marB="19047" anchor="ctr">
                    <a:lnL w="6350" cap="flat" cmpd="sng" algn="ctr">
                      <a:solidFill>
                        <a:srgbClr val="999999"/>
                      </a:solidFill>
                      <a:prstDash val="dash"/>
                      <a:round/>
                      <a:headEnd type="none" w="med" len="med"/>
                      <a:tailEnd type="none" w="med" len="med"/>
                    </a:lnL>
                    <a:lnR w="6350" cap="flat" cmpd="sng" algn="ctr">
                      <a:solidFill>
                        <a:srgbClr val="999999"/>
                      </a:solidFill>
                      <a:prstDash val="dash"/>
                      <a:round/>
                      <a:headEnd type="none" w="med" len="med"/>
                      <a:tailEnd type="none" w="med" len="med"/>
                    </a:lnR>
                    <a:lnT w="6350" cap="flat" cmpd="sng" algn="ctr">
                      <a:solidFill>
                        <a:srgbClr val="999999"/>
                      </a:solidFill>
                      <a:prstDash val="dash"/>
                      <a:round/>
                      <a:headEnd type="none" w="med" len="med"/>
                      <a:tailEnd type="none" w="med" len="med"/>
                    </a:lnT>
                    <a:lnB w="6350" cap="flat" cmpd="sng" algn="ctr">
                      <a:solidFill>
                        <a:srgbClr val="999999"/>
                      </a:solidFill>
                      <a:prstDash val="dash"/>
                      <a:round/>
                      <a:headEnd type="none" w="med" len="med"/>
                      <a:tailEnd type="none" w="med" len="med"/>
                    </a:lnB>
                    <a:solidFill>
                      <a:srgbClr val="E6E5E5"/>
                    </a:solidFill>
                  </a:tcPr>
                </a:tc>
              </a:tr>
            </a:tbl>
          </a:graphicData>
        </a:graphic>
      </p:graphicFrame>
    </p:spTree>
    <p:extLst>
      <p:ext uri="{BB962C8B-B14F-4D97-AF65-F5344CB8AC3E}">
        <p14:creationId xmlns:p14="http://schemas.microsoft.com/office/powerpoint/2010/main" xmlns="" val="24074630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çerik Yer Tutucusu 3"/>
          <p:cNvGraphicFramePr>
            <a:graphicFrameLocks noGrp="1"/>
          </p:cNvGraphicFramePr>
          <p:nvPr>
            <p:ph idx="1"/>
            <p:extLst>
              <p:ext uri="{D42A27DB-BD31-4B8C-83A1-F6EECF244321}">
                <p14:modId xmlns:p14="http://schemas.microsoft.com/office/powerpoint/2010/main" xmlns="" val="3788662453"/>
              </p:ext>
            </p:extLst>
          </p:nvPr>
        </p:nvGraphicFramePr>
        <p:xfrm>
          <a:off x="1299412" y="1557254"/>
          <a:ext cx="9212851" cy="2762054"/>
        </p:xfrm>
        <a:graphic>
          <a:graphicData uri="http://schemas.openxmlformats.org/drawingml/2006/table">
            <a:tbl>
              <a:tblPr firstRow="1" bandRow="1">
                <a:tableStyleId>{5C22544A-7EE6-4342-B048-85BDC9FD1C3A}</a:tableStyleId>
              </a:tblPr>
              <a:tblGrid>
                <a:gridCol w="1733832"/>
                <a:gridCol w="1337119"/>
                <a:gridCol w="1535475"/>
                <a:gridCol w="1535475"/>
                <a:gridCol w="1535475"/>
                <a:gridCol w="1535475"/>
              </a:tblGrid>
              <a:tr h="415377">
                <a:tc>
                  <a:txBody>
                    <a:bodyPr/>
                    <a:lstStyle/>
                    <a:p>
                      <a:r>
                        <a:rPr lang="tr-TR" sz="2400" dirty="0"/>
                        <a:t>BÖLÜM</a:t>
                      </a:r>
                    </a:p>
                  </a:txBody>
                  <a:tcPr marL="121908" marR="121908" marT="45714" marB="45714"/>
                </a:tc>
                <a:tc>
                  <a:txBody>
                    <a:bodyPr/>
                    <a:lstStyle/>
                    <a:p>
                      <a:r>
                        <a:rPr lang="tr-TR" sz="2400" dirty="0"/>
                        <a:t>2018</a:t>
                      </a:r>
                    </a:p>
                  </a:txBody>
                  <a:tcPr marL="121908" marR="121908" marT="45714" marB="45714"/>
                </a:tc>
                <a:tc>
                  <a:txBody>
                    <a:bodyPr/>
                    <a:lstStyle/>
                    <a:p>
                      <a:r>
                        <a:rPr lang="tr-TR" sz="2400" dirty="0"/>
                        <a:t>2019</a:t>
                      </a:r>
                    </a:p>
                  </a:txBody>
                  <a:tcPr marL="121908" marR="121908" marT="45714" marB="45714"/>
                </a:tc>
                <a:tc>
                  <a:txBody>
                    <a:bodyPr/>
                    <a:lstStyle/>
                    <a:p>
                      <a:r>
                        <a:rPr lang="tr-TR" sz="2400" dirty="0"/>
                        <a:t>2020</a:t>
                      </a:r>
                    </a:p>
                  </a:txBody>
                  <a:tcPr marL="121908" marR="121908" marT="45714" marB="45714"/>
                </a:tc>
                <a:tc>
                  <a:txBody>
                    <a:bodyPr/>
                    <a:lstStyle/>
                    <a:p>
                      <a:r>
                        <a:rPr lang="tr-TR" sz="2400" dirty="0"/>
                        <a:t>2021</a:t>
                      </a:r>
                    </a:p>
                  </a:txBody>
                  <a:tcPr marL="121908" marR="121908" marT="45714" marB="45714"/>
                </a:tc>
                <a:tc>
                  <a:txBody>
                    <a:bodyPr/>
                    <a:lstStyle/>
                    <a:p>
                      <a:r>
                        <a:rPr lang="tr-TR" sz="2400" dirty="0" smtClean="0"/>
                        <a:t>2022</a:t>
                      </a:r>
                      <a:endParaRPr lang="tr-TR" sz="2400" dirty="0"/>
                    </a:p>
                  </a:txBody>
                  <a:tcPr marL="121908" marR="121908" marT="45714" marB="45714"/>
                </a:tc>
              </a:tr>
              <a:tr h="415377">
                <a:tc>
                  <a:txBody>
                    <a:bodyPr/>
                    <a:lstStyle/>
                    <a:p>
                      <a:r>
                        <a:rPr lang="tr-TR" sz="2400" dirty="0"/>
                        <a:t>Mimarlık</a:t>
                      </a:r>
                    </a:p>
                  </a:txBody>
                  <a:tcPr marL="121908" marR="121908" marT="45714" marB="45714"/>
                </a:tc>
                <a:tc>
                  <a:txBody>
                    <a:bodyPr/>
                    <a:lstStyle/>
                    <a:p>
                      <a:r>
                        <a:rPr lang="tr-TR" sz="2400" dirty="0">
                          <a:solidFill>
                            <a:srgbClr val="00B0F0"/>
                          </a:solidFill>
                        </a:rPr>
                        <a:t>8790</a:t>
                      </a:r>
                    </a:p>
                  </a:txBody>
                  <a:tcPr marL="121908" marR="121908" marT="45714" marB="45714"/>
                </a:tc>
                <a:tc>
                  <a:txBody>
                    <a:bodyPr/>
                    <a:lstStyle/>
                    <a:p>
                      <a:r>
                        <a:rPr lang="tr-TR" sz="2400" dirty="0">
                          <a:solidFill>
                            <a:srgbClr val="00B0F0"/>
                          </a:solidFill>
                        </a:rPr>
                        <a:t>8.780</a:t>
                      </a:r>
                    </a:p>
                  </a:txBody>
                  <a:tcPr marL="121908" marR="121908" marT="45714" marB="45714"/>
                </a:tc>
                <a:tc>
                  <a:txBody>
                    <a:bodyPr/>
                    <a:lstStyle/>
                    <a:p>
                      <a:r>
                        <a:rPr lang="tr-TR" sz="2400" dirty="0">
                          <a:solidFill>
                            <a:srgbClr val="FF0000"/>
                          </a:solidFill>
                        </a:rPr>
                        <a:t>8.100</a:t>
                      </a:r>
                    </a:p>
                  </a:txBody>
                  <a:tcPr marL="121908" marR="121908" marT="45714" marB="45714"/>
                </a:tc>
                <a:tc>
                  <a:txBody>
                    <a:bodyPr/>
                    <a:lstStyle/>
                    <a:p>
                      <a:r>
                        <a:rPr lang="tr-TR" sz="2400" dirty="0">
                          <a:solidFill>
                            <a:srgbClr val="FF0000"/>
                          </a:solidFill>
                        </a:rPr>
                        <a:t>7.581</a:t>
                      </a:r>
                    </a:p>
                  </a:txBody>
                  <a:tcPr marL="121908" marR="121908" marT="45714" marB="45714"/>
                </a:tc>
                <a:tc>
                  <a:txBody>
                    <a:bodyPr/>
                    <a:lstStyle/>
                    <a:p>
                      <a:r>
                        <a:rPr lang="tr-TR" sz="2400" dirty="0" smtClean="0">
                          <a:solidFill>
                            <a:srgbClr val="FF0000"/>
                          </a:solidFill>
                        </a:rPr>
                        <a:t>7.550</a:t>
                      </a:r>
                      <a:endParaRPr lang="tr-TR" sz="2400" dirty="0">
                        <a:solidFill>
                          <a:srgbClr val="FF0000"/>
                        </a:solidFill>
                      </a:endParaRPr>
                    </a:p>
                  </a:txBody>
                  <a:tcPr marL="121908" marR="121908" marT="45714" marB="45714"/>
                </a:tc>
              </a:tr>
              <a:tr h="512365">
                <a:tc>
                  <a:txBody>
                    <a:bodyPr/>
                    <a:lstStyle/>
                    <a:p>
                      <a:r>
                        <a:rPr lang="tr-TR" sz="2400" dirty="0">
                          <a:solidFill>
                            <a:schemeClr val="tx1"/>
                          </a:solidFill>
                        </a:rPr>
                        <a:t>Makine</a:t>
                      </a:r>
                      <a:r>
                        <a:rPr lang="tr-TR" sz="2400" baseline="0" dirty="0">
                          <a:solidFill>
                            <a:schemeClr val="tx1"/>
                          </a:solidFill>
                        </a:rPr>
                        <a:t> M.</a:t>
                      </a:r>
                      <a:endParaRPr lang="tr-TR" sz="2400" dirty="0">
                        <a:solidFill>
                          <a:schemeClr val="tx1"/>
                        </a:solidFill>
                      </a:endParaRPr>
                    </a:p>
                  </a:txBody>
                  <a:tcPr marL="121908" marR="121908" marT="45714" marB="45714"/>
                </a:tc>
                <a:tc>
                  <a:txBody>
                    <a:bodyPr/>
                    <a:lstStyle/>
                    <a:p>
                      <a:r>
                        <a:rPr lang="tr-TR" sz="2400" dirty="0">
                          <a:solidFill>
                            <a:srgbClr val="C00000"/>
                          </a:solidFill>
                        </a:rPr>
                        <a:t>11.600</a:t>
                      </a:r>
                    </a:p>
                  </a:txBody>
                  <a:tcPr marL="121908" marR="121908" marT="45714" marB="45714"/>
                </a:tc>
                <a:tc>
                  <a:txBody>
                    <a:bodyPr/>
                    <a:lstStyle/>
                    <a:p>
                      <a:r>
                        <a:rPr lang="tr-TR" sz="2400" dirty="0">
                          <a:solidFill>
                            <a:srgbClr val="C00000"/>
                          </a:solidFill>
                        </a:rPr>
                        <a:t>10.400</a:t>
                      </a:r>
                    </a:p>
                  </a:txBody>
                  <a:tcPr marL="121908" marR="121908" marT="45714" marB="45714"/>
                </a:tc>
                <a:tc>
                  <a:txBody>
                    <a:bodyPr/>
                    <a:lstStyle/>
                    <a:p>
                      <a:r>
                        <a:rPr lang="tr-TR" sz="2400" dirty="0">
                          <a:solidFill>
                            <a:srgbClr val="C00000"/>
                          </a:solidFill>
                        </a:rPr>
                        <a:t>9.225</a:t>
                      </a:r>
                    </a:p>
                  </a:txBody>
                  <a:tcPr marL="121908" marR="121908" marT="45714" marB="45714"/>
                </a:tc>
                <a:tc>
                  <a:txBody>
                    <a:bodyPr/>
                    <a:lstStyle/>
                    <a:p>
                      <a:r>
                        <a:rPr lang="tr-TR" sz="2400" dirty="0">
                          <a:solidFill>
                            <a:srgbClr val="C00000"/>
                          </a:solidFill>
                        </a:rPr>
                        <a:t>8.522</a:t>
                      </a:r>
                    </a:p>
                  </a:txBody>
                  <a:tcPr marL="121908" marR="121908" marT="45714" marB="45714"/>
                </a:tc>
                <a:tc>
                  <a:txBody>
                    <a:bodyPr/>
                    <a:lstStyle/>
                    <a:p>
                      <a:r>
                        <a:rPr lang="tr-TR" sz="2400" dirty="0" smtClean="0">
                          <a:solidFill>
                            <a:srgbClr val="C00000"/>
                          </a:solidFill>
                        </a:rPr>
                        <a:t>8.600</a:t>
                      </a:r>
                      <a:endParaRPr lang="tr-TR" sz="2400" dirty="0">
                        <a:solidFill>
                          <a:srgbClr val="C00000"/>
                        </a:solidFill>
                      </a:endParaRPr>
                    </a:p>
                  </a:txBody>
                  <a:tcPr marL="121908" marR="121908" marT="45714" marB="45714"/>
                </a:tc>
              </a:tr>
              <a:tr h="512365">
                <a:tc>
                  <a:txBody>
                    <a:bodyPr/>
                    <a:lstStyle/>
                    <a:p>
                      <a:r>
                        <a:rPr lang="tr-TR" sz="2400" dirty="0">
                          <a:solidFill>
                            <a:schemeClr val="tx1"/>
                          </a:solidFill>
                        </a:rPr>
                        <a:t>İnşaat m.</a:t>
                      </a:r>
                    </a:p>
                  </a:txBody>
                  <a:tcPr marL="121908" marR="121908" marT="45714" marB="45714"/>
                </a:tc>
                <a:tc>
                  <a:txBody>
                    <a:bodyPr/>
                    <a:lstStyle/>
                    <a:p>
                      <a:endParaRPr lang="tr-TR" sz="2400"/>
                    </a:p>
                  </a:txBody>
                  <a:tcPr marL="121908" marR="121908" marT="45714" marB="45714"/>
                </a:tc>
                <a:tc>
                  <a:txBody>
                    <a:bodyPr/>
                    <a:lstStyle/>
                    <a:p>
                      <a:r>
                        <a:rPr lang="tr-TR" sz="2400" dirty="0">
                          <a:solidFill>
                            <a:srgbClr val="C00000"/>
                          </a:solidFill>
                        </a:rPr>
                        <a:t>12.070</a:t>
                      </a:r>
                    </a:p>
                  </a:txBody>
                  <a:tcPr marL="121908" marR="121908" marT="45714" marB="45714"/>
                </a:tc>
                <a:tc>
                  <a:txBody>
                    <a:bodyPr/>
                    <a:lstStyle/>
                    <a:p>
                      <a:r>
                        <a:rPr lang="tr-TR" sz="2400" dirty="0">
                          <a:solidFill>
                            <a:srgbClr val="C00000"/>
                          </a:solidFill>
                        </a:rPr>
                        <a:t>8.438</a:t>
                      </a:r>
                    </a:p>
                  </a:txBody>
                  <a:tcPr marL="121908" marR="121908" marT="45714" marB="45714"/>
                </a:tc>
                <a:tc>
                  <a:txBody>
                    <a:bodyPr/>
                    <a:lstStyle/>
                    <a:p>
                      <a:r>
                        <a:rPr lang="tr-TR" sz="2400" dirty="0">
                          <a:solidFill>
                            <a:srgbClr val="C00000"/>
                          </a:solidFill>
                        </a:rPr>
                        <a:t>6.402</a:t>
                      </a:r>
                    </a:p>
                  </a:txBody>
                  <a:tcPr marL="121908" marR="121908" marT="45714" marB="45714"/>
                </a:tc>
                <a:tc>
                  <a:txBody>
                    <a:bodyPr/>
                    <a:lstStyle/>
                    <a:p>
                      <a:r>
                        <a:rPr lang="tr-TR" sz="2400" dirty="0" smtClean="0">
                          <a:solidFill>
                            <a:srgbClr val="C00000"/>
                          </a:solidFill>
                        </a:rPr>
                        <a:t>6.480</a:t>
                      </a:r>
                      <a:endParaRPr lang="tr-TR" sz="2400" dirty="0">
                        <a:solidFill>
                          <a:srgbClr val="C00000"/>
                        </a:solidFill>
                      </a:endParaRPr>
                    </a:p>
                  </a:txBody>
                  <a:tcPr marL="121908" marR="121908" marT="45714" marB="45714"/>
                </a:tc>
              </a:tr>
              <a:tr h="640067">
                <a:tc>
                  <a:txBody>
                    <a:bodyPr/>
                    <a:lstStyle/>
                    <a:p>
                      <a:r>
                        <a:rPr lang="tr-TR" sz="2400" dirty="0">
                          <a:solidFill>
                            <a:schemeClr val="tx1"/>
                          </a:solidFill>
                        </a:rPr>
                        <a:t>Bilgisayar</a:t>
                      </a:r>
                      <a:r>
                        <a:rPr lang="tr-TR" sz="2400" baseline="0" dirty="0">
                          <a:solidFill>
                            <a:schemeClr val="tx1"/>
                          </a:solidFill>
                        </a:rPr>
                        <a:t> M.</a:t>
                      </a:r>
                      <a:endParaRPr lang="tr-TR" sz="2400" dirty="0">
                        <a:solidFill>
                          <a:schemeClr val="tx1"/>
                        </a:solidFill>
                      </a:endParaRPr>
                    </a:p>
                  </a:txBody>
                  <a:tcPr marL="121908" marR="121908" marT="45714" marB="45714"/>
                </a:tc>
                <a:tc>
                  <a:txBody>
                    <a:bodyPr/>
                    <a:lstStyle/>
                    <a:p>
                      <a:r>
                        <a:rPr lang="tr-TR" sz="2400" b="1" dirty="0">
                          <a:solidFill>
                            <a:srgbClr val="00B050"/>
                          </a:solidFill>
                        </a:rPr>
                        <a:t>9.200</a:t>
                      </a:r>
                    </a:p>
                  </a:txBody>
                  <a:tcPr marL="121908" marR="121908" marT="45714" marB="45714"/>
                </a:tc>
                <a:tc>
                  <a:txBody>
                    <a:bodyPr/>
                    <a:lstStyle/>
                    <a:p>
                      <a:r>
                        <a:rPr lang="tr-TR" sz="2400" b="1" dirty="0">
                          <a:solidFill>
                            <a:srgbClr val="00B050"/>
                          </a:solidFill>
                        </a:rPr>
                        <a:t>10.200</a:t>
                      </a:r>
                    </a:p>
                  </a:txBody>
                  <a:tcPr marL="121908" marR="121908" marT="45714" marB="45714"/>
                </a:tc>
                <a:tc>
                  <a:txBody>
                    <a:bodyPr/>
                    <a:lstStyle/>
                    <a:p>
                      <a:r>
                        <a:rPr lang="tr-TR" sz="2400" b="1" dirty="0">
                          <a:solidFill>
                            <a:srgbClr val="00B050"/>
                          </a:solidFill>
                        </a:rPr>
                        <a:t>11.093</a:t>
                      </a:r>
                    </a:p>
                  </a:txBody>
                  <a:tcPr marL="121908" marR="121908" marT="45714" marB="45714"/>
                </a:tc>
                <a:tc>
                  <a:txBody>
                    <a:bodyPr/>
                    <a:lstStyle/>
                    <a:p>
                      <a:r>
                        <a:rPr lang="tr-TR" sz="2400" b="1" dirty="0">
                          <a:solidFill>
                            <a:srgbClr val="00B050"/>
                          </a:solidFill>
                        </a:rPr>
                        <a:t>12.175</a:t>
                      </a:r>
                    </a:p>
                  </a:txBody>
                  <a:tcPr marL="121908" marR="121908" marT="45714" marB="45714"/>
                </a:tc>
                <a:tc>
                  <a:txBody>
                    <a:bodyPr/>
                    <a:lstStyle/>
                    <a:p>
                      <a:r>
                        <a:rPr lang="tr-TR" sz="2400" b="1" dirty="0" smtClean="0">
                          <a:solidFill>
                            <a:srgbClr val="00B050"/>
                          </a:solidFill>
                        </a:rPr>
                        <a:t>13.300</a:t>
                      </a:r>
                      <a:endParaRPr lang="tr-TR" sz="2400" b="1" dirty="0">
                        <a:solidFill>
                          <a:srgbClr val="00B050"/>
                        </a:solidFill>
                      </a:endParaRPr>
                    </a:p>
                  </a:txBody>
                  <a:tcPr marL="121908" marR="121908" marT="45714" marB="45714"/>
                </a:tc>
              </a:tr>
            </a:tbl>
          </a:graphicData>
        </a:graphic>
      </p:graphicFrame>
      <p:sp>
        <p:nvSpPr>
          <p:cNvPr id="150568" name="1 Başlık"/>
          <p:cNvSpPr>
            <a:spLocks noGrp="1"/>
          </p:cNvSpPr>
          <p:nvPr>
            <p:ph type="title"/>
          </p:nvPr>
        </p:nvSpPr>
        <p:spPr bwMode="auto">
          <a:xfrm>
            <a:off x="624417" y="765175"/>
            <a:ext cx="10972800" cy="711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tr-TR" altLang="tr-TR" sz="2000" smtClean="0"/>
              <a:t>ÖRNEK FAKTÖRLER  </a:t>
            </a:r>
            <a:br>
              <a:rPr lang="tr-TR" altLang="tr-TR" sz="2000" smtClean="0"/>
            </a:br>
            <a:r>
              <a:rPr lang="tr-TR" altLang="tr-TR" sz="2000" smtClean="0">
                <a:solidFill>
                  <a:srgbClr val="C00000"/>
                </a:solidFill>
              </a:rPr>
              <a:t>KONTENJAN DEĞİŞİMİ</a:t>
            </a:r>
            <a:r>
              <a:rPr lang="tr-TR" altLang="tr-TR" sz="2000" smtClean="0">
                <a:solidFill>
                  <a:srgbClr val="002060"/>
                </a:solidFill>
              </a:rPr>
              <a:t/>
            </a:r>
            <a:br>
              <a:rPr lang="tr-TR" altLang="tr-TR" sz="2000" smtClean="0">
                <a:solidFill>
                  <a:srgbClr val="002060"/>
                </a:solidFill>
              </a:rPr>
            </a:br>
            <a:endParaRPr lang="tr-TR" altLang="tr-TR" sz="2000" smtClean="0">
              <a:solidFill>
                <a:srgbClr val="002060"/>
              </a:solidFill>
            </a:endParaRPr>
          </a:p>
        </p:txBody>
      </p:sp>
      <p:sp>
        <p:nvSpPr>
          <p:cNvPr id="150569" name="Slayt Numarası Yer Tutucusu 1"/>
          <p:cNvSpPr>
            <a:spLocks noGrp="1"/>
          </p:cNvSpPr>
          <p:nvPr>
            <p:ph type="sldNum" sz="quarter" idx="4294967295"/>
          </p:nvPr>
        </p:nvSpPr>
        <p:spPr bwMode="auto">
          <a:xfrm>
            <a:off x="8737600" y="6356735"/>
            <a:ext cx="28448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0664653B-5492-4F1D-A834-B2D088EB552B}" type="slidenum">
              <a:rPr lang="tr-TR" altLang="tr-TR">
                <a:solidFill>
                  <a:srgbClr val="898989"/>
                </a:solidFill>
              </a:rPr>
              <a:pPr/>
              <a:t>9</a:t>
            </a:fld>
            <a:endParaRPr lang="tr-TR" altLang="tr-TR">
              <a:solidFill>
                <a:srgbClr val="898989"/>
              </a:solidFill>
            </a:endParaRPr>
          </a:p>
        </p:txBody>
      </p:sp>
    </p:spTree>
    <p:extLst>
      <p:ext uri="{BB962C8B-B14F-4D97-AF65-F5344CB8AC3E}">
        <p14:creationId xmlns:p14="http://schemas.microsoft.com/office/powerpoint/2010/main" xmlns="" val="463634180"/>
      </p:ext>
    </p:extLst>
  </p:cSld>
  <p:clrMapOvr>
    <a:masterClrMapping/>
  </p:clrMapOvr>
  <p:timing>
    <p:tnLst>
      <p:par>
        <p:cTn id="1" dur="indefinite" restart="never" nodeType="tmRoot"/>
      </p:par>
    </p:tnLst>
  </p:timing>
</p:sld>
</file>

<file path=ppt/theme/_rels/theme10.xml.rels><?xml version="1.0" encoding="UTF-8" standalone="yes"?>
<Relationships xmlns="http://schemas.openxmlformats.org/package/2006/relationships"><Relationship Id="rId1" Type="http://schemas.openxmlformats.org/officeDocument/2006/relationships/image" Target="../media/image3.jpeg"/></Relationships>
</file>

<file path=ppt/theme/_rels/theme11.xml.rels><?xml version="1.0" encoding="UTF-8" standalone="yes"?>
<Relationships xmlns="http://schemas.openxmlformats.org/package/2006/relationships"><Relationship Id="rId1" Type="http://schemas.openxmlformats.org/officeDocument/2006/relationships/image" Target="../media/image3.jpeg"/></Relationships>
</file>

<file path=ppt/theme/_rels/theme12.xml.rels><?xml version="1.0" encoding="UTF-8" standalone="yes"?>
<Relationships xmlns="http://schemas.openxmlformats.org/package/2006/relationships"><Relationship Id="rId1" Type="http://schemas.openxmlformats.org/officeDocument/2006/relationships/image" Target="../media/image3.jpeg"/></Relationships>
</file>

<file path=ppt/theme/_rels/theme13.xml.rels><?xml version="1.0" encoding="UTF-8" standalone="yes"?>
<Relationships xmlns="http://schemas.openxmlformats.org/package/2006/relationships"><Relationship Id="rId1" Type="http://schemas.openxmlformats.org/officeDocument/2006/relationships/image" Target="../media/image3.jpeg"/></Relationships>
</file>

<file path=ppt/theme/_rels/theme14.xml.rels><?xml version="1.0" encoding="UTF-8" standalone="yes"?>
<Relationships xmlns="http://schemas.openxmlformats.org/package/2006/relationships"><Relationship Id="rId1" Type="http://schemas.openxmlformats.org/officeDocument/2006/relationships/image" Target="../media/image3.jpeg"/></Relationships>
</file>

<file path=ppt/theme/_rels/theme16.xml.rels><?xml version="1.0" encoding="UTF-8" standalone="yes"?>
<Relationships xmlns="http://schemas.openxmlformats.org/package/2006/relationships"><Relationship Id="rId1" Type="http://schemas.openxmlformats.org/officeDocument/2006/relationships/image" Target="../media/image3.jpeg"/></Relationships>
</file>

<file path=ppt/theme/_rels/theme17.xml.rels><?xml version="1.0" encoding="UTF-8" standalone="yes"?>
<Relationships xmlns="http://schemas.openxmlformats.org/package/2006/relationships"><Relationship Id="rId1" Type="http://schemas.openxmlformats.org/officeDocument/2006/relationships/image" Target="../media/image3.jpeg"/></Relationships>
</file>

<file path=ppt/theme/_rels/theme18.xml.rels><?xml version="1.0" encoding="UTF-8" standalone="yes"?>
<Relationships xmlns="http://schemas.openxmlformats.org/package/2006/relationships"><Relationship Id="rId1" Type="http://schemas.openxmlformats.org/officeDocument/2006/relationships/image" Target="../media/image3.jpeg"/></Relationships>
</file>

<file path=ppt/theme/_rels/theme19.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1" Type="http://schemas.openxmlformats.org/officeDocument/2006/relationships/image" Target="../media/image3.jpeg"/></Relationships>
</file>

<file path=ppt/theme/_rels/theme6.xml.rels><?xml version="1.0" encoding="UTF-8" standalone="yes"?>
<Relationships xmlns="http://schemas.openxmlformats.org/package/2006/relationships"><Relationship Id="rId1" Type="http://schemas.openxmlformats.org/officeDocument/2006/relationships/image" Target="../media/image3.jpeg"/></Relationships>
</file>

<file path=ppt/theme/_rels/theme7.xml.rels><?xml version="1.0" encoding="UTF-8" standalone="yes"?>
<Relationships xmlns="http://schemas.openxmlformats.org/package/2006/relationships"><Relationship Id="rId1" Type="http://schemas.openxmlformats.org/officeDocument/2006/relationships/image" Target="../media/image3.jpeg"/></Relationships>
</file>

<file path=ppt/theme/_rels/theme8.xml.rels><?xml version="1.0" encoding="UTF-8" standalone="yes"?>
<Relationships xmlns="http://schemas.openxmlformats.org/package/2006/relationships"><Relationship Id="rId1" Type="http://schemas.openxmlformats.org/officeDocument/2006/relationships/image" Target="../media/image3.jpeg"/></Relationships>
</file>

<file path=ppt/theme/_rels/theme9.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0_Cumba">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11.xml><?xml version="1.0" encoding="utf-8"?>
<a:theme xmlns:a="http://schemas.openxmlformats.org/drawingml/2006/main" name="11_Cumba">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12.xml><?xml version="1.0" encoding="utf-8"?>
<a:theme xmlns:a="http://schemas.openxmlformats.org/drawingml/2006/main" name="12_Cumba">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13.xml><?xml version="1.0" encoding="utf-8"?>
<a:theme xmlns:a="http://schemas.openxmlformats.org/drawingml/2006/main" name="13_Cumba">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14.xml><?xml version="1.0" encoding="utf-8"?>
<a:theme xmlns:a="http://schemas.openxmlformats.org/drawingml/2006/main" name="14_Cumba">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15.xml><?xml version="1.0" encoding="utf-8"?>
<a:theme xmlns:a="http://schemas.openxmlformats.org/drawingml/2006/main" name="3_Varsayılan Tasarım">
  <a:themeElements>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arsayılan Tasarım">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5_Cumba">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17.xml><?xml version="1.0" encoding="utf-8"?>
<a:theme xmlns:a="http://schemas.openxmlformats.org/drawingml/2006/main" name="16_Cumba">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18.xml><?xml version="1.0" encoding="utf-8"?>
<a:theme xmlns:a="http://schemas.openxmlformats.org/drawingml/2006/main" name="17_Cumba">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19.xml><?xml version="1.0" encoding="utf-8"?>
<a:theme xmlns:a="http://schemas.openxmlformats.org/drawingml/2006/main" name="18_Cumba">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9_Varsayılan Tasarım">
  <a:themeElements>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arsayılan Tasarım">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Varsayılan Tasarım">
  <a:themeElements>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arsayılan Tasarım">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powerpoint-template">
  <a:themeElements>
    <a:clrScheme name="">
      <a:dk1>
        <a:srgbClr val="808080"/>
      </a:dk1>
      <a:lt1>
        <a:srgbClr val="FFFFFF"/>
      </a:lt1>
      <a:dk2>
        <a:srgbClr val="808080"/>
      </a:dk2>
      <a:lt2>
        <a:srgbClr val="880B3C"/>
      </a:lt2>
      <a:accent1>
        <a:srgbClr val="FF0174"/>
      </a:accent1>
      <a:accent2>
        <a:srgbClr val="F96F1C"/>
      </a:accent2>
      <a:accent3>
        <a:srgbClr val="FFFFFF"/>
      </a:accent3>
      <a:accent4>
        <a:srgbClr val="6C6C6C"/>
      </a:accent4>
      <a:accent5>
        <a:srgbClr val="FFAABC"/>
      </a:accent5>
      <a:accent6>
        <a:srgbClr val="E26418"/>
      </a:accent6>
      <a:hlink>
        <a:srgbClr val="FFBF07"/>
      </a:hlink>
      <a:folHlink>
        <a:srgbClr val="808080"/>
      </a:folHlink>
    </a:clrScheme>
    <a:fontScheme name="powerpoint-template-24">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powerpoint-template-24 1">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FBB240"/>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FE564C"/>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BB2A32"/>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E84A25"/>
        </a:lt2>
        <a:accent1>
          <a:srgbClr val="ED6A24"/>
        </a:accent1>
        <a:accent2>
          <a:srgbClr val="F99E1C"/>
        </a:accent2>
        <a:accent3>
          <a:srgbClr val="FFFFFF"/>
        </a:accent3>
        <a:accent4>
          <a:srgbClr val="404040"/>
        </a:accent4>
        <a:accent5>
          <a:srgbClr val="F4B9AC"/>
        </a:accent5>
        <a:accent6>
          <a:srgbClr val="E28F18"/>
        </a:accent6>
        <a:hlink>
          <a:srgbClr val="F1B54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B92D14"/>
        </a:lt2>
        <a:accent1>
          <a:srgbClr val="D34E13"/>
        </a:accent1>
        <a:accent2>
          <a:srgbClr val="DC9009"/>
        </a:accent2>
        <a:accent3>
          <a:srgbClr val="FFFFFF"/>
        </a:accent3>
        <a:accent4>
          <a:srgbClr val="404040"/>
        </a:accent4>
        <a:accent5>
          <a:srgbClr val="E6B2AA"/>
        </a:accent5>
        <a:accent6>
          <a:srgbClr val="C78207"/>
        </a:accent6>
        <a:hlink>
          <a:srgbClr val="EEC63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AE6310"/>
        </a:lt2>
        <a:accent1>
          <a:srgbClr val="E79613"/>
        </a:accent1>
        <a:accent2>
          <a:srgbClr val="E1720D"/>
        </a:accent2>
        <a:accent3>
          <a:srgbClr val="FFFFFF"/>
        </a:accent3>
        <a:accent4>
          <a:srgbClr val="404040"/>
        </a:accent4>
        <a:accent5>
          <a:srgbClr val="F1C9AA"/>
        </a:accent5>
        <a:accent6>
          <a:srgbClr val="CC670B"/>
        </a:accent6>
        <a:hlink>
          <a:srgbClr val="C6470A"/>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AF5612"/>
        </a:lt2>
        <a:accent1>
          <a:srgbClr val="CB882F"/>
        </a:accent1>
        <a:accent2>
          <a:srgbClr val="E7C432"/>
        </a:accent2>
        <a:accent3>
          <a:srgbClr val="FFFFFF"/>
        </a:accent3>
        <a:accent4>
          <a:srgbClr val="404040"/>
        </a:accent4>
        <a:accent5>
          <a:srgbClr val="E2C3AD"/>
        </a:accent5>
        <a:accent6>
          <a:srgbClr val="D1B12C"/>
        </a:accent6>
        <a:hlink>
          <a:srgbClr val="EECA34"/>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9A5E40"/>
        </a:lt2>
        <a:accent1>
          <a:srgbClr val="AE7750"/>
        </a:accent1>
        <a:accent2>
          <a:srgbClr val="C08D60"/>
        </a:accent2>
        <a:accent3>
          <a:srgbClr val="FFFFFF"/>
        </a:accent3>
        <a:accent4>
          <a:srgbClr val="404040"/>
        </a:accent4>
        <a:accent5>
          <a:srgbClr val="D3BDB3"/>
        </a:accent5>
        <a:accent6>
          <a:srgbClr val="AE7F56"/>
        </a:accent6>
        <a:hlink>
          <a:srgbClr val="CCA47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D1BB77"/>
        </a:lt2>
        <a:accent1>
          <a:srgbClr val="DBBA87"/>
        </a:accent1>
        <a:accent2>
          <a:srgbClr val="E0B265"/>
        </a:accent2>
        <a:accent3>
          <a:srgbClr val="FFFFFF"/>
        </a:accent3>
        <a:accent4>
          <a:srgbClr val="404040"/>
        </a:accent4>
        <a:accent5>
          <a:srgbClr val="EAD9C3"/>
        </a:accent5>
        <a:accent6>
          <a:srgbClr val="CBA15B"/>
        </a:accent6>
        <a:hlink>
          <a:srgbClr val="E9C27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3">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3D3D3"/>
        </a:folHlink>
      </a:clrScheme>
      <a:clrMap bg1="lt1" tx1="dk1" bg2="lt2" tx2="dk2" accent1="accent1" accent2="accent2" accent3="accent3" accent4="accent4" accent5="accent5" accent6="accent6" hlink="hlink" folHlink="folHlink"/>
    </a:extraClrScheme>
    <a:extraClrScheme>
      <a:clrScheme name="powerpoint-template-24 14">
        <a:dk1>
          <a:srgbClr val="FFFFFF"/>
        </a:dk1>
        <a:lt1>
          <a:srgbClr val="FFFFFF"/>
        </a:lt1>
        <a:dk2>
          <a:srgbClr val="FFFFFF"/>
        </a:dk2>
        <a:lt2>
          <a:srgbClr val="45762A"/>
        </a:lt2>
        <a:accent1>
          <a:srgbClr val="42934C"/>
        </a:accent1>
        <a:accent2>
          <a:srgbClr val="34B66A"/>
        </a:accent2>
        <a:accent3>
          <a:srgbClr val="FFFFFF"/>
        </a:accent3>
        <a:accent4>
          <a:srgbClr val="DADADA"/>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5">
        <a:dk1>
          <a:srgbClr val="FFFFFF"/>
        </a:dk1>
        <a:lt1>
          <a:srgbClr val="FFFFFF"/>
        </a:lt1>
        <a:dk2>
          <a:srgbClr val="FFFFFF"/>
        </a:dk2>
        <a:lt2>
          <a:srgbClr val="55A6FE"/>
        </a:lt2>
        <a:accent1>
          <a:srgbClr val="71BBFF"/>
        </a:accent1>
        <a:accent2>
          <a:srgbClr val="74CCFF"/>
        </a:accent2>
        <a:accent3>
          <a:srgbClr val="FFFFFF"/>
        </a:accent3>
        <a:accent4>
          <a:srgbClr val="DADADA"/>
        </a:accent4>
        <a:accent5>
          <a:srgbClr val="BBDAFF"/>
        </a:accent5>
        <a:accent6>
          <a:srgbClr val="68B9E7"/>
        </a:accent6>
        <a:hlink>
          <a:srgbClr val="94D8FF"/>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6">
        <a:dk1>
          <a:srgbClr val="FFFFFF"/>
        </a:dk1>
        <a:lt1>
          <a:srgbClr val="FFFFFF"/>
        </a:lt1>
        <a:dk2>
          <a:srgbClr val="FFFFFF"/>
        </a:dk2>
        <a:lt2>
          <a:srgbClr val="4BA1FF"/>
        </a:lt2>
        <a:accent1>
          <a:srgbClr val="5DB2FF"/>
        </a:accent1>
        <a:accent2>
          <a:srgbClr val="65C8FF"/>
        </a:accent2>
        <a:accent3>
          <a:srgbClr val="FFFFFF"/>
        </a:accent3>
        <a:accent4>
          <a:srgbClr val="DADADA"/>
        </a:accent4>
        <a:accent5>
          <a:srgbClr val="B6D5FF"/>
        </a:accent5>
        <a:accent6>
          <a:srgbClr val="5BB5E7"/>
        </a:accent6>
        <a:hlink>
          <a:srgbClr val="87E1FF"/>
        </a:hlink>
        <a:folHlink>
          <a:srgbClr val="FFFF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1_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ppt/theme/theme24.xml><?xml version="1.0" encoding="utf-8"?>
<a:theme xmlns:a="http://schemas.openxmlformats.org/drawingml/2006/main" name="2_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ppt/theme/theme25.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0_Varsayılan Tasarım">
  <a:themeElements>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arsayılan Tasarım">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Cumba">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5.xml><?xml version="1.0" encoding="utf-8"?>
<a:theme xmlns:a="http://schemas.openxmlformats.org/drawingml/2006/main" name="2_Cumba">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6.xml><?xml version="1.0" encoding="utf-8"?>
<a:theme xmlns:a="http://schemas.openxmlformats.org/drawingml/2006/main" name="3_Cumba">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7.xml><?xml version="1.0" encoding="utf-8"?>
<a:theme xmlns:a="http://schemas.openxmlformats.org/drawingml/2006/main" name="4_Cumba">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8.xml><?xml version="1.0" encoding="utf-8"?>
<a:theme xmlns:a="http://schemas.openxmlformats.org/drawingml/2006/main" name="5_Cumba">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9.xml><?xml version="1.0" encoding="utf-8"?>
<a:theme xmlns:a="http://schemas.openxmlformats.org/drawingml/2006/main" name="6_Cumba">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Override1.xml><?xml version="1.0" encoding="utf-8"?>
<a:themeOverride xmlns:a="http://schemas.openxmlformats.org/drawingml/2006/main">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10.xml><?xml version="1.0" encoding="utf-8"?>
<a:themeOverride xmlns:a="http://schemas.openxmlformats.org/drawingml/2006/main">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11.xml><?xml version="1.0" encoding="utf-8"?>
<a:themeOverride xmlns:a="http://schemas.openxmlformats.org/drawingml/2006/main">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12.xml><?xml version="1.0" encoding="utf-8"?>
<a:themeOverride xmlns:a="http://schemas.openxmlformats.org/drawingml/2006/main">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13.xml><?xml version="1.0" encoding="utf-8"?>
<a:themeOverride xmlns:a="http://schemas.openxmlformats.org/drawingml/2006/main">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14.xml><?xml version="1.0" encoding="utf-8"?>
<a:themeOverride xmlns:a="http://schemas.openxmlformats.org/drawingml/2006/main">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15.xml><?xml version="1.0" encoding="utf-8"?>
<a:themeOverride xmlns:a="http://schemas.openxmlformats.org/drawingml/2006/main">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2.xml><?xml version="1.0" encoding="utf-8"?>
<a:themeOverride xmlns:a="http://schemas.openxmlformats.org/drawingml/2006/main">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3.xml><?xml version="1.0" encoding="utf-8"?>
<a:themeOverride xmlns:a="http://schemas.openxmlformats.org/drawingml/2006/main">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4.xml><?xml version="1.0" encoding="utf-8"?>
<a:themeOverride xmlns:a="http://schemas.openxmlformats.org/drawingml/2006/main">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5.xml><?xml version="1.0" encoding="utf-8"?>
<a:themeOverride xmlns:a="http://schemas.openxmlformats.org/drawingml/2006/main">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6.xml><?xml version="1.0" encoding="utf-8"?>
<a:themeOverride xmlns:a="http://schemas.openxmlformats.org/drawingml/2006/main">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7.xml><?xml version="1.0" encoding="utf-8"?>
<a:themeOverride xmlns:a="http://schemas.openxmlformats.org/drawingml/2006/main">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8.xml><?xml version="1.0" encoding="utf-8"?>
<a:themeOverride xmlns:a="http://schemas.openxmlformats.org/drawingml/2006/main">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9.xml><?xml version="1.0" encoding="utf-8"?>
<a:themeOverride xmlns:a="http://schemas.openxmlformats.org/drawingml/2006/main">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Wisp</Template>
  <TotalTime>4038</TotalTime>
  <Words>4634</Words>
  <Application>Microsoft Office PowerPoint</Application>
  <PresentationFormat>Özel</PresentationFormat>
  <Paragraphs>1697</Paragraphs>
  <Slides>61</Slides>
  <Notes>22</Notes>
  <HiddenSlides>0</HiddenSlides>
  <MMClips>0</MMClips>
  <ScaleCrop>false</ScaleCrop>
  <HeadingPairs>
    <vt:vector size="4" baseType="variant">
      <vt:variant>
        <vt:lpstr>Tema</vt:lpstr>
      </vt:variant>
      <vt:variant>
        <vt:i4>24</vt:i4>
      </vt:variant>
      <vt:variant>
        <vt:lpstr>Slayt Başlıkları</vt:lpstr>
      </vt:variant>
      <vt:variant>
        <vt:i4>61</vt:i4>
      </vt:variant>
    </vt:vector>
  </HeadingPairs>
  <TitlesOfParts>
    <vt:vector size="85" baseType="lpstr">
      <vt:lpstr>17_Office Theme</vt:lpstr>
      <vt:lpstr>9_Varsayılan Tasarım</vt:lpstr>
      <vt:lpstr>10_Varsayılan Tasarım</vt:lpstr>
      <vt:lpstr>1_Cumba</vt:lpstr>
      <vt:lpstr>2_Cumba</vt:lpstr>
      <vt:lpstr>3_Cumba</vt:lpstr>
      <vt:lpstr>4_Cumba</vt:lpstr>
      <vt:lpstr>5_Cumba</vt:lpstr>
      <vt:lpstr>6_Cumba</vt:lpstr>
      <vt:lpstr>10_Cumba</vt:lpstr>
      <vt:lpstr>11_Cumba</vt:lpstr>
      <vt:lpstr>12_Cumba</vt:lpstr>
      <vt:lpstr>13_Cumba</vt:lpstr>
      <vt:lpstr>14_Cumba</vt:lpstr>
      <vt:lpstr>3_Varsayılan Tasarım</vt:lpstr>
      <vt:lpstr>15_Cumba</vt:lpstr>
      <vt:lpstr>16_Cumba</vt:lpstr>
      <vt:lpstr>17_Cumba</vt:lpstr>
      <vt:lpstr>18_Cumba</vt:lpstr>
      <vt:lpstr>Varsayılan Tasarım</vt:lpstr>
      <vt:lpstr>1_Diseño predeterminado</vt:lpstr>
      <vt:lpstr>powerpoint-template</vt:lpstr>
      <vt:lpstr>1_Duman</vt:lpstr>
      <vt:lpstr>2_Duman</vt:lpstr>
      <vt:lpstr> TERCİHLER &amp; YERLEŞTİRME &amp; TERCİH HATALARI </vt:lpstr>
      <vt:lpstr>Slayt 2</vt:lpstr>
      <vt:lpstr>Slayt 3</vt:lpstr>
      <vt:lpstr>Slayt 4</vt:lpstr>
      <vt:lpstr>Slayt 5</vt:lpstr>
      <vt:lpstr>Slayt 6</vt:lpstr>
      <vt:lpstr>ÖRNEK FAKTÖRLER   KONTENJAN DEĞİŞİMİ </vt:lpstr>
      <vt:lpstr>      Diş Hekimliği</vt:lpstr>
      <vt:lpstr>ÖRNEK FAKTÖRLER   KONTENJAN DEĞİŞİMİ </vt:lpstr>
      <vt:lpstr>İnşaat Mühendisliği</vt:lpstr>
      <vt:lpstr>Slayt 11</vt:lpstr>
      <vt:lpstr>Slayt 12</vt:lpstr>
      <vt:lpstr>Slayt 13</vt:lpstr>
      <vt:lpstr> Üniversitenin Aynı Bölümü Farklı İllerde Ya Da İlçelerde Olabilir  Uludağ Üni.  İktisadi ve İdari Bilimler F.        İşletme (NİLÜFER) Uludağ Üni.  İnegöl İşletme Fakültesi            İşletme (İNEGÖL)  Aynı Üniversite Bünyesinde Çok Farklı Meslek MYO Olabilir</vt:lpstr>
      <vt:lpstr>ÖSYM nasıl yerleştirme yapıyor ? </vt:lpstr>
      <vt:lpstr>Slayt 16</vt:lpstr>
      <vt:lpstr>Örnek Tercih Listesi</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Tercih Listesi</vt:lpstr>
      <vt:lpstr>Slayt 32</vt:lpstr>
      <vt:lpstr>Okul Birincilerinin Yerleşmesi</vt:lpstr>
      <vt:lpstr>Okul Birincilerinin Yerleşmesi</vt:lpstr>
      <vt:lpstr>Slayt 35</vt:lpstr>
      <vt:lpstr>Tercih Listesi </vt:lpstr>
      <vt:lpstr>Slayt 37</vt:lpstr>
      <vt:lpstr>Örnek Tercih Listesi </vt:lpstr>
      <vt:lpstr>Slayt 39</vt:lpstr>
      <vt:lpstr>Slayt 40</vt:lpstr>
      <vt:lpstr>Slayt 41</vt:lpstr>
      <vt:lpstr>Slayt 42</vt:lpstr>
      <vt:lpstr>Slayt 43</vt:lpstr>
      <vt:lpstr>Slayt 44</vt:lpstr>
      <vt:lpstr>Slayt 45</vt:lpstr>
      <vt:lpstr>Slayt 46</vt:lpstr>
      <vt:lpstr>Slayt 47</vt:lpstr>
      <vt:lpstr>Slayt 48</vt:lpstr>
      <vt:lpstr>Slayt 49</vt:lpstr>
      <vt:lpstr>Slayt 50</vt:lpstr>
      <vt:lpstr>Slayt 51</vt:lpstr>
      <vt:lpstr>Slayt 52</vt:lpstr>
      <vt:lpstr>Slayt 53</vt:lpstr>
      <vt:lpstr>Slayt 54</vt:lpstr>
      <vt:lpstr>Slayt 55</vt:lpstr>
      <vt:lpstr>Slayt 56</vt:lpstr>
      <vt:lpstr>Slayt 57</vt:lpstr>
      <vt:lpstr>Slayt 58</vt:lpstr>
      <vt:lpstr>Slayt 59</vt:lpstr>
      <vt:lpstr>Slayt 60</vt:lpstr>
      <vt:lpstr>Slayt 61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AİLE İÇİ İLETİŞİM BECERİLERİ</dc:title>
  <dc:creator>Mehmet İşgüzar</dc:creator>
  <cp:lastModifiedBy>nihal</cp:lastModifiedBy>
  <cp:revision>137</cp:revision>
  <dcterms:created xsi:type="dcterms:W3CDTF">2022-04-14T21:52:24Z</dcterms:created>
  <dcterms:modified xsi:type="dcterms:W3CDTF">2023-10-02T07:26:13Z</dcterms:modified>
</cp:coreProperties>
</file>